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0" r:id="rId6"/>
    <p:sldId id="265" r:id="rId7"/>
    <p:sldId id="259" r:id="rId8"/>
    <p:sldId id="261" r:id="rId9"/>
    <p:sldId id="262" r:id="rId10"/>
    <p:sldId id="267" r:id="rId11"/>
    <p:sldId id="263" r:id="rId12"/>
    <p:sldId id="268" r:id="rId13"/>
    <p:sldId id="264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8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2C03AAF8-2991-677F-2E07-7655C963A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39817330-BA18-CCEE-E5A7-7E22956511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9C44E760-36DC-8E16-9D91-202F57E29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5219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4DED37C0-8C2D-22F3-527C-50BA1CD2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8483C372-7F3B-603A-1350-2AFAD17991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EFB77342-EA03-9183-DB09-123C21825A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347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4DED37C0-8C2D-22F3-527C-50BA1CD2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8483C372-7F3B-603A-1350-2AFAD17991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EFB77342-EA03-9183-DB09-123C21825A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5572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28B2F36F-AAD8-E5DF-9B74-2D803D3F8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0D3F3C30-B7AA-8B14-AB9B-8BE2F9C9B0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EB95E291-D267-3716-1903-1EFBB49E1F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686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5b8558886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5b8558886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3344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8F7E8BE7-576A-FF00-102E-6CC15378F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B92E62D0-7EFA-CE99-B2BF-AEFA1CBA5D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9D0122F6-5859-C365-B33D-F3855AD074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8297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8F7E8BE7-576A-FF00-102E-6CC15378F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B92E62D0-7EFA-CE99-B2BF-AEFA1CBA5D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9D0122F6-5859-C365-B33D-F3855AD074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562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b8558886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b8558886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>
          <a:extLst>
            <a:ext uri="{FF2B5EF4-FFF2-40B4-BE49-F238E27FC236}">
              <a16:creationId xmlns:a16="http://schemas.microsoft.com/office/drawing/2014/main" id="{5947E899-30E8-4574-B2E8-986367AC0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b8558886b_0_6:notes">
            <a:extLst>
              <a:ext uri="{FF2B5EF4-FFF2-40B4-BE49-F238E27FC236}">
                <a16:creationId xmlns:a16="http://schemas.microsoft.com/office/drawing/2014/main" id="{A2188C09-AE6A-5D86-2315-FA78C7C91A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b8558886b_0_6:notes">
            <a:extLst>
              <a:ext uri="{FF2B5EF4-FFF2-40B4-BE49-F238E27FC236}">
                <a16:creationId xmlns:a16="http://schemas.microsoft.com/office/drawing/2014/main" id="{E7734A16-3016-6D40-F7E6-D77077B09E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2865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2C03AAF8-2991-677F-2E07-7655C963A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>
            <a:extLst>
              <a:ext uri="{FF2B5EF4-FFF2-40B4-BE49-F238E27FC236}">
                <a16:creationId xmlns:a16="http://schemas.microsoft.com/office/drawing/2014/main" id="{39817330-BA18-CCEE-E5A7-7E22956511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>
            <a:extLst>
              <a:ext uri="{FF2B5EF4-FFF2-40B4-BE49-F238E27FC236}">
                <a16:creationId xmlns:a16="http://schemas.microsoft.com/office/drawing/2014/main" id="{9C44E760-36DC-8E16-9D91-202F57E29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846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Pantalla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E6B4477E-0867-2DF7-8855-6DDA555C4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6239749A-D22C-54CB-D989-823BEAA5F9D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35BD97A0-3F08-8BDC-0BF4-103B046A31FF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LAS OFRENDAS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F35F413A-8400-D36A-002D-79F82C68E062}"/>
              </a:ext>
            </a:extLst>
          </p:cNvPr>
          <p:cNvSpPr txBox="1"/>
          <p:nvPr/>
        </p:nvSpPr>
        <p:spPr>
          <a:xfrm>
            <a:off x="549000" y="1482100"/>
            <a:ext cx="8046000" cy="30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</a:t>
            </a: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Nuevo Testamento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 práctica de las ofrendas cambia notablemente en comparación con el Antiguo Testamento. Ya no se basa en un sistema levítico de sacrificios, sino que se centra en la </a:t>
            </a: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gracia, la generosidad, y el amor cristiano de dar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enfoque es dar con un corazón regenerado y voluntario. </a:t>
            </a:r>
          </a:p>
          <a:p>
            <a:pPr marL="0" lvl="0" indent="0" algn="just">
              <a:buNone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ofrenda es una semilla y no una carga. 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Corintios 9:6-7</a:t>
            </a:r>
            <a:b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"El que siembra escasamente, también segará escasamente... Dios ama al dador alegre"  la ofrenda nace del corazón generoso como el fruto de la gracia. 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ofrendas son voluntarias y no obligadas.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Corintios 8:12. "Porque si primero hay la voluntad dispuesta, será aceptada según lo que uno tiene, no según lo que no tiene"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principio neo testamentario es</a:t>
            </a: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voluntario y generoso. 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endParaRPr sz="10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67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89DDEBF6-FCA7-4FE9-F310-B84BA4A2F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3BA7934C-E11D-4853-73B5-E343410CDAE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DC48CEF6-CF3D-2FE9-0CD5-2F5A9A766B51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LA INTEGRIDAD DEL MINISTRO EN EL </a:t>
            </a:r>
          </a:p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MANEJO DE LOS DIEZMOS Y OFRENDAS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9BF81A30-BDD4-B77C-A3A1-1DF5D23F36AA}"/>
              </a:ext>
            </a:extLst>
          </p:cNvPr>
          <p:cNvSpPr txBox="1"/>
          <p:nvPr/>
        </p:nvSpPr>
        <p:spPr>
          <a:xfrm>
            <a:off x="481550" y="1162878"/>
            <a:ext cx="8046000" cy="358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dirty="0"/>
              <a:t>El ofrendar es importante:</a:t>
            </a:r>
          </a:p>
          <a:p>
            <a:pPr marL="0" indent="0">
              <a:buNone/>
            </a:pPr>
            <a:endParaRPr lang="en-US" dirty="0"/>
          </a:p>
          <a:p>
            <a:pPr marL="228600" indent="-228600">
              <a:buAutoNum type="alphaLcParenR"/>
            </a:pPr>
            <a:r>
              <a:rPr lang="es-ES" b="1" dirty="0"/>
              <a:t>Obediencia a Dios</a:t>
            </a:r>
          </a:p>
          <a:p>
            <a:pPr marL="228600" indent="-228600">
              <a:buAutoNum type="alphaLcParenR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b) Ejemplo para el rebaño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c) Por generosidad</a:t>
            </a:r>
          </a:p>
          <a:p>
            <a:pPr marL="0" indent="0">
              <a:buNone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d) Participar en la obra de Dios</a:t>
            </a:r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2 Corintios 8:20-21. </a:t>
            </a: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"Evitando que nadie nos censure en cuanto a esta ofrenda abundante que administramos; procurando hacer las cosas honradamente, no solo delante del Señor, sino también delante de los hombres."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4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89DDEBF6-FCA7-4FE9-F310-B84BA4A2F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3BA7934C-E11D-4853-73B5-E343410CDAE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DC48CEF6-CF3D-2FE9-0CD5-2F5A9A766B51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LA INTEGRIDAD DEL MINISTRO EN EL </a:t>
            </a:r>
          </a:p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MANEJO DE LOS DIEZMOS Y OFRENDAS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9BF81A30-BDD4-B77C-A3A1-1DF5D23F36AA}"/>
              </a:ext>
            </a:extLst>
          </p:cNvPr>
          <p:cNvSpPr txBox="1"/>
          <p:nvPr/>
        </p:nvSpPr>
        <p:spPr>
          <a:xfrm>
            <a:off x="398416" y="1249200"/>
            <a:ext cx="8347167" cy="358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/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El ministro debe ser integro en la administración del dinero, porque el dinero revela su carácter. Judas fue responsable del dinero, pero no fue honesto.</a:t>
            </a:r>
          </a:p>
          <a:p>
            <a:pPr lvl="0" algn="just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El ministro tiene que entender que no es dueño de los recursos sino administrador de los recursos de Dios.</a:t>
            </a:r>
          </a:p>
          <a:p>
            <a:pPr lvl="0" algn="just"/>
            <a:endParaRPr lang="es-E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No es “mi diezmo” el diezmo es del Señor y es cosa dedicado a él.  El administrador debe ser hallado fiel, obediente y honesto. También existe la tentación de usar mal el dinero, por ejemplo, los hijos de Elí. 1 Sam 2:12-17.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El ministro debe entregar voluntaria y fielmente los diezmos del Señor a las instancias establecidas para el sostenimiento de la obra de Dios.</a:t>
            </a:r>
          </a:p>
          <a:p>
            <a:pPr lvl="0" algn="just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El ministro debe tener prácticas de rendición de cuentas claras, detalladas y el uso correcto de los fondos de la iglesia.</a:t>
            </a:r>
          </a:p>
          <a:p>
            <a:pPr lvl="0" algn="just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1300" dirty="0">
                <a:latin typeface="Arial" panose="020B0604020202020204" pitchFamily="34" charset="0"/>
                <a:cs typeface="Arial" panose="020B0604020202020204" pitchFamily="34" charset="0"/>
              </a:rPr>
              <a:t>El mal manejo de los recursos afecta la salud y el clima  de la iglesia, generando </a:t>
            </a:r>
            <a:r>
              <a:rPr lang="es-ES" sz="1300" b="1" dirty="0">
                <a:latin typeface="Arial" panose="020B0604020202020204" pitchFamily="34" charset="0"/>
                <a:cs typeface="Arial" panose="020B0604020202020204" pitchFamily="34" charset="0"/>
              </a:rPr>
              <a:t>división, murmuración, desconfianza y problemas financieros. 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357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6491CBEE-CD38-24EC-8FB1-35ABE150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076A6FC0-5697-C43F-348A-44B7A81F81B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F03A27F0-90D9-0B61-FDA0-9C19A8607AAF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CONCLUSIÓN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EFBB9E40-01FC-EB86-5E9C-DD33BA14DBCC}"/>
              </a:ext>
            </a:extLst>
          </p:cNvPr>
          <p:cNvSpPr txBox="1"/>
          <p:nvPr/>
        </p:nvSpPr>
        <p:spPr>
          <a:xfrm>
            <a:off x="549000" y="2422674"/>
            <a:ext cx="8046000" cy="108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“Su señor le dijo: Bien, buen siervo y fiel; sobre poco has sido fiel, sobre mucho te pondré; entra en el gozo de tu señor”</a:t>
            </a:r>
          </a:p>
          <a:p>
            <a:pPr marL="0" indent="0" algn="ctr">
              <a:buNone/>
            </a:pP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Mateo 25:23</a:t>
            </a:r>
            <a:endParaRPr 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95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title="pantalla-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/>
        </p:nvSpPr>
        <p:spPr>
          <a:xfrm>
            <a:off x="3069600" y="2900350"/>
            <a:ext cx="3004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s-419" sz="1800" b="1" dirty="0">
                <a:solidFill>
                  <a:schemeClr val="dk2"/>
                </a:solidFill>
              </a:rPr>
              <a:t>PR. </a:t>
            </a:r>
            <a:r>
              <a:rPr lang="es-419" sz="1800" b="1" dirty="0">
                <a:solidFill>
                  <a:srgbClr val="595959"/>
                </a:solidFill>
              </a:rPr>
              <a:t>VICTOR</a:t>
            </a:r>
            <a:r>
              <a:rPr lang="es-419" sz="1800" b="1" dirty="0">
                <a:solidFill>
                  <a:schemeClr val="dk2"/>
                </a:solidFill>
              </a:rPr>
              <a:t> MALQUI</a:t>
            </a:r>
          </a:p>
        </p:txBody>
      </p:sp>
      <p:sp>
        <p:nvSpPr>
          <p:cNvPr id="61" name="Google Shape;61;p14"/>
          <p:cNvSpPr txBox="1"/>
          <p:nvPr/>
        </p:nvSpPr>
        <p:spPr>
          <a:xfrm>
            <a:off x="3069600" y="3324450"/>
            <a:ext cx="3004800" cy="2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2"/>
                </a:solidFill>
              </a:rPr>
              <a:t>(PONENTE)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rgbClr val="595959"/>
                </a:solidFill>
              </a:rPr>
              <a:t>INTEGRIDAD EN LOS DIEZMOS Y OFRENDAS</a:t>
            </a:r>
          </a:p>
        </p:txBody>
      </p:sp>
      <p:sp>
        <p:nvSpPr>
          <p:cNvPr id="68" name="Google Shape;68;p15"/>
          <p:cNvSpPr txBox="1"/>
          <p:nvPr/>
        </p:nvSpPr>
        <p:spPr>
          <a:xfrm>
            <a:off x="549000" y="1391789"/>
            <a:ext cx="8046000" cy="30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s-ES" sz="20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es integridad? </a:t>
            </a:r>
          </a:p>
          <a:p>
            <a:pPr marL="0" lvl="0" indent="0" algn="just">
              <a:buNone/>
            </a:pPr>
            <a:endParaRPr lang="es-ES" sz="2000" b="1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Integridad significa ser honesto, completo, sin doblez o partido sin hipocresía. </a:t>
            </a:r>
            <a:r>
              <a:rPr lang="es-ES" sz="2000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tôm</a:t>
            </a:r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(תֹּם), que implica completo, perfecto, recto, sincero, alta moralidad sin tacha. En griego es </a:t>
            </a:r>
            <a:r>
              <a:rPr lang="es-ES" sz="2000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akéraios</a:t>
            </a:r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000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ἀκέρ</a:t>
            </a:r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αιος), que implica pureza sin mezcla de doblez, intachable.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rgbClr val="595959"/>
                </a:solidFill>
              </a:rPr>
              <a:t>INTEGRIDAD EN LOS DIEZMOS Y OFRENDAS</a:t>
            </a:r>
          </a:p>
        </p:txBody>
      </p:sp>
      <p:sp>
        <p:nvSpPr>
          <p:cNvPr id="68" name="Google Shape;68;p15"/>
          <p:cNvSpPr txBox="1"/>
          <p:nvPr/>
        </p:nvSpPr>
        <p:spPr>
          <a:xfrm>
            <a:off x="549000" y="1497227"/>
            <a:ext cx="8046000" cy="30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/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Hablar de integridad en los diezmos y ofrendas es hablar del carácter y la forma de administrar los recursos de Dios como ministro del Señor. Es hacer gestión financiera con integridad. </a:t>
            </a:r>
            <a:endParaRPr lang="en-US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cuanto a la administración de los diezmos y ofrendas, la integridad significa ser honesto, transparente y temeroso de Dios.  </a:t>
            </a:r>
          </a:p>
          <a:p>
            <a:pPr lvl="0" algn="just"/>
            <a:endParaRPr lang="en-US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diezmos y las ofrendas son principios y prácticas fundamentales de la vida cristiana, es dar, entregar o devolver  de manera voluntaria,  con obediencia, pero es también una expresión de adoración, gratitud y confianza en la provisión de Dios.</a:t>
            </a:r>
            <a:endParaRPr lang="en-US" sz="20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098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AC45C706-4362-1808-3E41-02D2BC900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7ED5A9FB-EDE8-266B-7576-3048AFD98E4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593A1D74-268C-B7F9-F526-79A0BF8D5460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rgbClr val="595959"/>
                </a:solidFill>
              </a:rPr>
              <a:t>FUNDAMENTOS BIBLICOS SOBRE LOS DIEZMOS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8E86EAA0-347C-B7F2-BA8F-4719695ED073}"/>
              </a:ext>
            </a:extLst>
          </p:cNvPr>
          <p:cNvSpPr txBox="1"/>
          <p:nvPr/>
        </p:nvSpPr>
        <p:spPr>
          <a:xfrm>
            <a:off x="549000" y="1249201"/>
            <a:ext cx="8046000" cy="3609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s-ES" sz="16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diezmo es el 10% que se le entrega al Señor y el 90% se queda.</a:t>
            </a:r>
          </a:p>
          <a:p>
            <a:pPr marL="0" lvl="0" indent="0" algn="just">
              <a:buNone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 algn="just">
              <a:buAutoNum type="arabicPeriod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etapa patriarcal.  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Génesis 14:20</a:t>
            </a:r>
            <a:r>
              <a:rPr lang="es-ES" baseline="30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bendito sea el Dios Altísimo, que entregó tus enemigos en tu mano. Y le dio Abram los diezmos de todo”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Abraham dio los diezmos a Melquisedec como un principio de honra.  El Nuevo Testamento reconoce este acto, relacionándolo a Cristo como el gran sumo sacerdote según el orden de Melquisedec. Hebreos 7:1-10</a:t>
            </a:r>
          </a:p>
          <a:p>
            <a:pPr lvl="0"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de Jacob. Génesis 28:20-22 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 hizo Jacob voto, diciendo: Si fuere Dios conmigo, y me guardare en este viaje en que voy, y me diere pan para comer y vestido para vestir, </a:t>
            </a:r>
            <a:r>
              <a:rPr lang="es-ES" i="1" baseline="30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si volviere en paz a casa de mi padre, Jehová será mi Dios. </a:t>
            </a:r>
            <a:r>
              <a:rPr lang="es-ES" i="1" baseline="30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esta piedra que he puesto por señal, será casa de Dios; y de todo lo que me dieres, el diezmo apartaré para ti”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Jacob reconoce que todo lo que recibe proviene de Dios, y se compromete a devolverle el 10% como acto de adoración y gratitud. 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respondes tú el favor que recibes de Dios en tu vida? ¿con adoración o con la ofrenda de los diezmos?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52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AC45C706-4362-1808-3E41-02D2BC900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7ED5A9FB-EDE8-266B-7576-3048AFD98E4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593A1D74-268C-B7F9-F526-79A0BF8D5460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rgbClr val="595959"/>
                </a:solidFill>
              </a:rPr>
              <a:t>FUNDAMENTOS BIBLICOS SOBRE LOS DIEZMOS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8E86EAA0-347C-B7F2-BA8F-4719695ED073}"/>
              </a:ext>
            </a:extLst>
          </p:cNvPr>
          <p:cNvSpPr txBox="1"/>
          <p:nvPr/>
        </p:nvSpPr>
        <p:spPr>
          <a:xfrm>
            <a:off x="549000" y="1249201"/>
            <a:ext cx="8046000" cy="3609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En la etapa de la ley.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Levítico 27:30. "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diezmo de la tierra, así de la simiente de la tierra como del fruto de los árboles, de Jehová es; es cosa dedicada a Jehová” hallamos tres principios: </a:t>
            </a:r>
          </a:p>
          <a:p>
            <a:pPr marL="0" lvl="0" indent="0" algn="just">
              <a:buNone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diezmo... es de Jehová" El texto no dice que el diezmo 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le da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Jehová, sino que es de Jehová, le pertenece a Jehová. Dios es dueños de todo y el hombre es un administrador.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“Cosa dedicada a Jehová” en hebreo significa </a:t>
            </a:r>
            <a:r>
              <a:rPr lang="es-ES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Qodesh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santo, apartado, separado, consagrado y dedicado exclusivamente para Dios. No se puede usar para fines personales. 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 la simiente de la tierra como el fruto de los árboles” el principio abarca dar de toda la producción. Retener el diezmo es ser deshonesto y falta de integridad.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56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 title="Pantalla-04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549000" y="796834"/>
            <a:ext cx="8046000" cy="379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/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etapa de los profetas.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Malaquías 3:8 “¿</a:t>
            </a:r>
            <a:r>
              <a:rPr lang="es-ES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Robará el hombre a Dios? Pues vosotros me habéis robado. Y dijisteis: ¿En qué te hemos robado? En vuestros diezmos y ofrendas”</a:t>
            </a:r>
          </a:p>
          <a:p>
            <a:pPr lvl="0"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reprende y denuncia la infidelidad o la falta de integridad en entregar los diezmos. Me ha rodado, eso implica engaño deliberado, no simplemente olvido o negligencia.  Me han robado en vuestros diezmos y ofrendas" Dios denuncia la falta de integridad del pueblo al retener lo que le pertenecía. Eso traería problemas en el sostenimiento del templo y los levitas. 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le confronta la actitud deshonesta, la falta de conciencia, autoengaño de manera intencional. Estaban deshonrando a Dios y su pacto. 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 llamada de atención no por falta dinero en el alfolí, sino por su deshonestidad, su falta de temor y obediencia.  </a:t>
            </a:r>
          </a:p>
          <a:p>
            <a:pPr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Principio de señorío, de que Dios es dueño de todo. El no dar es desconocerlo.</a:t>
            </a:r>
          </a:p>
          <a:p>
            <a:pPr lvl="0" algn="just"/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Principio de fidelidad y santidad a Dios y el pacto. La fidelidad se mide con obediencia.</a:t>
            </a:r>
          </a:p>
          <a:p>
            <a:pPr lvl="0" algn="just"/>
            <a:endParaRPr lang="es-ES" b="1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>
          <a:extLst>
            <a:ext uri="{FF2B5EF4-FFF2-40B4-BE49-F238E27FC236}">
              <a16:creationId xmlns:a16="http://schemas.microsoft.com/office/drawing/2014/main" id="{8E263508-BE20-50D4-0D71-B5464DB06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 title="Pantalla-04.jpg">
            <a:extLst>
              <a:ext uri="{FF2B5EF4-FFF2-40B4-BE49-F238E27FC236}">
                <a16:creationId xmlns:a16="http://schemas.microsoft.com/office/drawing/2014/main" id="{F5879C59-A30A-4061-6470-668C67264C5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>
            <a:extLst>
              <a:ext uri="{FF2B5EF4-FFF2-40B4-BE49-F238E27FC236}">
                <a16:creationId xmlns:a16="http://schemas.microsoft.com/office/drawing/2014/main" id="{3E72ADCA-DD52-D9CA-C3C1-BA843A48436D}"/>
              </a:ext>
            </a:extLst>
          </p:cNvPr>
          <p:cNvSpPr txBox="1"/>
          <p:nvPr/>
        </p:nvSpPr>
        <p:spPr>
          <a:xfrm>
            <a:off x="549000" y="555664"/>
            <a:ext cx="8046000" cy="4032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5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Nuevo Testamento</a:t>
            </a:r>
            <a:r>
              <a:rPr lang="es-ES" sz="15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s-ES" sz="15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Mateo 23:23</a:t>
            </a:r>
            <a:r>
              <a:rPr lang="es-ES" sz="1500" b="1" baseline="30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s-ES" sz="15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</a:t>
            </a:r>
            <a:r>
              <a:rPr lang="es-ES" sz="1500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 de vosotros, escribas y fariseos, hipócritas! porque diezmáis la menta y el eneldo y el comino, y dejáis lo más importante de la ley: la justicia, la misericordia y la fe. Esto era necesario hacer, sin dejar de hacer aquello”</a:t>
            </a:r>
            <a:endParaRPr lang="en-US" sz="15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500" b="1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5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reconoce el valor del diezmo. </a:t>
            </a:r>
            <a:r>
              <a:rPr lang="es-ES" sz="15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 denuncia la hipocresía, superficialidad y falsa religión de los lideres judíos.</a:t>
            </a:r>
            <a:r>
              <a:rPr lang="es-ES" sz="15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1500" i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"Esto era necesario hacer, sin dejar de hacer aquello."</a:t>
            </a:r>
            <a:r>
              <a:rPr lang="es-ES" sz="15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Jesús no está atacando ni rechazando el diezmo. Él reconoce su valor del pacto en el   A. T.  pero señala que </a:t>
            </a:r>
            <a:r>
              <a:rPr lang="es-ES" sz="15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legalismo sin obediencia está incompleto</a:t>
            </a:r>
            <a:r>
              <a:rPr lang="es-ES" sz="15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8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E6B4477E-0867-2DF7-8855-6DDA555C4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>
            <a:extLst>
              <a:ext uri="{FF2B5EF4-FFF2-40B4-BE49-F238E27FC236}">
                <a16:creationId xmlns:a16="http://schemas.microsoft.com/office/drawing/2014/main" id="{6239749A-D22C-54CB-D989-823BEAA5F9D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>
            <a:extLst>
              <a:ext uri="{FF2B5EF4-FFF2-40B4-BE49-F238E27FC236}">
                <a16:creationId xmlns:a16="http://schemas.microsoft.com/office/drawing/2014/main" id="{35BD97A0-3F08-8BDC-0BF4-103B046A31FF}"/>
              </a:ext>
            </a:extLst>
          </p:cNvPr>
          <p:cNvSpPr txBox="1"/>
          <p:nvPr/>
        </p:nvSpPr>
        <p:spPr>
          <a:xfrm>
            <a:off x="481550" y="393750"/>
            <a:ext cx="5886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595959"/>
                </a:solidFill>
              </a:rPr>
              <a:t>LAS OFRENDAS</a:t>
            </a:r>
          </a:p>
        </p:txBody>
      </p:sp>
      <p:sp>
        <p:nvSpPr>
          <p:cNvPr id="68" name="Google Shape;68;p15">
            <a:extLst>
              <a:ext uri="{FF2B5EF4-FFF2-40B4-BE49-F238E27FC236}">
                <a16:creationId xmlns:a16="http://schemas.microsoft.com/office/drawing/2014/main" id="{F35F413A-8400-D36A-002D-79F82C68E062}"/>
              </a:ext>
            </a:extLst>
          </p:cNvPr>
          <p:cNvSpPr txBox="1"/>
          <p:nvPr/>
        </p:nvSpPr>
        <p:spPr>
          <a:xfrm>
            <a:off x="365760" y="1058691"/>
            <a:ext cx="8503920" cy="38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 de holocausto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olah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era una ofrenda para la expiación  total del pecado y restaurar la relación con Dios. Era ofrendado un animal sin defecto.  Levítico 1:1-17.</a:t>
            </a:r>
          </a:p>
          <a:p>
            <a:pPr marL="457200" lvl="0" indent="-457200">
              <a:buFont typeface="+mj-lt"/>
              <a:buAutoNum type="alphaLcParenR"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 de cereal o vegetal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minjá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Es una ofrenda de acción de gracias a Dios por sus bendiciones recibidas. Presentaban harina, tortas sin levadura, aceite, incensio.  Levítico 2:1-16. </a:t>
            </a:r>
          </a:p>
          <a:p>
            <a:pPr marL="457200" lvl="0" indent="-457200">
              <a:buFont typeface="+mj-lt"/>
              <a:buAutoNum type="alphaLcParenR"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 de paz o de comunión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shelamim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simbolizaba la alegría y la amistad con Dios Levítico 3:1-17; 7:11-21. </a:t>
            </a:r>
          </a:p>
          <a:p>
            <a:pPr marL="457200" lvl="0" indent="-457200">
              <a:buFont typeface="+mj-lt"/>
              <a:buAutoNum type="alphaLcParenR"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 por el pecado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jatat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por pecados involuntarios o error. Levítico 4:1–5:13.</a:t>
            </a:r>
          </a:p>
          <a:p>
            <a:pPr marL="457200" lvl="0" indent="-457200">
              <a:buFont typeface="+mj-lt"/>
              <a:buAutoNum type="alphaLcParenR"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 por la culpa o expiación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i="1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asham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Era por haber hecho un daño contra el prójimo. Levítico 5:14–6:7.</a:t>
            </a:r>
          </a:p>
          <a:p>
            <a:pPr marL="457200" lvl="0" indent="-457200">
              <a:buFont typeface="+mj-lt"/>
              <a:buAutoNum type="alphaLcParenR"/>
            </a:pP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s-ES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Ofrendas voluntarias </a:t>
            </a:r>
            <a:r>
              <a:rPr lang="es-ES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(Éxodo 35:29) eran donativos de corazón para construir el tabernáculo. </a:t>
            </a:r>
            <a:endParaRPr lang="en-US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19860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1469</Words>
  <Application>Microsoft Office PowerPoint</Application>
  <PresentationFormat>Presentación en pantalla (16:9)</PresentationFormat>
  <Paragraphs>89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García</dc:creator>
  <cp:lastModifiedBy>LADP PRODUCCION</cp:lastModifiedBy>
  <cp:revision>7</cp:revision>
  <dcterms:modified xsi:type="dcterms:W3CDTF">2025-06-16T17:29:05Z</dcterms:modified>
</cp:coreProperties>
</file>