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4.jpg" ContentType="image/jpg"/>
  <Override PartName="/ppt/media/image5.jpg" ContentType="image/jpg"/>
  <Override PartName="/ppt/media/image8.jpg" ContentType="image/jpg"/>
  <Override PartName="/ppt/media/image9.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media/image21.jpg" ContentType="image/jpg"/>
  <Override PartName="/ppt/media/image23.jpg" ContentType="image/jpg"/>
  <Override PartName="/ppt/media/image24.jpg" ContentType="image/jpg"/>
  <Override PartName="/ppt/media/image25.jpg" ContentType="image/jpg"/>
  <Override PartName="/ppt/media/image26.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media/image50.jpg" ContentType="image/jpg"/>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media/image68.jpg" ContentType="image/jpg"/>
  <Override PartName="/ppt/media/image71.jpg" ContentType="image/jpg"/>
  <Override PartName="/ppt/media/image72.jpg" ContentType="image/jpg"/>
  <Override PartName="/ppt/media/image73.jpg" ContentType="image/jpg"/>
  <Override PartName="/ppt/media/image74.jpg" ContentType="image/jpg"/>
  <Override PartName="/ppt/media/image75.jpg" ContentType="image/jpg"/>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media/image82.jpg" ContentType="image/jpg"/>
  <Override PartName="/ppt/media/image83.jpg" ContentType="image/jpg"/>
  <Override PartName="/ppt/media/image84.jpg" ContentType="image/jpg"/>
  <Override PartName="/ppt/media/image85.jpg" ContentType="image/jpg"/>
  <Override PartName="/ppt/media/image86.jpg" ContentType="image/jpg"/>
  <Override PartName="/ppt/media/image87.jpg" ContentType="image/jpg"/>
  <Override PartName="/ppt/media/image88.jpg" ContentType="image/jpg"/>
  <Override PartName="/ppt/media/image89.jpg" ContentType="image/jpg"/>
  <Override PartName="/ppt/media/image90.jpg" ContentType="image/jpg"/>
  <Override PartName="/ppt/media/image91.jpg" ContentType="image/jpg"/>
  <Override PartName="/ppt/media/image92.jpg" ContentType="image/jpg"/>
  <Override PartName="/ppt/media/image93.jpg" ContentType="image/jpg"/>
  <Override PartName="/ppt/media/image94.jpg" ContentType="image/jpg"/>
  <Override PartName="/ppt/media/image95.jpg" ContentType="image/jpg"/>
  <Override PartName="/ppt/media/image96.jpg" ContentType="image/jpg"/>
  <Override PartName="/ppt/media/image97.jpg" ContentType="image/jpg"/>
  <Override PartName="/ppt/media/image98.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1" autoAdjust="0"/>
    <p:restoredTop sz="95872" autoAdjust="0"/>
  </p:normalViewPr>
  <p:slideViewPr>
    <p:cSldViewPr>
      <p:cViewPr>
        <p:scale>
          <a:sx n="59" d="100"/>
          <a:sy n="59" d="100"/>
        </p:scale>
        <p:origin x="486" y="6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09337" y="1212596"/>
            <a:ext cx="9322435" cy="848360"/>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16673" y="432307"/>
            <a:ext cx="8558652" cy="391159"/>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a:xfrm>
            <a:off x="508508" y="2645155"/>
            <a:ext cx="5956300" cy="1671320"/>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10" Type="http://schemas.openxmlformats.org/officeDocument/2006/relationships/image" Target="../media/image70.svg"/><Relationship Id="rId4" Type="http://schemas.openxmlformats.org/officeDocument/2006/relationships/image" Target="../media/image64.jp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 Id="rId9" Type="http://schemas.openxmlformats.org/officeDocument/2006/relationships/image" Target="../media/image7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image" Target="../media/image84.jpg"/><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41.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5.jpg"/><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4.xml"/><Relationship Id="rId5" Type="http://schemas.openxmlformats.org/officeDocument/2006/relationships/image" Target="../media/image104.jpg"/><Relationship Id="rId4" Type="http://schemas.openxmlformats.org/officeDocument/2006/relationships/image" Target="../media/image103.jpg"/></Relationships>
</file>

<file path=ppt/slides/_rels/slide4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n 11" descr="Texto">
            <a:extLst>
              <a:ext uri="{FF2B5EF4-FFF2-40B4-BE49-F238E27FC236}">
                <a16:creationId xmlns:a16="http://schemas.microsoft.com/office/drawing/2014/main" id="{65F641A9-76CF-34DC-23FD-7DD4FA460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72DC32E-4985-B80A-8866-03110FA553C3}"/>
              </a:ext>
            </a:extLst>
          </p:cNvPr>
          <p:cNvSpPr/>
          <p:nvPr/>
        </p:nvSpPr>
        <p:spPr>
          <a:xfrm>
            <a:off x="1409700" y="1676400"/>
            <a:ext cx="9372600" cy="350520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p:nvPr/>
        </p:nvSpPr>
        <p:spPr>
          <a:xfrm>
            <a:off x="1753721" y="2038235"/>
            <a:ext cx="8684557" cy="2781531"/>
          </a:xfrm>
          <a:prstGeom prst="rect">
            <a:avLst/>
          </a:prstGeom>
        </p:spPr>
        <p:txBody>
          <a:bodyPr vert="horz" wrap="square" lIns="0" tIns="11430" rIns="0" bIns="0" rtlCol="0">
            <a:spAutoFit/>
          </a:bodyPr>
          <a:lstStyle/>
          <a:p>
            <a:pPr marL="12700" marR="5080" algn="just">
              <a:lnSpc>
                <a:spcPct val="100400"/>
              </a:lnSpc>
              <a:spcBef>
                <a:spcPts val="90"/>
              </a:spcBef>
            </a:pP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presencia</a:t>
            </a:r>
            <a:r>
              <a:rPr sz="1800" spc="-30" dirty="0">
                <a:latin typeface="Gotham" pitchFamily="2" charset="0"/>
                <a:cs typeface="Gotham" pitchFamily="2" charset="0"/>
              </a:rPr>
              <a:t> </a:t>
            </a:r>
            <a:r>
              <a:rPr sz="1800" dirty="0">
                <a:latin typeface="Gotham" pitchFamily="2" charset="0"/>
                <a:cs typeface="Gotham" pitchFamily="2" charset="0"/>
              </a:rPr>
              <a:t>del</a:t>
            </a:r>
            <a:r>
              <a:rPr sz="1800" spc="-30" dirty="0">
                <a:latin typeface="Gotham" pitchFamily="2" charset="0"/>
                <a:cs typeface="Gotham" pitchFamily="2" charset="0"/>
              </a:rPr>
              <a:t> </a:t>
            </a:r>
            <a:r>
              <a:rPr sz="1800" dirty="0">
                <a:latin typeface="Gotham" pitchFamily="2" charset="0"/>
                <a:cs typeface="Gotham" pitchFamily="2" charset="0"/>
              </a:rPr>
              <a:t>color</a:t>
            </a:r>
            <a:r>
              <a:rPr sz="1800" spc="-35" dirty="0">
                <a:latin typeface="Gotham" pitchFamily="2" charset="0"/>
                <a:cs typeface="Gotham" pitchFamily="2" charset="0"/>
              </a:rPr>
              <a:t> </a:t>
            </a:r>
            <a:r>
              <a:rPr sz="1800" dirty="0">
                <a:latin typeface="Gotham" pitchFamily="2" charset="0"/>
                <a:cs typeface="Gotham" pitchFamily="2" charset="0"/>
              </a:rPr>
              <a:t>juega</a:t>
            </a:r>
            <a:r>
              <a:rPr sz="1800" spc="-30" dirty="0">
                <a:latin typeface="Gotham" pitchFamily="2" charset="0"/>
                <a:cs typeface="Gotham" pitchFamily="2" charset="0"/>
              </a:rPr>
              <a:t> </a:t>
            </a:r>
            <a:r>
              <a:rPr sz="1800" dirty="0">
                <a:latin typeface="Gotham" pitchFamily="2" charset="0"/>
                <a:cs typeface="Gotham" pitchFamily="2" charset="0"/>
              </a:rPr>
              <a:t>un</a:t>
            </a:r>
            <a:r>
              <a:rPr sz="1800" spc="-25" dirty="0">
                <a:latin typeface="Gotham" pitchFamily="2" charset="0"/>
                <a:cs typeface="Gotham" pitchFamily="2" charset="0"/>
              </a:rPr>
              <a:t> </a:t>
            </a:r>
            <a:r>
              <a:rPr sz="1800" dirty="0">
                <a:latin typeface="Gotham" pitchFamily="2" charset="0"/>
                <a:cs typeface="Gotham" pitchFamily="2" charset="0"/>
              </a:rPr>
              <a:t>papel</a:t>
            </a:r>
            <a:r>
              <a:rPr sz="1800" spc="-30" dirty="0">
                <a:latin typeface="Gotham" pitchFamily="2" charset="0"/>
                <a:cs typeface="Gotham" pitchFamily="2" charset="0"/>
              </a:rPr>
              <a:t> </a:t>
            </a:r>
            <a:r>
              <a:rPr sz="1800" spc="-10" dirty="0">
                <a:latin typeface="Gotham" pitchFamily="2" charset="0"/>
                <a:cs typeface="Gotham" pitchFamily="2" charset="0"/>
              </a:rPr>
              <a:t>fundamental</a:t>
            </a:r>
            <a:r>
              <a:rPr sz="1800" spc="-30"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cómo</a:t>
            </a:r>
            <a:r>
              <a:rPr sz="1800" spc="-30" dirty="0">
                <a:latin typeface="Gotham" pitchFamily="2" charset="0"/>
                <a:cs typeface="Gotham" pitchFamily="2" charset="0"/>
              </a:rPr>
              <a:t> </a:t>
            </a:r>
            <a:r>
              <a:rPr sz="1800" dirty="0">
                <a:latin typeface="Gotham" pitchFamily="2" charset="0"/>
                <a:cs typeface="Gotham" pitchFamily="2" charset="0"/>
              </a:rPr>
              <a:t>se</a:t>
            </a:r>
            <a:r>
              <a:rPr sz="1800" spc="-25" dirty="0">
                <a:latin typeface="Gotham" pitchFamily="2" charset="0"/>
                <a:cs typeface="Gotham" pitchFamily="2" charset="0"/>
              </a:rPr>
              <a:t> </a:t>
            </a:r>
            <a:r>
              <a:rPr sz="1800" dirty="0">
                <a:latin typeface="Gotham" pitchFamily="2" charset="0"/>
                <a:cs typeface="Gotham" pitchFamily="2" charset="0"/>
              </a:rPr>
              <a:t>percibe</a:t>
            </a:r>
            <a:r>
              <a:rPr sz="1800" spc="-25"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entorno</a:t>
            </a:r>
            <a:r>
              <a:rPr sz="1800" spc="-30" dirty="0">
                <a:latin typeface="Gotham" pitchFamily="2" charset="0"/>
                <a:cs typeface="Gotham" pitchFamily="2" charset="0"/>
              </a:rPr>
              <a:t> </a:t>
            </a:r>
            <a:r>
              <a:rPr sz="1800" dirty="0">
                <a:latin typeface="Gotham" pitchFamily="2" charset="0"/>
                <a:cs typeface="Gotham" pitchFamily="2" charset="0"/>
              </a:rPr>
              <a:t>y</a:t>
            </a:r>
            <a:r>
              <a:rPr sz="1800" spc="-35" dirty="0">
                <a:latin typeface="Gotham" pitchFamily="2" charset="0"/>
                <a:cs typeface="Gotham" pitchFamily="2" charset="0"/>
              </a:rPr>
              <a:t> </a:t>
            </a:r>
            <a:r>
              <a:rPr sz="1800" dirty="0">
                <a:latin typeface="Gotham" pitchFamily="2" charset="0"/>
                <a:cs typeface="Gotham" pitchFamily="2" charset="0"/>
              </a:rPr>
              <a:t>es</a:t>
            </a:r>
            <a:r>
              <a:rPr sz="1800" spc="-35" dirty="0">
                <a:latin typeface="Gotham" pitchFamily="2" charset="0"/>
                <a:cs typeface="Gotham" pitchFamily="2" charset="0"/>
              </a:rPr>
              <a:t> </a:t>
            </a:r>
            <a:r>
              <a:rPr sz="1800" dirty="0">
                <a:latin typeface="Gotham" pitchFamily="2" charset="0"/>
                <a:cs typeface="Gotham" pitchFamily="2" charset="0"/>
              </a:rPr>
              <a:t>uno</a:t>
            </a:r>
            <a:r>
              <a:rPr sz="1800" spc="-30"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los</a:t>
            </a:r>
            <a:r>
              <a:rPr sz="1800" spc="-35" dirty="0">
                <a:latin typeface="Gotham" pitchFamily="2" charset="0"/>
                <a:cs typeface="Gotham" pitchFamily="2" charset="0"/>
              </a:rPr>
              <a:t> </a:t>
            </a:r>
            <a:r>
              <a:rPr sz="1800" spc="-10" dirty="0">
                <a:latin typeface="Gotham" pitchFamily="2" charset="0"/>
                <a:cs typeface="Gotham" pitchFamily="2" charset="0"/>
              </a:rPr>
              <a:t>principales factores</a:t>
            </a:r>
            <a:r>
              <a:rPr sz="1800" spc="-50" dirty="0">
                <a:latin typeface="Gotham" pitchFamily="2" charset="0"/>
                <a:cs typeface="Gotham" pitchFamily="2" charset="0"/>
              </a:rPr>
              <a:t> </a:t>
            </a:r>
            <a:r>
              <a:rPr sz="1800" dirty="0">
                <a:latin typeface="Gotham" pitchFamily="2" charset="0"/>
                <a:cs typeface="Gotham" pitchFamily="2" charset="0"/>
              </a:rPr>
              <a:t>que</a:t>
            </a:r>
            <a:r>
              <a:rPr sz="1800" spc="-40" dirty="0">
                <a:latin typeface="Gotham" pitchFamily="2" charset="0"/>
                <a:cs typeface="Gotham" pitchFamily="2" charset="0"/>
              </a:rPr>
              <a:t> </a:t>
            </a:r>
            <a:r>
              <a:rPr sz="1800" dirty="0">
                <a:latin typeface="Gotham" pitchFamily="2" charset="0"/>
                <a:cs typeface="Gotham" pitchFamily="2" charset="0"/>
              </a:rPr>
              <a:t>generan</a:t>
            </a:r>
            <a:r>
              <a:rPr sz="1800" spc="-40" dirty="0">
                <a:latin typeface="Gotham" pitchFamily="2" charset="0"/>
                <a:cs typeface="Gotham" pitchFamily="2" charset="0"/>
              </a:rPr>
              <a:t> </a:t>
            </a:r>
            <a:r>
              <a:rPr sz="1800" dirty="0">
                <a:latin typeface="Gotham" pitchFamily="2" charset="0"/>
                <a:cs typeface="Gotham" pitchFamily="2" charset="0"/>
              </a:rPr>
              <a:t>un</a:t>
            </a:r>
            <a:r>
              <a:rPr sz="1800" spc="-35" dirty="0">
                <a:latin typeface="Gotham" pitchFamily="2" charset="0"/>
                <a:cs typeface="Gotham" pitchFamily="2" charset="0"/>
              </a:rPr>
              <a:t> </a:t>
            </a:r>
            <a:r>
              <a:rPr sz="1800" dirty="0">
                <a:latin typeface="Gotham" pitchFamily="2" charset="0"/>
                <a:cs typeface="Gotham" pitchFamily="2" charset="0"/>
              </a:rPr>
              <a:t>estímulo</a:t>
            </a:r>
            <a:r>
              <a:rPr sz="1800" spc="-45" dirty="0">
                <a:latin typeface="Gotham" pitchFamily="2" charset="0"/>
                <a:cs typeface="Gotham" pitchFamily="2" charset="0"/>
              </a:rPr>
              <a:t> </a:t>
            </a:r>
            <a:r>
              <a:rPr sz="1800" dirty="0">
                <a:latin typeface="Gotham" pitchFamily="2" charset="0"/>
                <a:cs typeface="Gotham" pitchFamily="2" charset="0"/>
              </a:rPr>
              <a:t>emotivo</a:t>
            </a:r>
            <a:r>
              <a:rPr sz="1800" spc="-45" dirty="0">
                <a:latin typeface="Gotham" pitchFamily="2" charset="0"/>
                <a:cs typeface="Gotham" pitchFamily="2" charset="0"/>
              </a:rPr>
              <a:t> </a:t>
            </a:r>
            <a:r>
              <a:rPr sz="1800" dirty="0">
                <a:latin typeface="Gotham" pitchFamily="2" charset="0"/>
                <a:cs typeface="Gotham" pitchFamily="2" charset="0"/>
              </a:rPr>
              <a:t>o</a:t>
            </a:r>
            <a:r>
              <a:rPr sz="1800" spc="-40" dirty="0">
                <a:latin typeface="Gotham" pitchFamily="2" charset="0"/>
                <a:cs typeface="Gotham" pitchFamily="2" charset="0"/>
              </a:rPr>
              <a:t> </a:t>
            </a:r>
            <a:r>
              <a:rPr sz="1800" dirty="0">
                <a:latin typeface="Gotham" pitchFamily="2" charset="0"/>
                <a:cs typeface="Gotham" pitchFamily="2" charset="0"/>
              </a:rPr>
              <a:t>sensorial,</a:t>
            </a:r>
            <a:r>
              <a:rPr sz="1800" spc="-45" dirty="0">
                <a:latin typeface="Gotham" pitchFamily="2" charset="0"/>
                <a:cs typeface="Gotham" pitchFamily="2" charset="0"/>
              </a:rPr>
              <a:t> </a:t>
            </a:r>
            <a:r>
              <a:rPr sz="1800" dirty="0">
                <a:latin typeface="Gotham" pitchFamily="2" charset="0"/>
                <a:cs typeface="Gotham" pitchFamily="2" charset="0"/>
              </a:rPr>
              <a:t>similar</a:t>
            </a:r>
            <a:r>
              <a:rPr sz="1800" spc="-50" dirty="0">
                <a:latin typeface="Gotham" pitchFamily="2" charset="0"/>
                <a:cs typeface="Gotham" pitchFamily="2" charset="0"/>
              </a:rPr>
              <a:t> </a:t>
            </a:r>
            <a:r>
              <a:rPr sz="1800" dirty="0">
                <a:latin typeface="Gotham" pitchFamily="2" charset="0"/>
                <a:cs typeface="Gotham" pitchFamily="2" charset="0"/>
              </a:rPr>
              <a:t>a</a:t>
            </a:r>
            <a:r>
              <a:rPr sz="1800" spc="-40" dirty="0">
                <a:latin typeface="Gotham" pitchFamily="2" charset="0"/>
                <a:cs typeface="Gotham" pitchFamily="2" charset="0"/>
              </a:rPr>
              <a:t> </a:t>
            </a:r>
            <a:r>
              <a:rPr sz="1800" dirty="0">
                <a:latin typeface="Gotham" pitchFamily="2" charset="0"/>
                <a:cs typeface="Gotham" pitchFamily="2" charset="0"/>
              </a:rPr>
              <a:t>otros</a:t>
            </a:r>
            <a:r>
              <a:rPr sz="1800" spc="-50" dirty="0">
                <a:latin typeface="Gotham" pitchFamily="2" charset="0"/>
                <a:cs typeface="Gotham" pitchFamily="2" charset="0"/>
              </a:rPr>
              <a:t> </a:t>
            </a:r>
            <a:r>
              <a:rPr sz="1800" dirty="0">
                <a:latin typeface="Gotham" pitchFamily="2" charset="0"/>
                <a:cs typeface="Gotham" pitchFamily="2" charset="0"/>
              </a:rPr>
              <a:t>recursos</a:t>
            </a:r>
            <a:r>
              <a:rPr sz="1800" spc="-45" dirty="0">
                <a:latin typeface="Gotham" pitchFamily="2" charset="0"/>
                <a:cs typeface="Gotham" pitchFamily="2" charset="0"/>
              </a:rPr>
              <a:t> </a:t>
            </a:r>
            <a:r>
              <a:rPr sz="1800" spc="-10" dirty="0">
                <a:latin typeface="Gotham" pitchFamily="2" charset="0"/>
                <a:cs typeface="Gotham" pitchFamily="2" charset="0"/>
              </a:rPr>
              <a:t>expresivos,</a:t>
            </a:r>
            <a:r>
              <a:rPr sz="1800" spc="-45" dirty="0">
                <a:latin typeface="Gotham" pitchFamily="2" charset="0"/>
                <a:cs typeface="Gotham" pitchFamily="2" charset="0"/>
              </a:rPr>
              <a:t> </a:t>
            </a:r>
            <a:r>
              <a:rPr sz="1800" dirty="0">
                <a:latin typeface="Gotham" pitchFamily="2" charset="0"/>
                <a:cs typeface="Gotham" pitchFamily="2" charset="0"/>
              </a:rPr>
              <a:t>depende</a:t>
            </a:r>
            <a:r>
              <a:rPr sz="1800" spc="-40"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spc="-25" dirty="0">
                <a:latin typeface="Gotham" pitchFamily="2" charset="0"/>
                <a:cs typeface="Gotham" pitchFamily="2" charset="0"/>
              </a:rPr>
              <a:t>la </a:t>
            </a:r>
            <a:r>
              <a:rPr sz="1800" dirty="0">
                <a:latin typeface="Gotham" pitchFamily="2" charset="0"/>
                <a:cs typeface="Gotham" pitchFamily="2" charset="0"/>
              </a:rPr>
              <a:t>percepción</a:t>
            </a:r>
            <a:r>
              <a:rPr sz="1800" spc="-40" dirty="0">
                <a:latin typeface="Gotham" pitchFamily="2" charset="0"/>
                <a:cs typeface="Gotham" pitchFamily="2" charset="0"/>
              </a:rPr>
              <a:t> </a:t>
            </a:r>
            <a:r>
              <a:rPr sz="1800" dirty="0">
                <a:latin typeface="Gotham" pitchFamily="2" charset="0"/>
                <a:cs typeface="Gotham" pitchFamily="2" charset="0"/>
              </a:rPr>
              <a:t>del</a:t>
            </a:r>
            <a:r>
              <a:rPr sz="1800" spc="-40" dirty="0">
                <a:latin typeface="Gotham" pitchFamily="2" charset="0"/>
                <a:cs typeface="Gotham" pitchFamily="2" charset="0"/>
              </a:rPr>
              <a:t> </a:t>
            </a:r>
            <a:r>
              <a:rPr sz="1800" spc="-25" dirty="0">
                <a:latin typeface="Gotham" pitchFamily="2" charset="0"/>
                <a:cs typeface="Gotham" pitchFamily="2" charset="0"/>
              </a:rPr>
              <a:t>espectador.</a:t>
            </a:r>
            <a:r>
              <a:rPr sz="1800" spc="-50" dirty="0">
                <a:latin typeface="Gotham" pitchFamily="2" charset="0"/>
                <a:cs typeface="Gotham" pitchFamily="2" charset="0"/>
              </a:rPr>
              <a:t> </a:t>
            </a:r>
            <a:r>
              <a:rPr sz="1800" dirty="0">
                <a:latin typeface="Gotham" pitchFamily="2" charset="0"/>
                <a:cs typeface="Gotham" pitchFamily="2" charset="0"/>
              </a:rPr>
              <a:t>Existen</a:t>
            </a:r>
            <a:r>
              <a:rPr sz="1800" spc="-35" dirty="0">
                <a:latin typeface="Gotham" pitchFamily="2" charset="0"/>
                <a:cs typeface="Gotham" pitchFamily="2" charset="0"/>
              </a:rPr>
              <a:t> </a:t>
            </a:r>
            <a:r>
              <a:rPr sz="1800" dirty="0">
                <a:latin typeface="Gotham" pitchFamily="2" charset="0"/>
                <a:cs typeface="Gotham" pitchFamily="2" charset="0"/>
              </a:rPr>
              <a:t>muchos</a:t>
            </a:r>
            <a:r>
              <a:rPr sz="1800" spc="-50" dirty="0">
                <a:latin typeface="Gotham" pitchFamily="2" charset="0"/>
                <a:cs typeface="Gotham" pitchFamily="2" charset="0"/>
              </a:rPr>
              <a:t> </a:t>
            </a:r>
            <a:r>
              <a:rPr sz="1800" spc="-10" dirty="0">
                <a:latin typeface="Gotham" pitchFamily="2" charset="0"/>
                <a:cs typeface="Gotham" pitchFamily="2" charset="0"/>
              </a:rPr>
              <a:t>factores</a:t>
            </a:r>
            <a:r>
              <a:rPr sz="1800" spc="-45" dirty="0">
                <a:latin typeface="Gotham" pitchFamily="2" charset="0"/>
                <a:cs typeface="Gotham" pitchFamily="2" charset="0"/>
              </a:rPr>
              <a:t> </a:t>
            </a:r>
            <a:r>
              <a:rPr sz="1800" dirty="0">
                <a:latin typeface="Gotham" pitchFamily="2" charset="0"/>
                <a:cs typeface="Gotham" pitchFamily="2" charset="0"/>
              </a:rPr>
              <a:t>que</a:t>
            </a:r>
            <a:r>
              <a:rPr sz="1800" spc="-40" dirty="0">
                <a:latin typeface="Gotham" pitchFamily="2" charset="0"/>
                <a:cs typeface="Gotham" pitchFamily="2" charset="0"/>
              </a:rPr>
              <a:t> </a:t>
            </a:r>
            <a:r>
              <a:rPr sz="1800" dirty="0">
                <a:latin typeface="Gotham" pitchFamily="2" charset="0"/>
                <a:cs typeface="Gotham" pitchFamily="2" charset="0"/>
              </a:rPr>
              <a:t>influyen</a:t>
            </a:r>
            <a:r>
              <a:rPr sz="1800" spc="-35" dirty="0">
                <a:latin typeface="Gotham" pitchFamily="2" charset="0"/>
                <a:cs typeface="Gotham" pitchFamily="2" charset="0"/>
              </a:rPr>
              <a:t> </a:t>
            </a:r>
            <a:r>
              <a:rPr sz="1800" dirty="0">
                <a:latin typeface="Gotham" pitchFamily="2" charset="0"/>
                <a:cs typeface="Gotham" pitchFamily="2" charset="0"/>
              </a:rPr>
              <a:t>en</a:t>
            </a:r>
            <a:r>
              <a:rPr sz="1800" spc="-40" dirty="0">
                <a:latin typeface="Gotham" pitchFamily="2" charset="0"/>
                <a:cs typeface="Gotham" pitchFamily="2" charset="0"/>
              </a:rPr>
              <a:t> </a:t>
            </a:r>
            <a:r>
              <a:rPr sz="1800" dirty="0">
                <a:latin typeface="Gotham" pitchFamily="2" charset="0"/>
                <a:cs typeface="Gotham" pitchFamily="2" charset="0"/>
              </a:rPr>
              <a:t>ello,</a:t>
            </a:r>
            <a:r>
              <a:rPr sz="1800" spc="-40" dirty="0">
                <a:latin typeface="Gotham" pitchFamily="2" charset="0"/>
                <a:cs typeface="Gotham" pitchFamily="2" charset="0"/>
              </a:rPr>
              <a:t> </a:t>
            </a:r>
            <a:r>
              <a:rPr sz="1800" dirty="0">
                <a:latin typeface="Gotham" pitchFamily="2" charset="0"/>
                <a:cs typeface="Gotham" pitchFamily="2" charset="0"/>
              </a:rPr>
              <a:t>tales</a:t>
            </a:r>
            <a:r>
              <a:rPr sz="1800" spc="-45" dirty="0">
                <a:latin typeface="Gotham" pitchFamily="2" charset="0"/>
                <a:cs typeface="Gotham" pitchFamily="2" charset="0"/>
              </a:rPr>
              <a:t> </a:t>
            </a:r>
            <a:r>
              <a:rPr sz="1800" dirty="0">
                <a:latin typeface="Gotham" pitchFamily="2" charset="0"/>
                <a:cs typeface="Gotham" pitchFamily="2" charset="0"/>
              </a:rPr>
              <a:t>como</a:t>
            </a:r>
            <a:r>
              <a:rPr sz="1800" spc="-45" dirty="0">
                <a:latin typeface="Gotham" pitchFamily="2" charset="0"/>
                <a:cs typeface="Gotham" pitchFamily="2" charset="0"/>
              </a:rPr>
              <a:t> </a:t>
            </a:r>
            <a:r>
              <a:rPr sz="1800" dirty="0">
                <a:latin typeface="Gotham" pitchFamily="2" charset="0"/>
                <a:cs typeface="Gotham" pitchFamily="2" charset="0"/>
              </a:rPr>
              <a:t>funciones</a:t>
            </a:r>
            <a:r>
              <a:rPr sz="1800" spc="-45" dirty="0">
                <a:latin typeface="Gotham" pitchFamily="2" charset="0"/>
                <a:cs typeface="Gotham" pitchFamily="2" charset="0"/>
              </a:rPr>
              <a:t> </a:t>
            </a:r>
            <a:r>
              <a:rPr sz="1800" spc="-10" dirty="0">
                <a:latin typeface="Gotham" pitchFamily="2" charset="0"/>
                <a:cs typeface="Gotham" pitchFamily="2" charset="0"/>
              </a:rPr>
              <a:t>fisiológicas</a:t>
            </a:r>
            <a:r>
              <a:rPr sz="1800" spc="-50" dirty="0">
                <a:latin typeface="Gotham" pitchFamily="2" charset="0"/>
                <a:cs typeface="Gotham" pitchFamily="2" charset="0"/>
              </a:rPr>
              <a:t> y </a:t>
            </a:r>
            <a:r>
              <a:rPr sz="1800" spc="-10" dirty="0">
                <a:latin typeface="Gotham" pitchFamily="2" charset="0"/>
                <a:cs typeface="Gotham" pitchFamily="2" charset="0"/>
              </a:rPr>
              <a:t>psicológicas</a:t>
            </a:r>
            <a:r>
              <a:rPr sz="1800" spc="-45" dirty="0">
                <a:latin typeface="Gotham" pitchFamily="2" charset="0"/>
                <a:cs typeface="Gotham" pitchFamily="2" charset="0"/>
              </a:rPr>
              <a:t> </a:t>
            </a:r>
            <a:r>
              <a:rPr sz="1800" dirty="0">
                <a:latin typeface="Gotham" pitchFamily="2" charset="0"/>
                <a:cs typeface="Gotham" pitchFamily="2" charset="0"/>
              </a:rPr>
              <a:t>que</a:t>
            </a:r>
            <a:r>
              <a:rPr sz="1800" spc="-35" dirty="0">
                <a:latin typeface="Gotham" pitchFamily="2" charset="0"/>
                <a:cs typeface="Gotham" pitchFamily="2" charset="0"/>
              </a:rPr>
              <a:t> </a:t>
            </a:r>
            <a:r>
              <a:rPr sz="1800" dirty="0">
                <a:latin typeface="Gotham" pitchFamily="2" charset="0"/>
                <a:cs typeface="Gotham" pitchFamily="2" charset="0"/>
              </a:rPr>
              <a:t>mantienen</a:t>
            </a:r>
            <a:r>
              <a:rPr sz="1800" spc="-35" dirty="0">
                <a:latin typeface="Gotham" pitchFamily="2" charset="0"/>
                <a:cs typeface="Gotham" pitchFamily="2" charset="0"/>
              </a:rPr>
              <a:t> </a:t>
            </a:r>
            <a:r>
              <a:rPr sz="1800" dirty="0">
                <a:latin typeface="Gotham" pitchFamily="2" charset="0"/>
                <a:cs typeface="Gotham" pitchFamily="2" charset="0"/>
              </a:rPr>
              <a:t>una</a:t>
            </a:r>
            <a:r>
              <a:rPr sz="1800" spc="-40" dirty="0">
                <a:latin typeface="Gotham" pitchFamily="2" charset="0"/>
                <a:cs typeface="Gotham" pitchFamily="2" charset="0"/>
              </a:rPr>
              <a:t> </a:t>
            </a:r>
            <a:r>
              <a:rPr sz="1800" dirty="0">
                <a:latin typeface="Gotham" pitchFamily="2" charset="0"/>
                <a:cs typeface="Gotham" pitchFamily="2" charset="0"/>
              </a:rPr>
              <a:t>estrecha</a:t>
            </a:r>
            <a:r>
              <a:rPr sz="1800" spc="-40" dirty="0">
                <a:latin typeface="Gotham" pitchFamily="2" charset="0"/>
                <a:cs typeface="Gotham" pitchFamily="2" charset="0"/>
              </a:rPr>
              <a:t> </a:t>
            </a:r>
            <a:r>
              <a:rPr sz="1800" dirty="0">
                <a:latin typeface="Gotham" pitchFamily="2" charset="0"/>
                <a:cs typeface="Gotham" pitchFamily="2" charset="0"/>
              </a:rPr>
              <a:t>relación</a:t>
            </a:r>
            <a:r>
              <a:rPr sz="1800" spc="-35" dirty="0">
                <a:latin typeface="Gotham" pitchFamily="2" charset="0"/>
                <a:cs typeface="Gotham" pitchFamily="2" charset="0"/>
              </a:rPr>
              <a:t> </a:t>
            </a:r>
            <a:r>
              <a:rPr sz="1800" dirty="0">
                <a:latin typeface="Gotham" pitchFamily="2" charset="0"/>
                <a:cs typeface="Gotham" pitchFamily="2" charset="0"/>
              </a:rPr>
              <a:t>con</a:t>
            </a:r>
            <a:r>
              <a:rPr sz="1800" spc="-35" dirty="0">
                <a:latin typeface="Gotham" pitchFamily="2" charset="0"/>
                <a:cs typeface="Gotham" pitchFamily="2" charset="0"/>
              </a:rPr>
              <a:t> </a:t>
            </a:r>
            <a:r>
              <a:rPr sz="1800" dirty="0">
                <a:latin typeface="Gotham" pitchFamily="2" charset="0"/>
                <a:cs typeface="Gotham" pitchFamily="2" charset="0"/>
              </a:rPr>
              <a:t>lo</a:t>
            </a:r>
            <a:r>
              <a:rPr sz="1800" spc="-40" dirty="0">
                <a:latin typeface="Gotham" pitchFamily="2" charset="0"/>
                <a:cs typeface="Gotham" pitchFamily="2" charset="0"/>
              </a:rPr>
              <a:t> </a:t>
            </a:r>
            <a:r>
              <a:rPr sz="1800" dirty="0">
                <a:latin typeface="Gotham" pitchFamily="2" charset="0"/>
                <a:cs typeface="Gotham" pitchFamily="2" charset="0"/>
              </a:rPr>
              <a:t>que</a:t>
            </a:r>
            <a:r>
              <a:rPr sz="1800" spc="-35" dirty="0">
                <a:latin typeface="Gotham" pitchFamily="2" charset="0"/>
                <a:cs typeface="Gotham" pitchFamily="2" charset="0"/>
              </a:rPr>
              <a:t> </a:t>
            </a:r>
            <a:r>
              <a:rPr sz="1800" dirty="0">
                <a:latin typeface="Gotham" pitchFamily="2" charset="0"/>
                <a:cs typeface="Gotham" pitchFamily="2" charset="0"/>
              </a:rPr>
              <a:t>significan</a:t>
            </a:r>
            <a:r>
              <a:rPr sz="1800" spc="-35" dirty="0">
                <a:latin typeface="Gotham" pitchFamily="2" charset="0"/>
                <a:cs typeface="Gotham" pitchFamily="2" charset="0"/>
              </a:rPr>
              <a:t> </a:t>
            </a:r>
            <a:r>
              <a:rPr sz="1800" dirty="0">
                <a:latin typeface="Gotham" pitchFamily="2" charset="0"/>
                <a:cs typeface="Gotham" pitchFamily="2" charset="0"/>
              </a:rPr>
              <a:t>en</a:t>
            </a:r>
            <a:r>
              <a:rPr sz="1800" spc="-35" dirty="0">
                <a:latin typeface="Gotham" pitchFamily="2" charset="0"/>
                <a:cs typeface="Gotham" pitchFamily="2" charset="0"/>
              </a:rPr>
              <a:t> </a:t>
            </a:r>
            <a:r>
              <a:rPr sz="1800" dirty="0">
                <a:latin typeface="Gotham" pitchFamily="2" charset="0"/>
                <a:cs typeface="Gotham" pitchFamily="2" charset="0"/>
              </a:rPr>
              <a:t>cada</a:t>
            </a:r>
            <a:r>
              <a:rPr sz="1800" spc="-40" dirty="0">
                <a:latin typeface="Gotham" pitchFamily="2" charset="0"/>
                <a:cs typeface="Gotham" pitchFamily="2" charset="0"/>
              </a:rPr>
              <a:t> </a:t>
            </a:r>
            <a:r>
              <a:rPr sz="1800" dirty="0">
                <a:latin typeface="Gotham" pitchFamily="2" charset="0"/>
                <a:cs typeface="Gotham" pitchFamily="2" charset="0"/>
              </a:rPr>
              <a:t>persona,</a:t>
            </a:r>
            <a:r>
              <a:rPr sz="1800" spc="-40" dirty="0">
                <a:latin typeface="Gotham" pitchFamily="2" charset="0"/>
                <a:cs typeface="Gotham" pitchFamily="2" charset="0"/>
              </a:rPr>
              <a:t> </a:t>
            </a:r>
            <a:r>
              <a:rPr sz="1800" dirty="0">
                <a:latin typeface="Gotham" pitchFamily="2" charset="0"/>
                <a:cs typeface="Gotham" pitchFamily="2" charset="0"/>
              </a:rPr>
              <a:t>así</a:t>
            </a:r>
            <a:r>
              <a:rPr sz="1800" spc="-40" dirty="0">
                <a:latin typeface="Gotham" pitchFamily="2" charset="0"/>
                <a:cs typeface="Gotham" pitchFamily="2" charset="0"/>
              </a:rPr>
              <a:t> </a:t>
            </a:r>
            <a:r>
              <a:rPr sz="1800" dirty="0">
                <a:latin typeface="Gotham" pitchFamily="2" charset="0"/>
                <a:cs typeface="Gotham" pitchFamily="2" charset="0"/>
              </a:rPr>
              <a:t>como</a:t>
            </a:r>
            <a:r>
              <a:rPr sz="1800" spc="-40" dirty="0">
                <a:latin typeface="Gotham" pitchFamily="2" charset="0"/>
                <a:cs typeface="Gotham" pitchFamily="2" charset="0"/>
              </a:rPr>
              <a:t> </a:t>
            </a:r>
            <a:r>
              <a:rPr sz="1800" dirty="0">
                <a:latin typeface="Gotham" pitchFamily="2" charset="0"/>
                <a:cs typeface="Gotham" pitchFamily="2" charset="0"/>
              </a:rPr>
              <a:t>su</a:t>
            </a:r>
            <a:r>
              <a:rPr sz="1800" spc="-35" dirty="0">
                <a:latin typeface="Gotham" pitchFamily="2" charset="0"/>
                <a:cs typeface="Gotham" pitchFamily="2" charset="0"/>
              </a:rPr>
              <a:t> </a:t>
            </a:r>
            <a:r>
              <a:rPr sz="1800" dirty="0">
                <a:latin typeface="Gotham" pitchFamily="2" charset="0"/>
                <a:cs typeface="Gotham" pitchFamily="2" charset="0"/>
              </a:rPr>
              <a:t>uso</a:t>
            </a:r>
            <a:r>
              <a:rPr sz="1800" spc="-40" dirty="0">
                <a:latin typeface="Gotham" pitchFamily="2" charset="0"/>
                <a:cs typeface="Gotham" pitchFamily="2" charset="0"/>
              </a:rPr>
              <a:t> </a:t>
            </a:r>
            <a:r>
              <a:rPr sz="1800" spc="-25" dirty="0">
                <a:latin typeface="Gotham" pitchFamily="2" charset="0"/>
                <a:cs typeface="Gotham" pitchFamily="2" charset="0"/>
              </a:rPr>
              <a:t>en </a:t>
            </a:r>
            <a:r>
              <a:rPr sz="1800" spc="-10" dirty="0">
                <a:latin typeface="Gotham" pitchFamily="2" charset="0"/>
                <a:cs typeface="Gotham" pitchFamily="2" charset="0"/>
              </a:rPr>
              <a:t>distintas</a:t>
            </a:r>
            <a:r>
              <a:rPr sz="1800" spc="-40" dirty="0">
                <a:latin typeface="Gotham" pitchFamily="2" charset="0"/>
                <a:cs typeface="Gotham" pitchFamily="2" charset="0"/>
              </a:rPr>
              <a:t> </a:t>
            </a:r>
            <a:r>
              <a:rPr sz="1800" dirty="0">
                <a:latin typeface="Gotham" pitchFamily="2" charset="0"/>
                <a:cs typeface="Gotham" pitchFamily="2" charset="0"/>
              </a:rPr>
              <a:t>culturas,</a:t>
            </a:r>
            <a:r>
              <a:rPr sz="1800" spc="-30" dirty="0">
                <a:latin typeface="Gotham" pitchFamily="2" charset="0"/>
                <a:cs typeface="Gotham" pitchFamily="2" charset="0"/>
              </a:rPr>
              <a:t> </a:t>
            </a:r>
            <a:r>
              <a:rPr sz="1800" dirty="0">
                <a:latin typeface="Gotham" pitchFamily="2" charset="0"/>
                <a:cs typeface="Gotham" pitchFamily="2" charset="0"/>
              </a:rPr>
              <a:t>pues</a:t>
            </a:r>
            <a:r>
              <a:rPr sz="1800" spc="-40" dirty="0">
                <a:latin typeface="Gotham" pitchFamily="2" charset="0"/>
                <a:cs typeface="Gotham" pitchFamily="2" charset="0"/>
              </a:rPr>
              <a:t> </a:t>
            </a:r>
            <a:r>
              <a:rPr sz="1800" dirty="0">
                <a:latin typeface="Gotham" pitchFamily="2" charset="0"/>
                <a:cs typeface="Gotham" pitchFamily="2" charset="0"/>
              </a:rPr>
              <a:t>el</a:t>
            </a:r>
            <a:r>
              <a:rPr sz="1800" spc="-30" dirty="0">
                <a:latin typeface="Gotham" pitchFamily="2" charset="0"/>
                <a:cs typeface="Gotham" pitchFamily="2" charset="0"/>
              </a:rPr>
              <a:t> </a:t>
            </a:r>
            <a:r>
              <a:rPr sz="1800" dirty="0">
                <a:latin typeface="Gotham" pitchFamily="2" charset="0"/>
                <a:cs typeface="Gotham" pitchFamily="2" charset="0"/>
              </a:rPr>
              <a:t>impacto</a:t>
            </a:r>
            <a:r>
              <a:rPr sz="1800" spc="-35"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cada</a:t>
            </a:r>
            <a:r>
              <a:rPr sz="1800" spc="-35" dirty="0">
                <a:latin typeface="Gotham" pitchFamily="2" charset="0"/>
                <a:cs typeface="Gotham" pitchFamily="2" charset="0"/>
              </a:rPr>
              <a:t> </a:t>
            </a:r>
            <a:r>
              <a:rPr sz="1800" dirty="0">
                <a:latin typeface="Gotham" pitchFamily="2" charset="0"/>
                <a:cs typeface="Gotham" pitchFamily="2" charset="0"/>
              </a:rPr>
              <a:t>color</a:t>
            </a:r>
            <a:r>
              <a:rPr sz="1800" spc="-35" dirty="0">
                <a:latin typeface="Gotham" pitchFamily="2" charset="0"/>
                <a:cs typeface="Gotham" pitchFamily="2" charset="0"/>
              </a:rPr>
              <a:t> </a:t>
            </a:r>
            <a:r>
              <a:rPr sz="1800" dirty="0">
                <a:latin typeface="Gotham" pitchFamily="2" charset="0"/>
                <a:cs typeface="Gotham" pitchFamily="2" charset="0"/>
              </a:rPr>
              <a:t>no</a:t>
            </a:r>
            <a:r>
              <a:rPr sz="1800" spc="-35" dirty="0">
                <a:latin typeface="Gotham" pitchFamily="2" charset="0"/>
                <a:cs typeface="Gotham" pitchFamily="2" charset="0"/>
              </a:rPr>
              <a:t> </a:t>
            </a:r>
            <a:r>
              <a:rPr sz="1800" dirty="0">
                <a:latin typeface="Gotham" pitchFamily="2" charset="0"/>
                <a:cs typeface="Gotham" pitchFamily="2" charset="0"/>
              </a:rPr>
              <a:t>es</a:t>
            </a:r>
            <a:r>
              <a:rPr sz="1800" spc="-35" dirty="0">
                <a:latin typeface="Gotham" pitchFamily="2" charset="0"/>
                <a:cs typeface="Gotham" pitchFamily="2" charset="0"/>
              </a:rPr>
              <a:t> </a:t>
            </a:r>
            <a:r>
              <a:rPr sz="1800" dirty="0">
                <a:latin typeface="Gotham" pitchFamily="2" charset="0"/>
                <a:cs typeface="Gotham" pitchFamily="2" charset="0"/>
              </a:rPr>
              <a:t>universal,</a:t>
            </a:r>
            <a:r>
              <a:rPr sz="1800" spc="-35" dirty="0">
                <a:latin typeface="Gotham" pitchFamily="2" charset="0"/>
                <a:cs typeface="Gotham" pitchFamily="2" charset="0"/>
              </a:rPr>
              <a:t> </a:t>
            </a:r>
            <a:r>
              <a:rPr sz="1800" dirty="0">
                <a:latin typeface="Gotham" pitchFamily="2" charset="0"/>
                <a:cs typeface="Gotham" pitchFamily="2" charset="0"/>
              </a:rPr>
              <a:t>sino</a:t>
            </a:r>
            <a:r>
              <a:rPr sz="1800" spc="-30" dirty="0">
                <a:latin typeface="Gotham" pitchFamily="2" charset="0"/>
                <a:cs typeface="Gotham" pitchFamily="2" charset="0"/>
              </a:rPr>
              <a:t> </a:t>
            </a:r>
            <a:r>
              <a:rPr sz="1800" spc="-10" dirty="0">
                <a:latin typeface="Gotham" pitchFamily="2" charset="0"/>
                <a:cs typeface="Gotham" pitchFamily="2" charset="0"/>
              </a:rPr>
              <a:t>relativo.</a:t>
            </a:r>
            <a:r>
              <a:rPr sz="1800" spc="-35"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diseñador</a:t>
            </a:r>
            <a:r>
              <a:rPr sz="1800" spc="-3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luces</a:t>
            </a:r>
            <a:r>
              <a:rPr sz="1800" spc="-35" dirty="0">
                <a:latin typeface="Gotham" pitchFamily="2" charset="0"/>
                <a:cs typeface="Gotham" pitchFamily="2" charset="0"/>
              </a:rPr>
              <a:t> </a:t>
            </a:r>
            <a:r>
              <a:rPr sz="1800" dirty="0">
                <a:latin typeface="Gotham" pitchFamily="2" charset="0"/>
                <a:cs typeface="Gotham" pitchFamily="2" charset="0"/>
              </a:rPr>
              <a:t>tiene</a:t>
            </a:r>
            <a:r>
              <a:rPr sz="1800" spc="-30" dirty="0">
                <a:latin typeface="Gotham" pitchFamily="2" charset="0"/>
                <a:cs typeface="Gotham" pitchFamily="2" charset="0"/>
              </a:rPr>
              <a:t> </a:t>
            </a:r>
            <a:r>
              <a:rPr sz="1800" spc="-25" dirty="0">
                <a:latin typeface="Gotham" pitchFamily="2" charset="0"/>
                <a:cs typeface="Gotham" pitchFamily="2" charset="0"/>
              </a:rPr>
              <a:t>la </a:t>
            </a:r>
            <a:r>
              <a:rPr sz="1800" dirty="0">
                <a:latin typeface="Gotham" pitchFamily="2" charset="0"/>
                <a:cs typeface="Gotham" pitchFamily="2" charset="0"/>
              </a:rPr>
              <a:t>difícil</a:t>
            </a:r>
            <a:r>
              <a:rPr sz="1800" spc="-35" dirty="0">
                <a:latin typeface="Gotham" pitchFamily="2" charset="0"/>
                <a:cs typeface="Gotham" pitchFamily="2" charset="0"/>
              </a:rPr>
              <a:t> </a:t>
            </a:r>
            <a:r>
              <a:rPr sz="1800" dirty="0">
                <a:latin typeface="Gotham" pitchFamily="2" charset="0"/>
                <a:cs typeface="Gotham" pitchFamily="2" charset="0"/>
              </a:rPr>
              <a:t>tarea</a:t>
            </a:r>
            <a:r>
              <a:rPr sz="1800" spc="-30"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cuidar</a:t>
            </a:r>
            <a:r>
              <a:rPr sz="1800" spc="-35" dirty="0">
                <a:latin typeface="Gotham" pitchFamily="2" charset="0"/>
                <a:cs typeface="Gotham" pitchFamily="2" charset="0"/>
              </a:rPr>
              <a:t> </a:t>
            </a:r>
            <a:r>
              <a:rPr sz="1800" dirty="0">
                <a:latin typeface="Gotham" pitchFamily="2" charset="0"/>
                <a:cs typeface="Gotham" pitchFamily="2" charset="0"/>
              </a:rPr>
              <a:t>el</a:t>
            </a:r>
            <a:r>
              <a:rPr sz="1800" spc="-30" dirty="0">
                <a:latin typeface="Gotham" pitchFamily="2" charset="0"/>
                <a:cs typeface="Gotham" pitchFamily="2" charset="0"/>
              </a:rPr>
              <a:t> </a:t>
            </a:r>
            <a:r>
              <a:rPr sz="1800" spc="-10" dirty="0">
                <a:latin typeface="Gotham" pitchFamily="2" charset="0"/>
                <a:cs typeface="Gotham" pitchFamily="2" charset="0"/>
              </a:rPr>
              <a:t>contraste</a:t>
            </a:r>
            <a:r>
              <a:rPr sz="1800" spc="-30" dirty="0">
                <a:latin typeface="Gotham" pitchFamily="2" charset="0"/>
                <a:cs typeface="Gotham" pitchFamily="2" charset="0"/>
              </a:rPr>
              <a:t> </a:t>
            </a:r>
            <a:r>
              <a:rPr sz="1800" dirty="0">
                <a:latin typeface="Gotham" pitchFamily="2" charset="0"/>
                <a:cs typeface="Gotham" pitchFamily="2" charset="0"/>
              </a:rPr>
              <a:t>y</a:t>
            </a:r>
            <a:r>
              <a:rPr sz="1800" spc="-35"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armonía</a:t>
            </a:r>
            <a:r>
              <a:rPr sz="1800" spc="-35"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sus</a:t>
            </a:r>
            <a:r>
              <a:rPr sz="1800" spc="-35" dirty="0">
                <a:latin typeface="Gotham" pitchFamily="2" charset="0"/>
                <a:cs typeface="Gotham" pitchFamily="2" charset="0"/>
              </a:rPr>
              <a:t> </a:t>
            </a:r>
            <a:r>
              <a:rPr sz="1800" spc="-10" dirty="0">
                <a:latin typeface="Gotham" pitchFamily="2" charset="0"/>
                <a:cs typeface="Gotham" pitchFamily="2" charset="0"/>
              </a:rPr>
              <a:t>ambientes,</a:t>
            </a:r>
            <a:r>
              <a:rPr sz="1800" spc="-35" dirty="0">
                <a:latin typeface="Gotham" pitchFamily="2" charset="0"/>
                <a:cs typeface="Gotham" pitchFamily="2" charset="0"/>
              </a:rPr>
              <a:t> </a:t>
            </a:r>
            <a:r>
              <a:rPr sz="1800" dirty="0">
                <a:latin typeface="Gotham" pitchFamily="2" charset="0"/>
                <a:cs typeface="Gotham" pitchFamily="2" charset="0"/>
              </a:rPr>
              <a:t>para</a:t>
            </a:r>
            <a:r>
              <a:rPr sz="1800" spc="-30" dirty="0">
                <a:latin typeface="Gotham" pitchFamily="2" charset="0"/>
                <a:cs typeface="Gotham" pitchFamily="2" charset="0"/>
              </a:rPr>
              <a:t> </a:t>
            </a:r>
            <a:r>
              <a:rPr sz="1800" dirty="0">
                <a:latin typeface="Gotham" pitchFamily="2" charset="0"/>
                <a:cs typeface="Gotham" pitchFamily="2" charset="0"/>
              </a:rPr>
              <a:t>ello</a:t>
            </a:r>
            <a:r>
              <a:rPr sz="1800" spc="-30" dirty="0">
                <a:latin typeface="Gotham" pitchFamily="2" charset="0"/>
                <a:cs typeface="Gotham" pitchFamily="2" charset="0"/>
              </a:rPr>
              <a:t> </a:t>
            </a:r>
            <a:r>
              <a:rPr sz="1800" dirty="0">
                <a:latin typeface="Gotham" pitchFamily="2" charset="0"/>
                <a:cs typeface="Gotham" pitchFamily="2" charset="0"/>
              </a:rPr>
              <a:t>debe</a:t>
            </a:r>
            <a:r>
              <a:rPr sz="1800" spc="-30" dirty="0">
                <a:latin typeface="Gotham" pitchFamily="2" charset="0"/>
                <a:cs typeface="Gotham" pitchFamily="2" charset="0"/>
              </a:rPr>
              <a:t> </a:t>
            </a:r>
            <a:r>
              <a:rPr sz="1800" dirty="0">
                <a:latin typeface="Gotham" pitchFamily="2" charset="0"/>
                <a:cs typeface="Gotham" pitchFamily="2" charset="0"/>
              </a:rPr>
              <a:t>conocer</a:t>
            </a:r>
            <a:r>
              <a:rPr sz="1800" spc="-35"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spc="-10" dirty="0">
                <a:latin typeface="Gotham" pitchFamily="2" charset="0"/>
                <a:cs typeface="Gotham" pitchFamily="2" charset="0"/>
              </a:rPr>
              <a:t>naturaleza</a:t>
            </a:r>
            <a:r>
              <a:rPr sz="1800" spc="-35" dirty="0">
                <a:latin typeface="Gotham" pitchFamily="2" charset="0"/>
                <a:cs typeface="Gotham" pitchFamily="2" charset="0"/>
              </a:rPr>
              <a:t> </a:t>
            </a:r>
            <a:r>
              <a:rPr sz="1800" spc="-25" dirty="0">
                <a:latin typeface="Gotham" pitchFamily="2" charset="0"/>
                <a:cs typeface="Gotham" pitchFamily="2" charset="0"/>
              </a:rPr>
              <a:t>del color,</a:t>
            </a:r>
            <a:r>
              <a:rPr sz="1800" spc="-35" dirty="0">
                <a:latin typeface="Gotham" pitchFamily="2" charset="0"/>
                <a:cs typeface="Gotham" pitchFamily="2" charset="0"/>
              </a:rPr>
              <a:t> </a:t>
            </a:r>
            <a:r>
              <a:rPr sz="1800" dirty="0">
                <a:latin typeface="Gotham" pitchFamily="2" charset="0"/>
                <a:cs typeface="Gotham" pitchFamily="2" charset="0"/>
              </a:rPr>
              <a:t>así</a:t>
            </a:r>
            <a:r>
              <a:rPr sz="1800" spc="-35" dirty="0">
                <a:latin typeface="Gotham" pitchFamily="2" charset="0"/>
                <a:cs typeface="Gotham" pitchFamily="2" charset="0"/>
              </a:rPr>
              <a:t> </a:t>
            </a:r>
            <a:r>
              <a:rPr sz="1800" dirty="0">
                <a:latin typeface="Gotham" pitchFamily="2" charset="0"/>
                <a:cs typeface="Gotham" pitchFamily="2" charset="0"/>
              </a:rPr>
              <a:t>como</a:t>
            </a:r>
            <a:r>
              <a:rPr sz="1800" spc="-35" dirty="0">
                <a:latin typeface="Gotham" pitchFamily="2" charset="0"/>
                <a:cs typeface="Gotham" pitchFamily="2" charset="0"/>
              </a:rPr>
              <a:t> </a:t>
            </a:r>
            <a:r>
              <a:rPr sz="1800" dirty="0">
                <a:latin typeface="Gotham" pitchFamily="2" charset="0"/>
                <a:cs typeface="Gotham" pitchFamily="2" charset="0"/>
              </a:rPr>
              <a:t>tener</a:t>
            </a:r>
            <a:r>
              <a:rPr sz="1800" spc="-35" dirty="0">
                <a:latin typeface="Gotham" pitchFamily="2" charset="0"/>
                <a:cs typeface="Gotham" pitchFamily="2" charset="0"/>
              </a:rPr>
              <a:t> </a:t>
            </a:r>
            <a:r>
              <a:rPr sz="1800" spc="-10" dirty="0">
                <a:latin typeface="Gotham" pitchFamily="2" charset="0"/>
                <a:cs typeface="Gotham" pitchFamily="2" charset="0"/>
              </a:rPr>
              <a:t>presente</a:t>
            </a:r>
            <a:r>
              <a:rPr sz="1800" spc="-30" dirty="0">
                <a:latin typeface="Gotham" pitchFamily="2" charset="0"/>
                <a:cs typeface="Gotham" pitchFamily="2" charset="0"/>
              </a:rPr>
              <a:t> </a:t>
            </a:r>
            <a:r>
              <a:rPr sz="1800" dirty="0">
                <a:latin typeface="Gotham" pitchFamily="2" charset="0"/>
                <a:cs typeface="Gotham" pitchFamily="2" charset="0"/>
              </a:rPr>
              <a:t>las</a:t>
            </a:r>
            <a:r>
              <a:rPr sz="1800" spc="-40" dirty="0">
                <a:latin typeface="Gotham" pitchFamily="2" charset="0"/>
                <a:cs typeface="Gotham" pitchFamily="2" charset="0"/>
              </a:rPr>
              <a:t> </a:t>
            </a:r>
            <a:r>
              <a:rPr sz="1800" dirty="0">
                <a:latin typeface="Gotham" pitchFamily="2" charset="0"/>
                <a:cs typeface="Gotham" pitchFamily="2" charset="0"/>
              </a:rPr>
              <a:t>sensaciones</a:t>
            </a:r>
            <a:r>
              <a:rPr sz="1800" spc="-40"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spc="-10" dirty="0">
                <a:latin typeface="Gotham" pitchFamily="2" charset="0"/>
                <a:cs typeface="Gotham" pitchFamily="2" charset="0"/>
              </a:rPr>
              <a:t>generan.</a:t>
            </a:r>
            <a:endParaRPr sz="1800" dirty="0">
              <a:latin typeface="Gotham" pitchFamily="2" charset="0"/>
              <a:cs typeface="Gotham"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5101" y="558291"/>
            <a:ext cx="6781799" cy="443711"/>
          </a:xfrm>
          <a:prstGeom prst="rect">
            <a:avLst/>
          </a:prstGeom>
        </p:spPr>
        <p:txBody>
          <a:bodyPr vert="horz" wrap="square" lIns="0" tIns="12700" rIns="0" bIns="0" rtlCol="0">
            <a:spAutoFit/>
          </a:bodyPr>
          <a:lstStyle/>
          <a:p>
            <a:pPr marL="12700" algn="ctr">
              <a:lnSpc>
                <a:spcPct val="100000"/>
              </a:lnSpc>
              <a:spcBef>
                <a:spcPts val="100"/>
              </a:spcBef>
            </a:pPr>
            <a:r>
              <a:rPr lang="es-ES" sz="2800" dirty="0">
                <a:latin typeface="Gotham Black" panose="02000603040000020004" pitchFamily="2" charset="0"/>
              </a:rPr>
              <a:t>COLORES</a:t>
            </a:r>
            <a:r>
              <a:rPr lang="es-ES" sz="2800" spc="-60" dirty="0">
                <a:latin typeface="Gotham Black" panose="02000603040000020004" pitchFamily="2" charset="0"/>
              </a:rPr>
              <a:t> </a:t>
            </a:r>
            <a:r>
              <a:rPr lang="es-ES" sz="2800" dirty="0">
                <a:latin typeface="Gotham Black" panose="02000603040000020004" pitchFamily="2" charset="0"/>
              </a:rPr>
              <a:t>DE</a:t>
            </a:r>
            <a:r>
              <a:rPr lang="es-ES" sz="2800" spc="-50" dirty="0">
                <a:latin typeface="Gotham Black" panose="02000603040000020004" pitchFamily="2" charset="0"/>
              </a:rPr>
              <a:t> </a:t>
            </a:r>
            <a:r>
              <a:rPr lang="es-ES" sz="2800" dirty="0">
                <a:latin typeface="Gotham Black" panose="02000603040000020004" pitchFamily="2" charset="0"/>
              </a:rPr>
              <a:t>HOMBRES</a:t>
            </a:r>
            <a:r>
              <a:rPr lang="es-ES" sz="2800" spc="-55" dirty="0">
                <a:latin typeface="Gotham Black" panose="02000603040000020004" pitchFamily="2" charset="0"/>
              </a:rPr>
              <a:t> </a:t>
            </a:r>
            <a:r>
              <a:rPr lang="es-ES" sz="2800" dirty="0">
                <a:latin typeface="Gotham Black" panose="02000603040000020004" pitchFamily="2" charset="0"/>
              </a:rPr>
              <a:t>Y</a:t>
            </a:r>
            <a:r>
              <a:rPr lang="es-ES" sz="2800" spc="-55" dirty="0">
                <a:latin typeface="Gotham Black" panose="02000603040000020004" pitchFamily="2" charset="0"/>
              </a:rPr>
              <a:t> </a:t>
            </a:r>
            <a:r>
              <a:rPr lang="es-ES" sz="2800" spc="-10" dirty="0">
                <a:latin typeface="Gotham Black" panose="02000603040000020004" pitchFamily="2" charset="0"/>
              </a:rPr>
              <a:t>MUJERES</a:t>
            </a:r>
            <a:endParaRPr lang="es-ES" sz="2800" dirty="0">
              <a:latin typeface="Gotham Black" panose="02000603040000020004" pitchFamily="2" charset="0"/>
            </a:endParaRPr>
          </a:p>
        </p:txBody>
      </p:sp>
      <p:pic>
        <p:nvPicPr>
          <p:cNvPr id="3" name="object 3"/>
          <p:cNvPicPr/>
          <p:nvPr/>
        </p:nvPicPr>
        <p:blipFill>
          <a:blip r:embed="rId2" cstate="print"/>
          <a:stretch>
            <a:fillRect/>
          </a:stretch>
        </p:blipFill>
        <p:spPr>
          <a:xfrm>
            <a:off x="3460750" y="1334965"/>
            <a:ext cx="5270500" cy="4914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A80B28C6-B2B9-D0B7-C3D0-6497C29C9F4A}"/>
              </a:ext>
            </a:extLst>
          </p:cNvPr>
          <p:cNvGrpSpPr/>
          <p:nvPr/>
        </p:nvGrpSpPr>
        <p:grpSpPr>
          <a:xfrm>
            <a:off x="391450" y="647700"/>
            <a:ext cx="11409100" cy="5562600"/>
            <a:chOff x="304800" y="685800"/>
            <a:chExt cx="11409100" cy="5562600"/>
          </a:xfrm>
        </p:grpSpPr>
        <p:sp>
          <p:nvSpPr>
            <p:cNvPr id="4" name="Rectángulo 3">
              <a:extLst>
                <a:ext uri="{FF2B5EF4-FFF2-40B4-BE49-F238E27FC236}">
                  <a16:creationId xmlns:a16="http://schemas.microsoft.com/office/drawing/2014/main" id="{D80DE459-72E4-80DA-B531-834B9BC5C9F9}"/>
                </a:ext>
              </a:extLst>
            </p:cNvPr>
            <p:cNvSpPr/>
            <p:nvPr/>
          </p:nvSpPr>
          <p:spPr>
            <a:xfrm>
              <a:off x="304800" y="685800"/>
              <a:ext cx="6477000" cy="556260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p:nvPr/>
          </p:nvSpPr>
          <p:spPr>
            <a:xfrm>
              <a:off x="414509" y="1010915"/>
              <a:ext cx="6257583" cy="4912370"/>
            </a:xfrm>
            <a:prstGeom prst="rect">
              <a:avLst/>
            </a:prstGeom>
          </p:spPr>
          <p:txBody>
            <a:bodyPr vert="horz" wrap="square" lIns="0" tIns="22860" rIns="0" bIns="0" rtlCol="0">
              <a:spAutoFit/>
            </a:bodyPr>
            <a:lstStyle/>
            <a:p>
              <a:pPr marL="12700" marR="52069" algn="just">
                <a:lnSpc>
                  <a:spcPts val="1900"/>
                </a:lnSpc>
                <a:spcBef>
                  <a:spcPts val="180"/>
                </a:spcBef>
              </a:pPr>
              <a:r>
                <a:rPr sz="1600" dirty="0">
                  <a:solidFill>
                    <a:srgbClr val="1B1B1B"/>
                  </a:solidFill>
                  <a:latin typeface="Gotham" pitchFamily="2" charset="0"/>
                  <a:cs typeface="Gotham" pitchFamily="2" charset="0"/>
                </a:rPr>
                <a:t>Es</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sabido</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que</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el</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cerebro</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se</a:t>
              </a:r>
              <a:r>
                <a:rPr sz="1600" spc="-25"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encarga</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2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convertir</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las</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señales</a:t>
              </a:r>
              <a:r>
                <a:rPr sz="1600" spc="-3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eléctricas procedentes</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la</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retina</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en</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imágenes,</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y</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que</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en</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esta</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zona</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del</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globo</a:t>
              </a:r>
              <a:r>
                <a:rPr sz="1600" spc="-2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ocular </a:t>
              </a:r>
              <a:r>
                <a:rPr sz="1600" dirty="0">
                  <a:solidFill>
                    <a:srgbClr val="1B1B1B"/>
                  </a:solidFill>
                  <a:latin typeface="Gotham" pitchFamily="2" charset="0"/>
                  <a:cs typeface="Gotham" pitchFamily="2" charset="0"/>
                </a:rPr>
                <a:t>hay</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dos</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tipos</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células</a:t>
              </a:r>
              <a:r>
                <a:rPr sz="1600" spc="-2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fotosensibles,</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los</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conos</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y</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los</a:t>
              </a:r>
              <a:r>
                <a:rPr sz="1600" spc="-2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bastones.</a:t>
              </a:r>
              <a:endParaRPr sz="1600" dirty="0">
                <a:latin typeface="Gotham" pitchFamily="2" charset="0"/>
                <a:cs typeface="Gotham" pitchFamily="2" charset="0"/>
              </a:endParaRPr>
            </a:p>
            <a:p>
              <a:pPr marL="12700" marR="71755" algn="just">
                <a:lnSpc>
                  <a:spcPct val="99400"/>
                </a:lnSpc>
                <a:spcBef>
                  <a:spcPts val="1910"/>
                </a:spcBef>
              </a:pPr>
              <a:r>
                <a:rPr sz="1600" dirty="0">
                  <a:solidFill>
                    <a:srgbClr val="1B1B1B"/>
                  </a:solidFill>
                  <a:latin typeface="Gotham" pitchFamily="2" charset="0"/>
                  <a:cs typeface="Gotham" pitchFamily="2" charset="0"/>
                </a:rPr>
                <a:t>Los</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bastones</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son</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muy</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sensibles</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a</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la</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luz,</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nos</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permiten</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ver</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en</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la</a:t>
              </a:r>
              <a:r>
                <a:rPr sz="1600" spc="-3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oscuridad, </a:t>
              </a:r>
              <a:r>
                <a:rPr sz="1600" dirty="0">
                  <a:solidFill>
                    <a:srgbClr val="1B1B1B"/>
                  </a:solidFill>
                  <a:latin typeface="Gotham" pitchFamily="2" charset="0"/>
                  <a:cs typeface="Gotham" pitchFamily="2" charset="0"/>
                </a:rPr>
                <a:t>pero</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tienen</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una</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capacidad</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2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saturación</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muy</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baja,</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por</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lo</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que</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no</a:t>
              </a:r>
              <a:r>
                <a:rPr sz="1600" spc="-15" dirty="0">
                  <a:solidFill>
                    <a:srgbClr val="1B1B1B"/>
                  </a:solidFill>
                  <a:latin typeface="Gotham" pitchFamily="2" charset="0"/>
                  <a:cs typeface="Gotham" pitchFamily="2" charset="0"/>
                </a:rPr>
                <a:t> </a:t>
              </a:r>
              <a:r>
                <a:rPr sz="1600" spc="-25" dirty="0">
                  <a:solidFill>
                    <a:srgbClr val="1B1B1B"/>
                  </a:solidFill>
                  <a:latin typeface="Gotham" pitchFamily="2" charset="0"/>
                  <a:cs typeface="Gotham" pitchFamily="2" charset="0"/>
                </a:rPr>
                <a:t>son </a:t>
              </a:r>
              <a:r>
                <a:rPr sz="1600" dirty="0">
                  <a:solidFill>
                    <a:srgbClr val="1B1B1B"/>
                  </a:solidFill>
                  <a:latin typeface="Gotham" pitchFamily="2" charset="0"/>
                  <a:cs typeface="Gotham" pitchFamily="2" charset="0"/>
                </a:rPr>
                <a:t>capaces</a:t>
              </a:r>
              <a:r>
                <a:rPr sz="1600" spc="-4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distinguir</a:t>
              </a:r>
              <a:r>
                <a:rPr sz="1600" spc="-3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colores.</a:t>
              </a:r>
              <a:endParaRPr sz="1600" dirty="0">
                <a:latin typeface="Gotham" pitchFamily="2" charset="0"/>
                <a:cs typeface="Gotham" pitchFamily="2" charset="0"/>
              </a:endParaRPr>
            </a:p>
            <a:p>
              <a:pPr algn="just">
                <a:lnSpc>
                  <a:spcPct val="100000"/>
                </a:lnSpc>
                <a:spcBef>
                  <a:spcPts val="95"/>
                </a:spcBef>
              </a:pPr>
              <a:endParaRPr sz="1600" dirty="0">
                <a:latin typeface="Gotham" pitchFamily="2" charset="0"/>
                <a:cs typeface="Gotham" pitchFamily="2" charset="0"/>
              </a:endParaRPr>
            </a:p>
            <a:p>
              <a:pPr marL="12700" marR="308610" algn="just">
                <a:lnSpc>
                  <a:spcPts val="1900"/>
                </a:lnSpc>
              </a:pPr>
              <a:r>
                <a:rPr sz="1600" dirty="0">
                  <a:solidFill>
                    <a:srgbClr val="1B1B1B"/>
                  </a:solidFill>
                  <a:latin typeface="Gotham" pitchFamily="2" charset="0"/>
                  <a:cs typeface="Gotham" pitchFamily="2" charset="0"/>
                </a:rPr>
                <a:t>Para</a:t>
              </a:r>
              <a:r>
                <a:rPr sz="1600" spc="-4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eso</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están</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los</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conos,</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los</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cuales</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hay</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tres</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tipos,</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cada</a:t>
              </a:r>
              <a:r>
                <a:rPr sz="1600" spc="-4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uno</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35"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ellos </a:t>
              </a:r>
              <a:r>
                <a:rPr sz="1600" dirty="0">
                  <a:solidFill>
                    <a:srgbClr val="1B1B1B"/>
                  </a:solidFill>
                  <a:latin typeface="Gotham" pitchFamily="2" charset="0"/>
                  <a:cs typeface="Gotham" pitchFamily="2" charset="0"/>
                </a:rPr>
                <a:t>sensible</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a</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uno</a:t>
              </a:r>
              <a:r>
                <a:rPr sz="1600" spc="-4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los</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colores</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primarios</a:t>
              </a:r>
              <a:r>
                <a:rPr sz="1600" spc="-3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(rojo,</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verde</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y</a:t>
              </a:r>
              <a:r>
                <a:rPr sz="1600" spc="-3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azul).</a:t>
              </a:r>
              <a:endParaRPr sz="1600" dirty="0">
                <a:latin typeface="Gotham" pitchFamily="2" charset="0"/>
                <a:cs typeface="Gotham" pitchFamily="2" charset="0"/>
              </a:endParaRPr>
            </a:p>
            <a:p>
              <a:pPr marL="12700" marR="5080" algn="just">
                <a:lnSpc>
                  <a:spcPts val="1900"/>
                </a:lnSpc>
                <a:spcBef>
                  <a:spcPts val="1910"/>
                </a:spcBef>
              </a:pPr>
              <a:r>
                <a:rPr sz="1600" dirty="0">
                  <a:solidFill>
                    <a:srgbClr val="1B1B1B"/>
                  </a:solidFill>
                  <a:latin typeface="Gotham" pitchFamily="2" charset="0"/>
                  <a:cs typeface="Gotham" pitchFamily="2" charset="0"/>
                </a:rPr>
                <a:t>Si</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por</a:t>
              </a:r>
              <a:r>
                <a:rPr sz="1600" spc="-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alguna</a:t>
              </a:r>
              <a:r>
                <a:rPr sz="1600" spc="-15"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enfermedad</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uno</a:t>
              </a:r>
              <a:r>
                <a:rPr sz="1600" spc="-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1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esos</a:t>
              </a:r>
              <a:r>
                <a:rPr sz="1600" spc="-1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conos</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es</a:t>
              </a:r>
              <a:r>
                <a:rPr sz="1600" spc="-10" dirty="0">
                  <a:solidFill>
                    <a:srgbClr val="1B1B1B"/>
                  </a:solidFill>
                  <a:latin typeface="Gotham" pitchFamily="2" charset="0"/>
                  <a:cs typeface="Gotham" pitchFamily="2" charset="0"/>
                </a:rPr>
                <a:t> disfuncionante, </a:t>
              </a:r>
              <a:r>
                <a:rPr sz="1600" dirty="0">
                  <a:solidFill>
                    <a:srgbClr val="1B1B1B"/>
                  </a:solidFill>
                  <a:latin typeface="Gotham" pitchFamily="2" charset="0"/>
                  <a:cs typeface="Gotham" pitchFamily="2" charset="0"/>
                </a:rPr>
                <a:t>la</a:t>
              </a:r>
              <a:r>
                <a:rPr sz="1600" spc="-15"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persona </a:t>
              </a:r>
              <a:r>
                <a:rPr sz="1600" dirty="0">
                  <a:solidFill>
                    <a:srgbClr val="1B1B1B"/>
                  </a:solidFill>
                  <a:latin typeface="Gotham" pitchFamily="2" charset="0"/>
                  <a:cs typeface="Gotham" pitchFamily="2" charset="0"/>
                </a:rPr>
                <a:t>deja</a:t>
              </a:r>
              <a:r>
                <a:rPr sz="1600" spc="-4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distinguir</a:t>
              </a:r>
              <a:r>
                <a:rPr sz="1600" spc="-35"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correctamente</a:t>
              </a:r>
              <a:r>
                <a:rPr sz="1600" spc="-3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ese</a:t>
              </a:r>
              <a:r>
                <a:rPr sz="1600" spc="-3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color.</a:t>
              </a:r>
              <a:endParaRPr sz="1600" dirty="0">
                <a:latin typeface="Gotham" pitchFamily="2" charset="0"/>
                <a:cs typeface="Gotham" pitchFamily="2" charset="0"/>
              </a:endParaRPr>
            </a:p>
            <a:p>
              <a:pPr marL="12700" marR="436245" algn="just">
                <a:lnSpc>
                  <a:spcPct val="99400"/>
                </a:lnSpc>
                <a:spcBef>
                  <a:spcPts val="1914"/>
                </a:spcBef>
              </a:pPr>
              <a:r>
                <a:rPr sz="1600" dirty="0">
                  <a:solidFill>
                    <a:srgbClr val="1B1B1B"/>
                  </a:solidFill>
                  <a:latin typeface="Gotham" pitchFamily="2" charset="0"/>
                  <a:cs typeface="Gotham" pitchFamily="2" charset="0"/>
                </a:rPr>
                <a:t>Así,</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hablamos</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de</a:t>
              </a:r>
              <a:r>
                <a:rPr sz="1600" spc="-25" dirty="0">
                  <a:solidFill>
                    <a:srgbClr val="1B1B1B"/>
                  </a:solidFill>
                  <a:latin typeface="Gotham" pitchFamily="2" charset="0"/>
                  <a:cs typeface="Gotham" pitchFamily="2" charset="0"/>
                </a:rPr>
                <a:t> </a:t>
              </a:r>
              <a:r>
                <a:rPr sz="1600" b="1" spc="-10" dirty="0">
                  <a:solidFill>
                    <a:srgbClr val="FF0000"/>
                  </a:solidFill>
                  <a:latin typeface="Gotham" pitchFamily="2" charset="0"/>
                  <a:cs typeface="Gotham" pitchFamily="2" charset="0"/>
                </a:rPr>
                <a:t>Protanopia</a:t>
              </a:r>
              <a:r>
                <a:rPr sz="1600" b="1" spc="-35" dirty="0">
                  <a:solidFill>
                    <a:srgbClr val="FF0000"/>
                  </a:solidFill>
                  <a:latin typeface="Gotham" pitchFamily="2" charset="0"/>
                  <a:cs typeface="Gotham" pitchFamily="2" charset="0"/>
                </a:rPr>
                <a:t> </a:t>
              </a:r>
              <a:r>
                <a:rPr sz="1600" dirty="0">
                  <a:solidFill>
                    <a:srgbClr val="1B1B1B"/>
                  </a:solidFill>
                  <a:latin typeface="Gotham" pitchFamily="2" charset="0"/>
                  <a:cs typeface="Gotham" pitchFamily="2" charset="0"/>
                </a:rPr>
                <a:t>cuando</a:t>
              </a:r>
              <a:r>
                <a:rPr sz="1600" spc="-2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existe</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ceguera</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al</a:t>
              </a:r>
              <a:r>
                <a:rPr sz="1600" spc="-35" dirty="0">
                  <a:solidFill>
                    <a:srgbClr val="1B1B1B"/>
                  </a:solidFill>
                  <a:latin typeface="Gotham" pitchFamily="2" charset="0"/>
                  <a:cs typeface="Gotham" pitchFamily="2" charset="0"/>
                </a:rPr>
                <a:t> </a:t>
              </a:r>
              <a:r>
                <a:rPr sz="1600" dirty="0">
                  <a:latin typeface="Gotham" pitchFamily="2" charset="0"/>
                  <a:cs typeface="Gotham" pitchFamily="2" charset="0"/>
                </a:rPr>
                <a:t>color</a:t>
              </a:r>
              <a:r>
                <a:rPr sz="1600" spc="-20" dirty="0">
                  <a:latin typeface="Gotham" pitchFamily="2" charset="0"/>
                  <a:cs typeface="Gotham" pitchFamily="2" charset="0"/>
                </a:rPr>
                <a:t> </a:t>
              </a:r>
              <a:r>
                <a:rPr sz="1600" spc="-10" dirty="0">
                  <a:latin typeface="Gotham" pitchFamily="2" charset="0"/>
                  <a:cs typeface="Gotham" pitchFamily="2" charset="0"/>
                </a:rPr>
                <a:t>rojo</a:t>
              </a:r>
              <a:r>
                <a:rPr sz="1600" spc="-10" dirty="0">
                  <a:solidFill>
                    <a:srgbClr val="1B1B1B"/>
                  </a:solidFill>
                  <a:latin typeface="Gotham" pitchFamily="2" charset="0"/>
                  <a:cs typeface="Gotham" pitchFamily="2" charset="0"/>
                </a:rPr>
                <a:t>; </a:t>
              </a:r>
              <a:r>
                <a:rPr sz="1600" b="1" spc="-10" dirty="0">
                  <a:solidFill>
                    <a:srgbClr val="0432FF"/>
                  </a:solidFill>
                  <a:latin typeface="Gotham" pitchFamily="2" charset="0"/>
                  <a:cs typeface="Gotham" pitchFamily="2" charset="0"/>
                </a:rPr>
                <a:t>Tritanopia</a:t>
              </a:r>
              <a:r>
                <a:rPr sz="1600" b="1" spc="-25" dirty="0">
                  <a:solidFill>
                    <a:srgbClr val="0432FF"/>
                  </a:solidFill>
                  <a:latin typeface="Gotham" pitchFamily="2" charset="0"/>
                  <a:cs typeface="Gotham" pitchFamily="2" charset="0"/>
                </a:rPr>
                <a:t> </a:t>
              </a:r>
              <a:r>
                <a:rPr sz="1600" dirty="0">
                  <a:solidFill>
                    <a:srgbClr val="1B1B1B"/>
                  </a:solidFill>
                  <a:latin typeface="Gotham" pitchFamily="2" charset="0"/>
                  <a:cs typeface="Gotham" pitchFamily="2" charset="0"/>
                </a:rPr>
                <a:t>si</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es</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al</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azul,</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o</a:t>
              </a:r>
              <a:r>
                <a:rPr sz="1600" spc="-15" dirty="0">
                  <a:solidFill>
                    <a:srgbClr val="1B1B1B"/>
                  </a:solidFill>
                  <a:latin typeface="Gotham" pitchFamily="2" charset="0"/>
                  <a:cs typeface="Gotham" pitchFamily="2" charset="0"/>
                </a:rPr>
                <a:t> </a:t>
              </a:r>
              <a:r>
                <a:rPr sz="1600" b="1" spc="-10" dirty="0">
                  <a:solidFill>
                    <a:srgbClr val="00B050"/>
                  </a:solidFill>
                  <a:latin typeface="Gotham" pitchFamily="2" charset="0"/>
                  <a:cs typeface="Gotham" pitchFamily="2" charset="0"/>
                </a:rPr>
                <a:t>Deuteranopia</a:t>
              </a:r>
              <a:r>
                <a:rPr sz="1600" spc="-10" dirty="0">
                  <a:solidFill>
                    <a:srgbClr val="1B1B1B"/>
                  </a:solidFill>
                  <a:latin typeface="Gotham" pitchFamily="2" charset="0"/>
                  <a:cs typeface="Gotham" pitchFamily="2" charset="0"/>
                </a:rPr>
                <a:t>,</a:t>
              </a:r>
              <a:r>
                <a:rPr sz="1600" spc="-1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cuando</a:t>
              </a:r>
              <a:r>
                <a:rPr sz="1600" spc="-3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la</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ceguera</a:t>
              </a:r>
              <a:r>
                <a:rPr sz="1600" spc="-25"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es</a:t>
              </a:r>
              <a:r>
                <a:rPr sz="1600" spc="-20" dirty="0">
                  <a:solidFill>
                    <a:srgbClr val="1B1B1B"/>
                  </a:solidFill>
                  <a:latin typeface="Gotham" pitchFamily="2" charset="0"/>
                  <a:cs typeface="Gotham" pitchFamily="2" charset="0"/>
                </a:rPr>
                <a:t> </a:t>
              </a:r>
              <a:r>
                <a:rPr sz="1600" dirty="0">
                  <a:solidFill>
                    <a:srgbClr val="1B1B1B"/>
                  </a:solidFill>
                  <a:latin typeface="Gotham" pitchFamily="2" charset="0"/>
                  <a:cs typeface="Gotham" pitchFamily="2" charset="0"/>
                </a:rPr>
                <a:t>al</a:t>
              </a:r>
              <a:r>
                <a:rPr sz="1600" spc="-20" dirty="0">
                  <a:solidFill>
                    <a:srgbClr val="1B1B1B"/>
                  </a:solidFill>
                  <a:latin typeface="Gotham" pitchFamily="2" charset="0"/>
                  <a:cs typeface="Gotham" pitchFamily="2" charset="0"/>
                </a:rPr>
                <a:t> </a:t>
              </a:r>
              <a:r>
                <a:rPr sz="1600" spc="-10" dirty="0">
                  <a:solidFill>
                    <a:srgbClr val="1B1B1B"/>
                  </a:solidFill>
                  <a:latin typeface="Gotham" pitchFamily="2" charset="0"/>
                  <a:cs typeface="Gotham" pitchFamily="2" charset="0"/>
                </a:rPr>
                <a:t>color verde.</a:t>
              </a:r>
              <a:endParaRPr sz="1600" dirty="0">
                <a:latin typeface="Gotham" pitchFamily="2" charset="0"/>
                <a:cs typeface="Gotham" pitchFamily="2" charset="0"/>
              </a:endParaRPr>
            </a:p>
          </p:txBody>
        </p:sp>
        <p:pic>
          <p:nvPicPr>
            <p:cNvPr id="3" name="object 3"/>
            <p:cNvPicPr/>
            <p:nvPr/>
          </p:nvPicPr>
          <p:blipFill>
            <a:blip r:embed="rId2" cstate="print"/>
            <a:stretch>
              <a:fillRect/>
            </a:stretch>
          </p:blipFill>
          <p:spPr>
            <a:xfrm>
              <a:off x="7184516" y="1380162"/>
              <a:ext cx="4529384" cy="409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690444A6-411C-898E-3325-A85AAC5D3E28}"/>
              </a:ext>
            </a:extLst>
          </p:cNvPr>
          <p:cNvGrpSpPr/>
          <p:nvPr/>
        </p:nvGrpSpPr>
        <p:grpSpPr>
          <a:xfrm>
            <a:off x="1297863" y="1321623"/>
            <a:ext cx="9596275" cy="4835768"/>
            <a:chOff x="1130339" y="1321623"/>
            <a:chExt cx="9596275" cy="4835768"/>
          </a:xfrm>
        </p:grpSpPr>
        <p:pic>
          <p:nvPicPr>
            <p:cNvPr id="2" name="object 2"/>
            <p:cNvPicPr/>
            <p:nvPr/>
          </p:nvPicPr>
          <p:blipFill>
            <a:blip r:embed="rId2" cstate="print"/>
            <a:stretch>
              <a:fillRect/>
            </a:stretch>
          </p:blipFill>
          <p:spPr>
            <a:xfrm>
              <a:off x="1130339" y="1321623"/>
              <a:ext cx="5136662" cy="4829907"/>
            </a:xfrm>
            <a:prstGeom prst="rect">
              <a:avLst/>
            </a:prstGeom>
          </p:spPr>
        </p:pic>
        <p:pic>
          <p:nvPicPr>
            <p:cNvPr id="3" name="object 3"/>
            <p:cNvPicPr/>
            <p:nvPr/>
          </p:nvPicPr>
          <p:blipFill>
            <a:blip r:embed="rId3" cstate="print"/>
            <a:stretch>
              <a:fillRect/>
            </a:stretch>
          </p:blipFill>
          <p:spPr>
            <a:xfrm>
              <a:off x="6799385" y="1321623"/>
              <a:ext cx="3927229" cy="4835768"/>
            </a:xfrm>
            <a:prstGeom prst="rect">
              <a:avLst/>
            </a:prstGeom>
          </p:spPr>
        </p:pic>
      </p:grpSp>
      <p:sp>
        <p:nvSpPr>
          <p:cNvPr id="5" name="CuadroTexto 4">
            <a:extLst>
              <a:ext uri="{FF2B5EF4-FFF2-40B4-BE49-F238E27FC236}">
                <a16:creationId xmlns:a16="http://schemas.microsoft.com/office/drawing/2014/main" id="{53A071C2-3826-EAC2-541B-4C40FF665803}"/>
              </a:ext>
            </a:extLst>
          </p:cNvPr>
          <p:cNvSpPr txBox="1"/>
          <p:nvPr/>
        </p:nvSpPr>
        <p:spPr>
          <a:xfrm>
            <a:off x="3429000" y="609600"/>
            <a:ext cx="5334000" cy="523220"/>
          </a:xfrm>
          <a:prstGeom prst="rect">
            <a:avLst/>
          </a:prstGeom>
          <a:noFill/>
        </p:spPr>
        <p:txBody>
          <a:bodyPr wrap="square" rtlCol="0">
            <a:spAutoFit/>
          </a:bodyPr>
          <a:lstStyle/>
          <a:p>
            <a:pPr algn="ctr"/>
            <a:r>
              <a:rPr lang="es-PE" sz="2800" dirty="0">
                <a:latin typeface="Gotham Black" panose="02000603040000020004" pitchFamily="2" charset="0"/>
              </a:rPr>
              <a:t>PSICOLOGIA</a:t>
            </a:r>
            <a:r>
              <a:rPr lang="es-PE" sz="2800" spc="-60" dirty="0">
                <a:latin typeface="Gotham Black" panose="02000603040000020004" pitchFamily="2" charset="0"/>
              </a:rPr>
              <a:t> </a:t>
            </a:r>
            <a:r>
              <a:rPr lang="es-PE" sz="2800" dirty="0">
                <a:latin typeface="Gotham Black" panose="02000603040000020004" pitchFamily="2" charset="0"/>
              </a:rPr>
              <a:t>DEL</a:t>
            </a:r>
            <a:r>
              <a:rPr lang="es-PE" sz="2800" spc="-65" dirty="0">
                <a:latin typeface="Gotham Black" panose="02000603040000020004" pitchFamily="2" charset="0"/>
              </a:rPr>
              <a:t> </a:t>
            </a:r>
            <a:r>
              <a:rPr lang="es-PE" sz="2800" spc="-20" dirty="0">
                <a:latin typeface="Gotham Black" panose="02000603040000020004" pitchFamily="2" charset="0"/>
              </a:rPr>
              <a:t>COLOR</a:t>
            </a:r>
            <a:endParaRPr lang="es-PE"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72511" y="4157087"/>
            <a:ext cx="4231119" cy="2178397"/>
          </a:xfrm>
          <a:prstGeom prst="rect">
            <a:avLst/>
          </a:prstGeom>
        </p:spPr>
      </p:pic>
      <p:pic>
        <p:nvPicPr>
          <p:cNvPr id="3" name="object 3"/>
          <p:cNvPicPr/>
          <p:nvPr/>
        </p:nvPicPr>
        <p:blipFill>
          <a:blip r:embed="rId3" cstate="print"/>
          <a:stretch>
            <a:fillRect/>
          </a:stretch>
        </p:blipFill>
        <p:spPr>
          <a:xfrm>
            <a:off x="6915836" y="1218691"/>
            <a:ext cx="3888634" cy="2785007"/>
          </a:xfrm>
          <a:prstGeom prst="rect">
            <a:avLst/>
          </a:prstGeom>
        </p:spPr>
      </p:pic>
      <p:pic>
        <p:nvPicPr>
          <p:cNvPr id="4" name="object 4"/>
          <p:cNvPicPr/>
          <p:nvPr/>
        </p:nvPicPr>
        <p:blipFill>
          <a:blip r:embed="rId4" cstate="print"/>
          <a:stretch>
            <a:fillRect/>
          </a:stretch>
        </p:blipFill>
        <p:spPr>
          <a:xfrm>
            <a:off x="1148861" y="1306922"/>
            <a:ext cx="4454768" cy="2696776"/>
          </a:xfrm>
          <a:prstGeom prst="rect">
            <a:avLst/>
          </a:prstGeom>
        </p:spPr>
      </p:pic>
      <p:sp>
        <p:nvSpPr>
          <p:cNvPr id="5" name="object 5"/>
          <p:cNvSpPr txBox="1"/>
          <p:nvPr/>
        </p:nvSpPr>
        <p:spPr>
          <a:xfrm>
            <a:off x="1398826" y="909626"/>
            <a:ext cx="3954839" cy="259045"/>
          </a:xfrm>
          <a:prstGeom prst="rect">
            <a:avLst/>
          </a:prstGeom>
        </p:spPr>
        <p:txBody>
          <a:bodyPr vert="horz" wrap="square" lIns="0" tIns="12700" rIns="0" bIns="0" rtlCol="0">
            <a:spAutoFit/>
          </a:bodyPr>
          <a:lstStyle/>
          <a:p>
            <a:pPr marL="12700" algn="ctr">
              <a:lnSpc>
                <a:spcPct val="100000"/>
              </a:lnSpc>
              <a:spcBef>
                <a:spcPts val="100"/>
              </a:spcBef>
            </a:pPr>
            <a:r>
              <a:rPr lang="es-PE" sz="1600" b="1" dirty="0">
                <a:latin typeface="Gotham" pitchFamily="2" charset="0"/>
                <a:cs typeface="Gotham" pitchFamily="2" charset="0"/>
              </a:rPr>
              <a:t>Colores</a:t>
            </a:r>
            <a:r>
              <a:rPr lang="es-PE" sz="1600" b="1" spc="-35" dirty="0">
                <a:latin typeface="Gotham" pitchFamily="2" charset="0"/>
                <a:cs typeface="Gotham" pitchFamily="2" charset="0"/>
              </a:rPr>
              <a:t> </a:t>
            </a:r>
            <a:r>
              <a:rPr lang="es-PE" sz="1600" b="1" dirty="0">
                <a:latin typeface="Gotham" pitchFamily="2" charset="0"/>
                <a:cs typeface="Gotham" pitchFamily="2" charset="0"/>
              </a:rPr>
              <a:t>En</a:t>
            </a:r>
            <a:r>
              <a:rPr lang="es-PE" sz="1600" b="1" spc="-30" dirty="0">
                <a:latin typeface="Gotham" pitchFamily="2" charset="0"/>
                <a:cs typeface="Gotham" pitchFamily="2" charset="0"/>
              </a:rPr>
              <a:t> </a:t>
            </a:r>
            <a:r>
              <a:rPr lang="es-PE" sz="1600" b="1" spc="-10" dirty="0">
                <a:latin typeface="Gotham" pitchFamily="2" charset="0"/>
                <a:cs typeface="Gotham" pitchFamily="2" charset="0"/>
              </a:rPr>
              <a:t>Electricidad</a:t>
            </a:r>
            <a:endParaRPr lang="es-PE" sz="1600" b="1" dirty="0">
              <a:latin typeface="Gotham" pitchFamily="2" charset="0"/>
              <a:cs typeface="Gotham" pitchFamily="2" charset="0"/>
            </a:endParaRPr>
          </a:p>
        </p:txBody>
      </p:sp>
      <p:pic>
        <p:nvPicPr>
          <p:cNvPr id="6" name="object 6"/>
          <p:cNvPicPr/>
          <p:nvPr/>
        </p:nvPicPr>
        <p:blipFill>
          <a:blip r:embed="rId5" cstate="print"/>
          <a:stretch>
            <a:fillRect/>
          </a:stretch>
        </p:blipFill>
        <p:spPr>
          <a:xfrm>
            <a:off x="6857998" y="4120772"/>
            <a:ext cx="3954840" cy="2214710"/>
          </a:xfrm>
          <a:prstGeom prst="rect">
            <a:avLst/>
          </a:prstGeom>
        </p:spPr>
      </p:pic>
      <p:sp>
        <p:nvSpPr>
          <p:cNvPr id="7" name="object 7"/>
          <p:cNvSpPr txBox="1"/>
          <p:nvPr/>
        </p:nvSpPr>
        <p:spPr>
          <a:xfrm>
            <a:off x="4118580" y="369623"/>
            <a:ext cx="3954840" cy="443711"/>
          </a:xfrm>
          <a:prstGeom prst="rect">
            <a:avLst/>
          </a:prstGeom>
        </p:spPr>
        <p:txBody>
          <a:bodyPr vert="horz" wrap="square" lIns="0" tIns="12700" rIns="0" bIns="0" rtlCol="0">
            <a:spAutoFit/>
          </a:bodyPr>
          <a:lstStyle/>
          <a:p>
            <a:pPr marL="12700" algn="ctr">
              <a:lnSpc>
                <a:spcPct val="100000"/>
              </a:lnSpc>
              <a:spcBef>
                <a:spcPts val="100"/>
              </a:spcBef>
            </a:pPr>
            <a:r>
              <a:rPr lang="es-PE" sz="2800" b="1" dirty="0">
                <a:latin typeface="Gotham Black" panose="02000603040000020004" pitchFamily="2" charset="0"/>
                <a:cs typeface="Calibri"/>
              </a:rPr>
              <a:t>NORMAS</a:t>
            </a:r>
            <a:r>
              <a:rPr lang="es-PE" sz="2800" b="1" spc="-35" dirty="0">
                <a:latin typeface="Gotham Black" panose="02000603040000020004" pitchFamily="2" charset="0"/>
                <a:cs typeface="Calibri"/>
              </a:rPr>
              <a:t> </a:t>
            </a:r>
            <a:r>
              <a:rPr lang="es-PE" sz="2800" b="1" dirty="0">
                <a:latin typeface="Gotham Black" panose="02000603040000020004" pitchFamily="2" charset="0"/>
                <a:cs typeface="Calibri"/>
              </a:rPr>
              <a:t>DE</a:t>
            </a:r>
            <a:r>
              <a:rPr lang="es-PE" sz="2800" b="1" spc="-35" dirty="0">
                <a:latin typeface="Gotham Black" panose="02000603040000020004" pitchFamily="2" charset="0"/>
                <a:cs typeface="Calibri"/>
              </a:rPr>
              <a:t> </a:t>
            </a:r>
            <a:r>
              <a:rPr lang="es-PE" sz="2800" b="1" spc="-20" dirty="0">
                <a:latin typeface="Gotham Black" panose="02000603040000020004" pitchFamily="2" charset="0"/>
                <a:cs typeface="Calibri"/>
              </a:rPr>
              <a:t>COLOR</a:t>
            </a:r>
            <a:endParaRPr lang="es-PE" sz="2800" dirty="0">
              <a:latin typeface="Gotham Black" panose="02000603040000020004" pitchFamily="2" charset="0"/>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object 32"/>
          <p:cNvSpPr txBox="1">
            <a:spLocks noGrp="1"/>
          </p:cNvSpPr>
          <p:nvPr>
            <p:ph type="title"/>
          </p:nvPr>
        </p:nvSpPr>
        <p:spPr>
          <a:xfrm>
            <a:off x="3465490" y="304800"/>
            <a:ext cx="5261020" cy="751488"/>
          </a:xfrm>
          <a:prstGeom prst="rect">
            <a:avLst/>
          </a:prstGeom>
        </p:spPr>
        <p:txBody>
          <a:bodyPr vert="horz" wrap="square" lIns="0" tIns="12700" rIns="0" bIns="0" rtlCol="0">
            <a:spAutoFit/>
          </a:bodyPr>
          <a:lstStyle/>
          <a:p>
            <a:pPr marL="12700" algn="ctr">
              <a:lnSpc>
                <a:spcPct val="100000"/>
              </a:lnSpc>
              <a:spcBef>
                <a:spcPts val="100"/>
              </a:spcBef>
            </a:pPr>
            <a:r>
              <a:rPr lang="es-PE" b="0" spc="-20" dirty="0">
                <a:latin typeface="Gotham Black" panose="02000603040000020004" pitchFamily="2" charset="0"/>
              </a:rPr>
              <a:t>REPRESENTACION</a:t>
            </a:r>
            <a:r>
              <a:rPr lang="es-PE" b="0" spc="-30" dirty="0">
                <a:latin typeface="Gotham Black" panose="02000603040000020004" pitchFamily="2" charset="0"/>
              </a:rPr>
              <a:t> </a:t>
            </a:r>
            <a:r>
              <a:rPr lang="es-PE" b="0" dirty="0">
                <a:latin typeface="Gotham Black" panose="02000603040000020004" pitchFamily="2" charset="0"/>
              </a:rPr>
              <a:t>DE</a:t>
            </a:r>
            <a:r>
              <a:rPr lang="es-PE" b="0" spc="-30" dirty="0">
                <a:latin typeface="Gotham Black" panose="02000603040000020004" pitchFamily="2" charset="0"/>
              </a:rPr>
              <a:t> </a:t>
            </a:r>
            <a:br>
              <a:rPr lang="es-PE" b="0" spc="-30" dirty="0">
                <a:latin typeface="Gotham Black" panose="02000603040000020004" pitchFamily="2" charset="0"/>
              </a:rPr>
            </a:br>
            <a:r>
              <a:rPr lang="es-PE" b="0" dirty="0">
                <a:latin typeface="Gotham Black" panose="02000603040000020004" pitchFamily="2" charset="0"/>
              </a:rPr>
              <a:t>COLORES</a:t>
            </a:r>
            <a:r>
              <a:rPr lang="es-PE" b="0" spc="-30" dirty="0">
                <a:latin typeface="Gotham Black" panose="02000603040000020004" pitchFamily="2" charset="0"/>
              </a:rPr>
              <a:t> </a:t>
            </a:r>
            <a:r>
              <a:rPr lang="es-PE" b="0" spc="-10" dirty="0">
                <a:latin typeface="Gotham Black" panose="02000603040000020004" pitchFamily="2" charset="0"/>
              </a:rPr>
              <a:t>CRISTIANOS</a:t>
            </a:r>
            <a:endParaRPr lang="es-PE" dirty="0">
              <a:latin typeface="Gotham Black" panose="02000603040000020004" pitchFamily="2" charset="0"/>
            </a:endParaRPr>
          </a:p>
        </p:txBody>
      </p:sp>
      <p:grpSp>
        <p:nvGrpSpPr>
          <p:cNvPr id="38" name="Grupo 37">
            <a:extLst>
              <a:ext uri="{FF2B5EF4-FFF2-40B4-BE49-F238E27FC236}">
                <a16:creationId xmlns:a16="http://schemas.microsoft.com/office/drawing/2014/main" id="{96826DD1-2820-D784-3A7F-2178DC4460C4}"/>
              </a:ext>
            </a:extLst>
          </p:cNvPr>
          <p:cNvGrpSpPr/>
          <p:nvPr/>
        </p:nvGrpSpPr>
        <p:grpSpPr>
          <a:xfrm>
            <a:off x="1115906" y="1365248"/>
            <a:ext cx="1983105" cy="2196995"/>
            <a:chOff x="731896" y="1371598"/>
            <a:chExt cx="1983105" cy="2196995"/>
          </a:xfrm>
        </p:grpSpPr>
        <p:sp>
          <p:nvSpPr>
            <p:cNvPr id="2" name="object 2"/>
            <p:cNvSpPr/>
            <p:nvPr/>
          </p:nvSpPr>
          <p:spPr>
            <a:xfrm>
              <a:off x="785554" y="1371598"/>
              <a:ext cx="1875789" cy="1524000"/>
            </a:xfrm>
            <a:custGeom>
              <a:avLst/>
              <a:gdLst/>
              <a:ahLst/>
              <a:cxnLst/>
              <a:rect l="l" t="t" r="r" b="b"/>
              <a:pathLst>
                <a:path w="1875789" h="1524000">
                  <a:moveTo>
                    <a:pt x="0" y="0"/>
                  </a:moveTo>
                  <a:lnTo>
                    <a:pt x="1875693" y="0"/>
                  </a:lnTo>
                  <a:lnTo>
                    <a:pt x="1875693" y="1523998"/>
                  </a:lnTo>
                  <a:lnTo>
                    <a:pt x="0" y="1523998"/>
                  </a:lnTo>
                  <a:lnTo>
                    <a:pt x="0" y="0"/>
                  </a:lnTo>
                  <a:close/>
                </a:path>
              </a:pathLst>
            </a:custGeom>
            <a:solidFill>
              <a:schemeClr val="bg1"/>
            </a:solidFill>
            <a:ln w="12700">
              <a:solidFill>
                <a:schemeClr val="tx1"/>
              </a:solidFill>
            </a:ln>
          </p:spPr>
          <p:txBody>
            <a:bodyPr wrap="square" lIns="0" tIns="0" rIns="0" bIns="0" rtlCol="0"/>
            <a:lstStyle/>
            <a:p>
              <a:endParaRPr/>
            </a:p>
          </p:txBody>
        </p:sp>
        <p:sp>
          <p:nvSpPr>
            <p:cNvPr id="15" name="object 15"/>
            <p:cNvSpPr txBox="1"/>
            <p:nvPr/>
          </p:nvSpPr>
          <p:spPr>
            <a:xfrm>
              <a:off x="731896" y="3001771"/>
              <a:ext cx="1983105" cy="566822"/>
            </a:xfrm>
            <a:prstGeom prst="rect">
              <a:avLst/>
            </a:prstGeom>
          </p:spPr>
          <p:txBody>
            <a:bodyPr vert="horz" wrap="square" lIns="0" tIns="12700" rIns="0" bIns="0" rtlCol="0">
              <a:spAutoFit/>
            </a:bodyPr>
            <a:lstStyle/>
            <a:p>
              <a:pPr marL="12700" algn="ctr">
                <a:lnSpc>
                  <a:spcPct val="100000"/>
                </a:lnSpc>
                <a:spcBef>
                  <a:spcPts val="100"/>
                </a:spcBef>
              </a:pPr>
              <a:r>
                <a:rPr sz="1800" spc="-10" dirty="0">
                  <a:latin typeface="Gotham" pitchFamily="2" charset="0"/>
                  <a:cs typeface="Gotham" pitchFamily="2" charset="0"/>
                </a:rPr>
                <a:t>Pureza,</a:t>
              </a:r>
              <a:r>
                <a:rPr sz="1800" spc="-80" dirty="0">
                  <a:latin typeface="Gotham" pitchFamily="2" charset="0"/>
                  <a:cs typeface="Gotham" pitchFamily="2" charset="0"/>
                </a:rPr>
                <a:t> </a:t>
              </a:r>
              <a:r>
                <a:rPr sz="1800" dirty="0">
                  <a:latin typeface="Gotham" pitchFamily="2" charset="0"/>
                  <a:cs typeface="Gotham" pitchFamily="2" charset="0"/>
                </a:rPr>
                <a:t>Santidad,</a:t>
              </a:r>
              <a:r>
                <a:rPr sz="1800" spc="-75" dirty="0">
                  <a:latin typeface="Gotham" pitchFamily="2" charset="0"/>
                  <a:cs typeface="Gotham" pitchFamily="2" charset="0"/>
                </a:rPr>
                <a:t> </a:t>
              </a:r>
              <a:r>
                <a:rPr sz="1800" spc="-25" dirty="0">
                  <a:latin typeface="Gotham" pitchFamily="2" charset="0"/>
                  <a:cs typeface="Gotham" pitchFamily="2" charset="0"/>
                </a:rPr>
                <a:t>Luz</a:t>
              </a:r>
              <a:endParaRPr sz="1800" dirty="0">
                <a:latin typeface="Gotham" pitchFamily="2" charset="0"/>
                <a:cs typeface="Gotham" pitchFamily="2" charset="0"/>
              </a:endParaRPr>
            </a:p>
          </p:txBody>
        </p:sp>
      </p:grpSp>
      <p:grpSp>
        <p:nvGrpSpPr>
          <p:cNvPr id="39" name="Grupo 38">
            <a:extLst>
              <a:ext uri="{FF2B5EF4-FFF2-40B4-BE49-F238E27FC236}">
                <a16:creationId xmlns:a16="http://schemas.microsoft.com/office/drawing/2014/main" id="{9D2FB40A-E683-55B6-7137-FE4F9FF038E1}"/>
              </a:ext>
            </a:extLst>
          </p:cNvPr>
          <p:cNvGrpSpPr/>
          <p:nvPr/>
        </p:nvGrpSpPr>
        <p:grpSpPr>
          <a:xfrm>
            <a:off x="3557835" y="1365248"/>
            <a:ext cx="2403475" cy="2203345"/>
            <a:chOff x="3173825" y="1365248"/>
            <a:chExt cx="2403475" cy="2203345"/>
          </a:xfrm>
        </p:grpSpPr>
        <p:grpSp>
          <p:nvGrpSpPr>
            <p:cNvPr id="3" name="object 3"/>
            <p:cNvGrpSpPr/>
            <p:nvPr/>
          </p:nvGrpSpPr>
          <p:grpSpPr>
            <a:xfrm>
              <a:off x="3431318" y="1365248"/>
              <a:ext cx="1888489" cy="1536700"/>
              <a:chOff x="3358169" y="1365248"/>
              <a:chExt cx="1888489" cy="1536700"/>
            </a:xfrm>
          </p:grpSpPr>
          <p:sp>
            <p:nvSpPr>
              <p:cNvPr id="4" name="object 4"/>
              <p:cNvSpPr/>
              <p:nvPr/>
            </p:nvSpPr>
            <p:spPr>
              <a:xfrm>
                <a:off x="3364519" y="1371598"/>
                <a:ext cx="1875789" cy="1524000"/>
              </a:xfrm>
              <a:custGeom>
                <a:avLst/>
                <a:gdLst/>
                <a:ahLst/>
                <a:cxnLst/>
                <a:rect l="l" t="t" r="r" b="b"/>
                <a:pathLst>
                  <a:path w="1875789" h="1524000">
                    <a:moveTo>
                      <a:pt x="1875690" y="0"/>
                    </a:moveTo>
                    <a:lnTo>
                      <a:pt x="0" y="0"/>
                    </a:lnTo>
                    <a:lnTo>
                      <a:pt x="0" y="1523998"/>
                    </a:lnTo>
                    <a:lnTo>
                      <a:pt x="1875690" y="1523998"/>
                    </a:lnTo>
                    <a:lnTo>
                      <a:pt x="1875690" y="0"/>
                    </a:lnTo>
                    <a:close/>
                  </a:path>
                </a:pathLst>
              </a:custGeom>
              <a:solidFill>
                <a:srgbClr val="FF0000"/>
              </a:solidFill>
            </p:spPr>
            <p:txBody>
              <a:bodyPr wrap="square" lIns="0" tIns="0" rIns="0" bIns="0" rtlCol="0"/>
              <a:lstStyle/>
              <a:p>
                <a:endParaRPr/>
              </a:p>
            </p:txBody>
          </p:sp>
          <p:sp>
            <p:nvSpPr>
              <p:cNvPr id="5" name="object 5"/>
              <p:cNvSpPr/>
              <p:nvPr/>
            </p:nvSpPr>
            <p:spPr>
              <a:xfrm>
                <a:off x="3364519" y="1371598"/>
                <a:ext cx="1875789" cy="1524000"/>
              </a:xfrm>
              <a:custGeom>
                <a:avLst/>
                <a:gdLst/>
                <a:ahLst/>
                <a:cxnLst/>
                <a:rect l="l" t="t" r="r" b="b"/>
                <a:pathLst>
                  <a:path w="1875789" h="1524000">
                    <a:moveTo>
                      <a:pt x="0" y="0"/>
                    </a:moveTo>
                    <a:lnTo>
                      <a:pt x="1875691" y="0"/>
                    </a:lnTo>
                    <a:lnTo>
                      <a:pt x="1875691" y="1523998"/>
                    </a:lnTo>
                    <a:lnTo>
                      <a:pt x="0" y="1523998"/>
                    </a:lnTo>
                    <a:lnTo>
                      <a:pt x="0" y="0"/>
                    </a:lnTo>
                    <a:close/>
                  </a:path>
                </a:pathLst>
              </a:custGeom>
              <a:ln w="12700">
                <a:solidFill>
                  <a:srgbClr val="2F528F"/>
                </a:solidFill>
              </a:ln>
            </p:spPr>
            <p:txBody>
              <a:bodyPr wrap="square" lIns="0" tIns="0" rIns="0" bIns="0" rtlCol="0"/>
              <a:lstStyle/>
              <a:p>
                <a:endParaRPr/>
              </a:p>
            </p:txBody>
          </p:sp>
        </p:grpSp>
        <p:sp>
          <p:nvSpPr>
            <p:cNvPr id="16" name="object 16"/>
            <p:cNvSpPr txBox="1"/>
            <p:nvPr/>
          </p:nvSpPr>
          <p:spPr>
            <a:xfrm>
              <a:off x="3173825" y="3001771"/>
              <a:ext cx="2403475" cy="566822"/>
            </a:xfrm>
            <a:prstGeom prst="rect">
              <a:avLst/>
            </a:prstGeom>
          </p:spPr>
          <p:txBody>
            <a:bodyPr vert="horz" wrap="square" lIns="0" tIns="12700" rIns="0" bIns="0" rtlCol="0">
              <a:spAutoFit/>
            </a:bodyPr>
            <a:lstStyle/>
            <a:p>
              <a:pPr marL="12700" algn="ctr">
                <a:lnSpc>
                  <a:spcPct val="100000"/>
                </a:lnSpc>
                <a:spcBef>
                  <a:spcPts val="100"/>
                </a:spcBef>
              </a:pPr>
              <a:r>
                <a:rPr sz="1800" dirty="0">
                  <a:latin typeface="Gotham" pitchFamily="2" charset="0"/>
                  <a:cs typeface="Gotham" pitchFamily="2" charset="0"/>
                </a:rPr>
                <a:t>Amor</a:t>
              </a:r>
              <a:r>
                <a:rPr sz="1800" spc="-15" dirty="0">
                  <a:latin typeface="Gotham" pitchFamily="2" charset="0"/>
                  <a:cs typeface="Gotham" pitchFamily="2" charset="0"/>
                </a:rPr>
                <a:t> </a:t>
              </a:r>
              <a:r>
                <a:rPr sz="1800" dirty="0">
                  <a:latin typeface="Gotham" pitchFamily="2" charset="0"/>
                  <a:cs typeface="Gotham" pitchFamily="2" charset="0"/>
                </a:rPr>
                <a:t>,</a:t>
              </a:r>
              <a:r>
                <a:rPr sz="1800" spc="-5" dirty="0">
                  <a:latin typeface="Gotham" pitchFamily="2" charset="0"/>
                  <a:cs typeface="Gotham" pitchFamily="2" charset="0"/>
                </a:rPr>
                <a:t> </a:t>
              </a:r>
              <a:r>
                <a:rPr sz="1800" spc="-10" dirty="0">
                  <a:latin typeface="Gotham" pitchFamily="2" charset="0"/>
                  <a:cs typeface="Gotham" pitchFamily="2" charset="0"/>
                </a:rPr>
                <a:t>Sacrificio, Martirio</a:t>
              </a:r>
              <a:endParaRPr sz="1800" dirty="0">
                <a:latin typeface="Gotham" pitchFamily="2" charset="0"/>
                <a:cs typeface="Gotham" pitchFamily="2" charset="0"/>
              </a:endParaRPr>
            </a:p>
          </p:txBody>
        </p:sp>
      </p:grpSp>
      <p:grpSp>
        <p:nvGrpSpPr>
          <p:cNvPr id="40" name="Grupo 39">
            <a:extLst>
              <a:ext uri="{FF2B5EF4-FFF2-40B4-BE49-F238E27FC236}">
                <a16:creationId xmlns:a16="http://schemas.microsoft.com/office/drawing/2014/main" id="{8D694842-4953-D0DB-72B6-A589EE59F707}"/>
              </a:ext>
            </a:extLst>
          </p:cNvPr>
          <p:cNvGrpSpPr/>
          <p:nvPr/>
        </p:nvGrpSpPr>
        <p:grpSpPr>
          <a:xfrm>
            <a:off x="6097667" y="1365248"/>
            <a:ext cx="2667000" cy="2203345"/>
            <a:chOff x="6036124" y="1365248"/>
            <a:chExt cx="2667000" cy="2203345"/>
          </a:xfrm>
        </p:grpSpPr>
        <p:grpSp>
          <p:nvGrpSpPr>
            <p:cNvPr id="9" name="object 9"/>
            <p:cNvGrpSpPr/>
            <p:nvPr/>
          </p:nvGrpSpPr>
          <p:grpSpPr>
            <a:xfrm>
              <a:off x="6425380" y="1365248"/>
              <a:ext cx="1888489" cy="1536700"/>
              <a:chOff x="6425422" y="1365248"/>
              <a:chExt cx="1888489" cy="1536700"/>
            </a:xfrm>
          </p:grpSpPr>
          <p:sp>
            <p:nvSpPr>
              <p:cNvPr id="10" name="object 10"/>
              <p:cNvSpPr/>
              <p:nvPr/>
            </p:nvSpPr>
            <p:spPr>
              <a:xfrm>
                <a:off x="6431772" y="1371598"/>
                <a:ext cx="1875789" cy="1524000"/>
              </a:xfrm>
              <a:custGeom>
                <a:avLst/>
                <a:gdLst/>
                <a:ahLst/>
                <a:cxnLst/>
                <a:rect l="l" t="t" r="r" b="b"/>
                <a:pathLst>
                  <a:path w="1875790" h="1524000">
                    <a:moveTo>
                      <a:pt x="1875690" y="0"/>
                    </a:moveTo>
                    <a:lnTo>
                      <a:pt x="0" y="0"/>
                    </a:lnTo>
                    <a:lnTo>
                      <a:pt x="0" y="1523998"/>
                    </a:lnTo>
                    <a:lnTo>
                      <a:pt x="1875690" y="1523998"/>
                    </a:lnTo>
                    <a:lnTo>
                      <a:pt x="1875690" y="0"/>
                    </a:lnTo>
                    <a:close/>
                  </a:path>
                </a:pathLst>
              </a:custGeom>
              <a:solidFill>
                <a:srgbClr val="00B050"/>
              </a:solidFill>
            </p:spPr>
            <p:txBody>
              <a:bodyPr wrap="square" lIns="0" tIns="0" rIns="0" bIns="0" rtlCol="0"/>
              <a:lstStyle/>
              <a:p>
                <a:endParaRPr/>
              </a:p>
            </p:txBody>
          </p:sp>
          <p:sp>
            <p:nvSpPr>
              <p:cNvPr id="11" name="object 11"/>
              <p:cNvSpPr/>
              <p:nvPr/>
            </p:nvSpPr>
            <p:spPr>
              <a:xfrm>
                <a:off x="6431772" y="1371598"/>
                <a:ext cx="1875789" cy="1524000"/>
              </a:xfrm>
              <a:custGeom>
                <a:avLst/>
                <a:gdLst/>
                <a:ahLst/>
                <a:cxnLst/>
                <a:rect l="l" t="t" r="r" b="b"/>
                <a:pathLst>
                  <a:path w="1875790" h="1524000">
                    <a:moveTo>
                      <a:pt x="0" y="0"/>
                    </a:moveTo>
                    <a:lnTo>
                      <a:pt x="1875691" y="0"/>
                    </a:lnTo>
                    <a:lnTo>
                      <a:pt x="1875691" y="1523998"/>
                    </a:lnTo>
                    <a:lnTo>
                      <a:pt x="0" y="1523998"/>
                    </a:lnTo>
                    <a:lnTo>
                      <a:pt x="0" y="0"/>
                    </a:lnTo>
                    <a:close/>
                  </a:path>
                </a:pathLst>
              </a:custGeom>
              <a:ln w="12700">
                <a:solidFill>
                  <a:srgbClr val="2F528F"/>
                </a:solidFill>
              </a:ln>
            </p:spPr>
            <p:txBody>
              <a:bodyPr wrap="square" lIns="0" tIns="0" rIns="0" bIns="0" rtlCol="0"/>
              <a:lstStyle/>
              <a:p>
                <a:endParaRPr/>
              </a:p>
            </p:txBody>
          </p:sp>
        </p:grpSp>
        <p:sp>
          <p:nvSpPr>
            <p:cNvPr id="17" name="object 17"/>
            <p:cNvSpPr txBox="1"/>
            <p:nvPr/>
          </p:nvSpPr>
          <p:spPr>
            <a:xfrm>
              <a:off x="6036124" y="3001771"/>
              <a:ext cx="2667000" cy="566822"/>
            </a:xfrm>
            <a:prstGeom prst="rect">
              <a:avLst/>
            </a:prstGeom>
          </p:spPr>
          <p:txBody>
            <a:bodyPr vert="horz" wrap="square" lIns="0" tIns="12700" rIns="0" bIns="0" rtlCol="0">
              <a:spAutoFit/>
            </a:bodyPr>
            <a:lstStyle/>
            <a:p>
              <a:pPr marL="12700" algn="ctr">
                <a:lnSpc>
                  <a:spcPct val="100000"/>
                </a:lnSpc>
                <a:spcBef>
                  <a:spcPts val="100"/>
                </a:spcBef>
              </a:pPr>
              <a:r>
                <a:rPr sz="1800" spc="-10" dirty="0">
                  <a:latin typeface="Gotham" pitchFamily="2" charset="0"/>
                  <a:cs typeface="Gotham" pitchFamily="2" charset="0"/>
                </a:rPr>
                <a:t>Esperanza,</a:t>
              </a:r>
              <a:r>
                <a:rPr sz="1800" spc="-40" dirty="0">
                  <a:latin typeface="Gotham" pitchFamily="2" charset="0"/>
                  <a:cs typeface="Gotham" pitchFamily="2" charset="0"/>
                </a:rPr>
                <a:t> </a:t>
              </a:r>
              <a:r>
                <a:rPr sz="1800" dirty="0">
                  <a:latin typeface="Gotham" pitchFamily="2" charset="0"/>
                  <a:cs typeface="Gotham" pitchFamily="2" charset="0"/>
                </a:rPr>
                <a:t>Vida,</a:t>
              </a:r>
              <a:r>
                <a:rPr sz="1800" spc="-35" dirty="0">
                  <a:latin typeface="Gotham" pitchFamily="2" charset="0"/>
                  <a:cs typeface="Gotham" pitchFamily="2" charset="0"/>
                </a:rPr>
                <a:t> </a:t>
              </a:r>
              <a:r>
                <a:rPr sz="1800" spc="-10" dirty="0">
                  <a:latin typeface="Gotham" pitchFamily="2" charset="0"/>
                  <a:cs typeface="Gotham" pitchFamily="2" charset="0"/>
                </a:rPr>
                <a:t>Renovacion</a:t>
              </a:r>
              <a:endParaRPr sz="1800" dirty="0">
                <a:latin typeface="Gotham" pitchFamily="2" charset="0"/>
                <a:cs typeface="Gotham" pitchFamily="2" charset="0"/>
              </a:endParaRPr>
            </a:p>
          </p:txBody>
        </p:sp>
      </p:grpSp>
      <p:grpSp>
        <p:nvGrpSpPr>
          <p:cNvPr id="41" name="Grupo 40">
            <a:extLst>
              <a:ext uri="{FF2B5EF4-FFF2-40B4-BE49-F238E27FC236}">
                <a16:creationId xmlns:a16="http://schemas.microsoft.com/office/drawing/2014/main" id="{9D07A364-A96F-F3E9-63C3-8CCA728F3143}"/>
              </a:ext>
            </a:extLst>
          </p:cNvPr>
          <p:cNvGrpSpPr/>
          <p:nvPr/>
        </p:nvGrpSpPr>
        <p:grpSpPr>
          <a:xfrm>
            <a:off x="9049826" y="1365248"/>
            <a:ext cx="1985599" cy="2824974"/>
            <a:chOff x="9220200" y="1365248"/>
            <a:chExt cx="1985599" cy="2824974"/>
          </a:xfrm>
        </p:grpSpPr>
        <p:grpSp>
          <p:nvGrpSpPr>
            <p:cNvPr id="12" name="object 12"/>
            <p:cNvGrpSpPr/>
            <p:nvPr/>
          </p:nvGrpSpPr>
          <p:grpSpPr>
            <a:xfrm>
              <a:off x="9317310" y="1365248"/>
              <a:ext cx="1888489" cy="1536700"/>
              <a:chOff x="9307890" y="1365248"/>
              <a:chExt cx="1888489" cy="1536700"/>
            </a:xfrm>
          </p:grpSpPr>
          <p:sp>
            <p:nvSpPr>
              <p:cNvPr id="13" name="object 13"/>
              <p:cNvSpPr/>
              <p:nvPr/>
            </p:nvSpPr>
            <p:spPr>
              <a:xfrm>
                <a:off x="9314240" y="1371598"/>
                <a:ext cx="1875789" cy="1524000"/>
              </a:xfrm>
              <a:custGeom>
                <a:avLst/>
                <a:gdLst/>
                <a:ahLst/>
                <a:cxnLst/>
                <a:rect l="l" t="t" r="r" b="b"/>
                <a:pathLst>
                  <a:path w="1875790" h="1524000">
                    <a:moveTo>
                      <a:pt x="1875690" y="0"/>
                    </a:moveTo>
                    <a:lnTo>
                      <a:pt x="0" y="0"/>
                    </a:lnTo>
                    <a:lnTo>
                      <a:pt x="0" y="1523998"/>
                    </a:lnTo>
                    <a:lnTo>
                      <a:pt x="1875690" y="1523998"/>
                    </a:lnTo>
                    <a:lnTo>
                      <a:pt x="1875690" y="0"/>
                    </a:lnTo>
                    <a:close/>
                  </a:path>
                </a:pathLst>
              </a:custGeom>
              <a:solidFill>
                <a:srgbClr val="710BF9"/>
              </a:solidFill>
            </p:spPr>
            <p:txBody>
              <a:bodyPr wrap="square" lIns="0" tIns="0" rIns="0" bIns="0" rtlCol="0"/>
              <a:lstStyle/>
              <a:p>
                <a:endParaRPr/>
              </a:p>
            </p:txBody>
          </p:sp>
          <p:sp>
            <p:nvSpPr>
              <p:cNvPr id="14" name="object 14"/>
              <p:cNvSpPr/>
              <p:nvPr/>
            </p:nvSpPr>
            <p:spPr>
              <a:xfrm>
                <a:off x="9314240" y="1371598"/>
                <a:ext cx="1875789" cy="1524000"/>
              </a:xfrm>
              <a:custGeom>
                <a:avLst/>
                <a:gdLst/>
                <a:ahLst/>
                <a:cxnLst/>
                <a:rect l="l" t="t" r="r" b="b"/>
                <a:pathLst>
                  <a:path w="1875790" h="1524000">
                    <a:moveTo>
                      <a:pt x="0" y="0"/>
                    </a:moveTo>
                    <a:lnTo>
                      <a:pt x="1875692" y="0"/>
                    </a:lnTo>
                    <a:lnTo>
                      <a:pt x="1875692" y="1523998"/>
                    </a:lnTo>
                    <a:lnTo>
                      <a:pt x="0" y="1523998"/>
                    </a:lnTo>
                    <a:lnTo>
                      <a:pt x="0" y="0"/>
                    </a:lnTo>
                    <a:close/>
                  </a:path>
                </a:pathLst>
              </a:custGeom>
              <a:ln w="12700">
                <a:solidFill>
                  <a:srgbClr val="2F528F"/>
                </a:solidFill>
              </a:ln>
            </p:spPr>
            <p:txBody>
              <a:bodyPr wrap="square" lIns="0" tIns="0" rIns="0" bIns="0" rtlCol="0"/>
              <a:lstStyle/>
              <a:p>
                <a:endParaRPr/>
              </a:p>
            </p:txBody>
          </p:sp>
        </p:grpSp>
        <p:sp>
          <p:nvSpPr>
            <p:cNvPr id="33" name="CuadroTexto 32">
              <a:extLst>
                <a:ext uri="{FF2B5EF4-FFF2-40B4-BE49-F238E27FC236}">
                  <a16:creationId xmlns:a16="http://schemas.microsoft.com/office/drawing/2014/main" id="{124B9FE0-CE7A-812C-6C31-FB05D4D40767}"/>
                </a:ext>
              </a:extLst>
            </p:cNvPr>
            <p:cNvSpPr txBox="1"/>
            <p:nvPr/>
          </p:nvSpPr>
          <p:spPr>
            <a:xfrm>
              <a:off x="9220200" y="2989893"/>
              <a:ext cx="1969829" cy="1200329"/>
            </a:xfrm>
            <a:prstGeom prst="rect">
              <a:avLst/>
            </a:prstGeom>
            <a:noFill/>
          </p:spPr>
          <p:txBody>
            <a:bodyPr wrap="square" rtlCol="0">
              <a:spAutoFit/>
            </a:bodyPr>
            <a:lstStyle/>
            <a:p>
              <a:pPr algn="ctr"/>
              <a:r>
                <a:rPr lang="es-PE" sz="1800" spc="-10" dirty="0">
                  <a:latin typeface="Gotham" pitchFamily="2" charset="0"/>
                  <a:cs typeface="Gotham" pitchFamily="2" charset="0"/>
                </a:rPr>
                <a:t>Penitencia,</a:t>
              </a:r>
              <a:r>
                <a:rPr lang="es-PE" sz="1800" spc="-5" dirty="0">
                  <a:latin typeface="Gotham" pitchFamily="2" charset="0"/>
                  <a:cs typeface="Gotham" pitchFamily="2" charset="0"/>
                </a:rPr>
                <a:t> </a:t>
              </a:r>
              <a:r>
                <a:rPr lang="es-PE" sz="1800" spc="-10" dirty="0">
                  <a:latin typeface="Gotham" pitchFamily="2" charset="0"/>
                  <a:cs typeface="Gotham" pitchFamily="2" charset="0"/>
                </a:rPr>
                <a:t>Preparación Espiritual</a:t>
              </a:r>
              <a:endParaRPr lang="es-PE" sz="1800" dirty="0">
                <a:latin typeface="Gotham" pitchFamily="2" charset="0"/>
                <a:cs typeface="Gotham" pitchFamily="2" charset="0"/>
              </a:endParaRPr>
            </a:p>
            <a:p>
              <a:endParaRPr lang="es-PE" dirty="0"/>
            </a:p>
          </p:txBody>
        </p:sp>
      </p:grpSp>
      <p:grpSp>
        <p:nvGrpSpPr>
          <p:cNvPr id="46" name="Grupo 45">
            <a:extLst>
              <a:ext uri="{FF2B5EF4-FFF2-40B4-BE49-F238E27FC236}">
                <a16:creationId xmlns:a16="http://schemas.microsoft.com/office/drawing/2014/main" id="{BD7F80AE-54AC-D5FC-18E7-1DE65349646C}"/>
              </a:ext>
            </a:extLst>
          </p:cNvPr>
          <p:cNvGrpSpPr/>
          <p:nvPr/>
        </p:nvGrpSpPr>
        <p:grpSpPr>
          <a:xfrm>
            <a:off x="1163104" y="3940828"/>
            <a:ext cx="1888489" cy="2612372"/>
            <a:chOff x="779094" y="4126034"/>
            <a:chExt cx="1888489" cy="2612372"/>
          </a:xfrm>
        </p:grpSpPr>
        <p:grpSp>
          <p:nvGrpSpPr>
            <p:cNvPr id="6" name="object 6"/>
            <p:cNvGrpSpPr/>
            <p:nvPr/>
          </p:nvGrpSpPr>
          <p:grpSpPr>
            <a:xfrm>
              <a:off x="779094" y="4126034"/>
              <a:ext cx="1888489" cy="1536700"/>
              <a:chOff x="779094" y="4126034"/>
              <a:chExt cx="1888489" cy="1536700"/>
            </a:xfrm>
          </p:grpSpPr>
          <p:sp>
            <p:nvSpPr>
              <p:cNvPr id="7" name="object 7"/>
              <p:cNvSpPr/>
              <p:nvPr/>
            </p:nvSpPr>
            <p:spPr>
              <a:xfrm>
                <a:off x="785444" y="4132384"/>
                <a:ext cx="1875789" cy="1524000"/>
              </a:xfrm>
              <a:custGeom>
                <a:avLst/>
                <a:gdLst/>
                <a:ahLst/>
                <a:cxnLst/>
                <a:rect l="l" t="t" r="r" b="b"/>
                <a:pathLst>
                  <a:path w="1875789" h="1524000">
                    <a:moveTo>
                      <a:pt x="1875691" y="0"/>
                    </a:moveTo>
                    <a:lnTo>
                      <a:pt x="0" y="0"/>
                    </a:lnTo>
                    <a:lnTo>
                      <a:pt x="0" y="1523997"/>
                    </a:lnTo>
                    <a:lnTo>
                      <a:pt x="1875691" y="1523997"/>
                    </a:lnTo>
                    <a:lnTo>
                      <a:pt x="1875691" y="0"/>
                    </a:lnTo>
                    <a:close/>
                  </a:path>
                </a:pathLst>
              </a:custGeom>
              <a:solidFill>
                <a:srgbClr val="000000"/>
              </a:solidFill>
            </p:spPr>
            <p:txBody>
              <a:bodyPr wrap="square" lIns="0" tIns="0" rIns="0" bIns="0" rtlCol="0"/>
              <a:lstStyle/>
              <a:p>
                <a:endParaRPr/>
              </a:p>
            </p:txBody>
          </p:sp>
          <p:sp>
            <p:nvSpPr>
              <p:cNvPr id="8" name="object 8"/>
              <p:cNvSpPr/>
              <p:nvPr/>
            </p:nvSpPr>
            <p:spPr>
              <a:xfrm>
                <a:off x="785444" y="4132384"/>
                <a:ext cx="1875789" cy="1524000"/>
              </a:xfrm>
              <a:custGeom>
                <a:avLst/>
                <a:gdLst/>
                <a:ahLst/>
                <a:cxnLst/>
                <a:rect l="l" t="t" r="r" b="b"/>
                <a:pathLst>
                  <a:path w="1875789" h="1524000">
                    <a:moveTo>
                      <a:pt x="0" y="0"/>
                    </a:moveTo>
                    <a:lnTo>
                      <a:pt x="1875691" y="0"/>
                    </a:lnTo>
                    <a:lnTo>
                      <a:pt x="1875691" y="1523998"/>
                    </a:lnTo>
                    <a:lnTo>
                      <a:pt x="0" y="1523998"/>
                    </a:lnTo>
                    <a:lnTo>
                      <a:pt x="0" y="0"/>
                    </a:lnTo>
                    <a:close/>
                  </a:path>
                </a:pathLst>
              </a:custGeom>
              <a:ln w="12700">
                <a:solidFill>
                  <a:srgbClr val="2F528F"/>
                </a:solidFill>
              </a:ln>
            </p:spPr>
            <p:txBody>
              <a:bodyPr wrap="square" lIns="0" tIns="0" rIns="0" bIns="0" rtlCol="0"/>
              <a:lstStyle/>
              <a:p>
                <a:endParaRPr/>
              </a:p>
            </p:txBody>
          </p:sp>
        </p:grpSp>
        <p:sp>
          <p:nvSpPr>
            <p:cNvPr id="34" name="CuadroTexto 33">
              <a:extLst>
                <a:ext uri="{FF2B5EF4-FFF2-40B4-BE49-F238E27FC236}">
                  <a16:creationId xmlns:a16="http://schemas.microsoft.com/office/drawing/2014/main" id="{ED1BCF99-097F-128D-1EB3-33B7E918E5AF}"/>
                </a:ext>
              </a:extLst>
            </p:cNvPr>
            <p:cNvSpPr txBox="1"/>
            <p:nvPr/>
          </p:nvSpPr>
          <p:spPr>
            <a:xfrm>
              <a:off x="785444" y="5815076"/>
              <a:ext cx="1875789" cy="923330"/>
            </a:xfrm>
            <a:prstGeom prst="rect">
              <a:avLst/>
            </a:prstGeom>
            <a:noFill/>
          </p:spPr>
          <p:txBody>
            <a:bodyPr wrap="square" rtlCol="0">
              <a:spAutoFit/>
            </a:bodyPr>
            <a:lstStyle/>
            <a:p>
              <a:pPr algn="ctr"/>
              <a:r>
                <a:rPr lang="es-PE" sz="1800" dirty="0">
                  <a:solidFill>
                    <a:schemeClr val="bg1"/>
                  </a:solidFill>
                  <a:effectLst>
                    <a:outerShdw blurRad="38100" dist="38100" dir="2700000" algn="tl">
                      <a:srgbClr val="000000">
                        <a:alpha val="43137"/>
                      </a:srgbClr>
                    </a:outerShdw>
                  </a:effectLst>
                  <a:latin typeface="Gotham" pitchFamily="2" charset="0"/>
                  <a:cs typeface="Gotham" pitchFamily="2" charset="0"/>
                </a:rPr>
                <a:t>Luto,</a:t>
              </a:r>
              <a:r>
                <a:rPr lang="es-PE" sz="1800" spc="-70" dirty="0">
                  <a:solidFill>
                    <a:schemeClr val="bg1"/>
                  </a:solidFill>
                  <a:effectLst>
                    <a:outerShdw blurRad="38100" dist="38100" dir="2700000" algn="tl">
                      <a:srgbClr val="000000">
                        <a:alpha val="43137"/>
                      </a:srgbClr>
                    </a:outerShdw>
                  </a:effectLst>
                  <a:latin typeface="Gotham" pitchFamily="2" charset="0"/>
                  <a:cs typeface="Gotham" pitchFamily="2" charset="0"/>
                </a:rPr>
                <a:t> </a:t>
              </a:r>
              <a:r>
                <a:rPr lang="es-PE" sz="1800" dirty="0">
                  <a:solidFill>
                    <a:schemeClr val="bg1"/>
                  </a:solidFill>
                  <a:effectLst>
                    <a:outerShdw blurRad="38100" dist="38100" dir="2700000" algn="tl">
                      <a:srgbClr val="000000">
                        <a:alpha val="43137"/>
                      </a:srgbClr>
                    </a:outerShdw>
                  </a:effectLst>
                  <a:latin typeface="Gotham" pitchFamily="2" charset="0"/>
                  <a:cs typeface="Gotham" pitchFamily="2" charset="0"/>
                </a:rPr>
                <a:t>Muerte</a:t>
              </a:r>
              <a:r>
                <a:rPr lang="es-PE" sz="1800" spc="-60" dirty="0">
                  <a:solidFill>
                    <a:schemeClr val="bg1"/>
                  </a:solidFill>
                  <a:effectLst>
                    <a:outerShdw blurRad="38100" dist="38100" dir="2700000" algn="tl">
                      <a:srgbClr val="000000">
                        <a:alpha val="43137"/>
                      </a:srgbClr>
                    </a:outerShdw>
                  </a:effectLst>
                  <a:latin typeface="Gotham" pitchFamily="2" charset="0"/>
                  <a:cs typeface="Gotham" pitchFamily="2" charset="0"/>
                </a:rPr>
                <a:t> </a:t>
              </a:r>
              <a:r>
                <a:rPr lang="es-PE" sz="1800" spc="-10" dirty="0">
                  <a:solidFill>
                    <a:schemeClr val="bg1"/>
                  </a:solidFill>
                  <a:effectLst>
                    <a:outerShdw blurRad="38100" dist="38100" dir="2700000" algn="tl">
                      <a:srgbClr val="000000">
                        <a:alpha val="43137"/>
                      </a:srgbClr>
                    </a:outerShdw>
                  </a:effectLst>
                  <a:latin typeface="Gotham" pitchFamily="2" charset="0"/>
                  <a:cs typeface="Gotham" pitchFamily="2" charset="0"/>
                </a:rPr>
                <a:t>Penitencia</a:t>
              </a:r>
              <a:endParaRPr lang="es-PE" sz="1800" dirty="0">
                <a:solidFill>
                  <a:schemeClr val="bg1"/>
                </a:solidFill>
                <a:effectLst>
                  <a:outerShdw blurRad="38100" dist="38100" dir="2700000" algn="tl">
                    <a:srgbClr val="000000">
                      <a:alpha val="43137"/>
                    </a:srgbClr>
                  </a:outerShdw>
                </a:effectLst>
                <a:latin typeface="Gotham" pitchFamily="2" charset="0"/>
                <a:cs typeface="Gotham" pitchFamily="2" charset="0"/>
              </a:endParaRPr>
            </a:p>
            <a:p>
              <a:pPr algn="ctr"/>
              <a:endParaRPr lang="es-PE" dirty="0">
                <a:effectLst>
                  <a:outerShdw blurRad="38100" dist="38100" dir="2700000" algn="tl">
                    <a:srgbClr val="000000">
                      <a:alpha val="43137"/>
                    </a:srgbClr>
                  </a:outerShdw>
                </a:effectLst>
              </a:endParaRPr>
            </a:p>
          </p:txBody>
        </p:sp>
      </p:grpSp>
      <p:grpSp>
        <p:nvGrpSpPr>
          <p:cNvPr id="45" name="Grupo 44">
            <a:extLst>
              <a:ext uri="{FF2B5EF4-FFF2-40B4-BE49-F238E27FC236}">
                <a16:creationId xmlns:a16="http://schemas.microsoft.com/office/drawing/2014/main" id="{E01876E2-8C5B-25F2-3C41-13BBA27D264E}"/>
              </a:ext>
            </a:extLst>
          </p:cNvPr>
          <p:cNvGrpSpPr/>
          <p:nvPr/>
        </p:nvGrpSpPr>
        <p:grpSpPr>
          <a:xfrm>
            <a:off x="3675244" y="3940828"/>
            <a:ext cx="2168655" cy="2612372"/>
            <a:chOff x="3345489" y="4126034"/>
            <a:chExt cx="2168655" cy="2612372"/>
          </a:xfrm>
        </p:grpSpPr>
        <p:grpSp>
          <p:nvGrpSpPr>
            <p:cNvPr id="20" name="object 20"/>
            <p:cNvGrpSpPr/>
            <p:nvPr/>
          </p:nvGrpSpPr>
          <p:grpSpPr>
            <a:xfrm>
              <a:off x="3485572" y="4126034"/>
              <a:ext cx="1888489" cy="1536700"/>
              <a:chOff x="3358169" y="4126034"/>
              <a:chExt cx="1888489" cy="1536700"/>
            </a:xfrm>
          </p:grpSpPr>
          <p:sp>
            <p:nvSpPr>
              <p:cNvPr id="21" name="object 21"/>
              <p:cNvSpPr/>
              <p:nvPr/>
            </p:nvSpPr>
            <p:spPr>
              <a:xfrm>
                <a:off x="3364519" y="4132384"/>
                <a:ext cx="1875789" cy="1524000"/>
              </a:xfrm>
              <a:custGeom>
                <a:avLst/>
                <a:gdLst/>
                <a:ahLst/>
                <a:cxnLst/>
                <a:rect l="l" t="t" r="r" b="b"/>
                <a:pathLst>
                  <a:path w="1875789" h="1524000">
                    <a:moveTo>
                      <a:pt x="1875690" y="0"/>
                    </a:moveTo>
                    <a:lnTo>
                      <a:pt x="0" y="0"/>
                    </a:lnTo>
                    <a:lnTo>
                      <a:pt x="0" y="1523997"/>
                    </a:lnTo>
                    <a:lnTo>
                      <a:pt x="1875690" y="1523997"/>
                    </a:lnTo>
                    <a:lnTo>
                      <a:pt x="1875690" y="0"/>
                    </a:lnTo>
                    <a:close/>
                  </a:path>
                </a:pathLst>
              </a:custGeom>
              <a:solidFill>
                <a:srgbClr val="E97FC9"/>
              </a:solidFill>
            </p:spPr>
            <p:txBody>
              <a:bodyPr wrap="square" lIns="0" tIns="0" rIns="0" bIns="0" rtlCol="0"/>
              <a:lstStyle/>
              <a:p>
                <a:endParaRPr/>
              </a:p>
            </p:txBody>
          </p:sp>
          <p:sp>
            <p:nvSpPr>
              <p:cNvPr id="22" name="object 22"/>
              <p:cNvSpPr/>
              <p:nvPr/>
            </p:nvSpPr>
            <p:spPr>
              <a:xfrm>
                <a:off x="3364519" y="4132384"/>
                <a:ext cx="1875789" cy="1524000"/>
              </a:xfrm>
              <a:custGeom>
                <a:avLst/>
                <a:gdLst/>
                <a:ahLst/>
                <a:cxnLst/>
                <a:rect l="l" t="t" r="r" b="b"/>
                <a:pathLst>
                  <a:path w="1875789" h="1524000">
                    <a:moveTo>
                      <a:pt x="0" y="0"/>
                    </a:moveTo>
                    <a:lnTo>
                      <a:pt x="1875691" y="0"/>
                    </a:lnTo>
                    <a:lnTo>
                      <a:pt x="1875691" y="1523998"/>
                    </a:lnTo>
                    <a:lnTo>
                      <a:pt x="0" y="1523998"/>
                    </a:lnTo>
                    <a:lnTo>
                      <a:pt x="0" y="0"/>
                    </a:lnTo>
                    <a:close/>
                  </a:path>
                </a:pathLst>
              </a:custGeom>
              <a:ln w="12700">
                <a:solidFill>
                  <a:srgbClr val="2F528F"/>
                </a:solidFill>
              </a:ln>
            </p:spPr>
            <p:txBody>
              <a:bodyPr wrap="square" lIns="0" tIns="0" rIns="0" bIns="0" rtlCol="0"/>
              <a:lstStyle/>
              <a:p>
                <a:endParaRPr/>
              </a:p>
            </p:txBody>
          </p:sp>
        </p:grpSp>
        <p:sp>
          <p:nvSpPr>
            <p:cNvPr id="35" name="CuadroTexto 34">
              <a:extLst>
                <a:ext uri="{FF2B5EF4-FFF2-40B4-BE49-F238E27FC236}">
                  <a16:creationId xmlns:a16="http://schemas.microsoft.com/office/drawing/2014/main" id="{EAE8F31B-35BD-A4F7-3C85-D8A10344853A}"/>
                </a:ext>
              </a:extLst>
            </p:cNvPr>
            <p:cNvSpPr txBox="1"/>
            <p:nvPr/>
          </p:nvSpPr>
          <p:spPr>
            <a:xfrm>
              <a:off x="3345489" y="5815076"/>
              <a:ext cx="2168655" cy="923330"/>
            </a:xfrm>
            <a:prstGeom prst="rect">
              <a:avLst/>
            </a:prstGeom>
            <a:noFill/>
          </p:spPr>
          <p:txBody>
            <a:bodyPr wrap="square" rtlCol="0">
              <a:spAutoFit/>
            </a:bodyPr>
            <a:lstStyle/>
            <a:p>
              <a:pPr algn="ctr"/>
              <a:r>
                <a:rPr lang="es-PE" sz="1800" spc="-10" dirty="0">
                  <a:solidFill>
                    <a:schemeClr val="bg1"/>
                  </a:solidFill>
                  <a:effectLst>
                    <a:outerShdw blurRad="38100" dist="38100" dir="2700000" algn="tl">
                      <a:srgbClr val="000000">
                        <a:alpha val="43137"/>
                      </a:srgbClr>
                    </a:outerShdw>
                  </a:effectLst>
                  <a:latin typeface="Gotham" pitchFamily="2" charset="0"/>
                  <a:cs typeface="Gotham" pitchFamily="2" charset="0"/>
                </a:rPr>
                <a:t>Relajación</a:t>
              </a:r>
              <a:r>
                <a:rPr lang="es-PE" spc="-10" dirty="0">
                  <a:solidFill>
                    <a:schemeClr val="bg1"/>
                  </a:solidFill>
                  <a:effectLst>
                    <a:outerShdw blurRad="38100" dist="38100" dir="2700000" algn="tl">
                      <a:srgbClr val="000000">
                        <a:alpha val="43137"/>
                      </a:srgbClr>
                    </a:outerShdw>
                  </a:effectLst>
                  <a:latin typeface="Gotham" pitchFamily="2" charset="0"/>
                  <a:cs typeface="Gotham" pitchFamily="2" charset="0"/>
                </a:rPr>
                <a:t>, </a:t>
              </a:r>
              <a:r>
                <a:rPr lang="es-PE" spc="-20" dirty="0">
                  <a:solidFill>
                    <a:schemeClr val="bg1"/>
                  </a:solidFill>
                  <a:effectLst>
                    <a:outerShdw blurRad="38100" dist="38100" dir="2700000" algn="tl">
                      <a:srgbClr val="000000">
                        <a:alpha val="43137"/>
                      </a:srgbClr>
                    </a:outerShdw>
                  </a:effectLst>
                  <a:latin typeface="Gotham" pitchFamily="2" charset="0"/>
                  <a:cs typeface="Gotham" pitchFamily="2" charset="0"/>
                </a:rPr>
                <a:t>R</a:t>
              </a:r>
              <a:r>
                <a:rPr lang="es-PE" sz="1800" spc="-20" dirty="0">
                  <a:solidFill>
                    <a:schemeClr val="bg1"/>
                  </a:solidFill>
                  <a:effectLst>
                    <a:outerShdw blurRad="38100" dist="38100" dir="2700000" algn="tl">
                      <a:srgbClr val="000000">
                        <a:alpha val="43137"/>
                      </a:srgbClr>
                    </a:outerShdw>
                  </a:effectLst>
                  <a:latin typeface="Gotham" pitchFamily="2" charset="0"/>
                  <a:cs typeface="Gotham" pitchFamily="2" charset="0"/>
                </a:rPr>
                <a:t>igor </a:t>
              </a:r>
              <a:r>
                <a:rPr lang="es-PE" sz="1800" spc="-10" dirty="0">
                  <a:solidFill>
                    <a:schemeClr val="bg1"/>
                  </a:solidFill>
                  <a:effectLst>
                    <a:outerShdw blurRad="38100" dist="38100" dir="2700000" algn="tl">
                      <a:srgbClr val="000000">
                        <a:alpha val="43137"/>
                      </a:srgbClr>
                    </a:outerShdw>
                  </a:effectLst>
                  <a:latin typeface="Gotham" pitchFamily="2" charset="0"/>
                  <a:cs typeface="Gotham" pitchFamily="2" charset="0"/>
                </a:rPr>
                <a:t>Penitencial</a:t>
              </a:r>
              <a:endParaRPr lang="es-PE" sz="1800" dirty="0">
                <a:solidFill>
                  <a:schemeClr val="bg1"/>
                </a:solidFill>
                <a:effectLst>
                  <a:outerShdw blurRad="38100" dist="38100" dir="2700000" algn="tl">
                    <a:srgbClr val="000000">
                      <a:alpha val="43137"/>
                    </a:srgbClr>
                  </a:outerShdw>
                </a:effectLst>
                <a:latin typeface="Gotham" pitchFamily="2" charset="0"/>
                <a:cs typeface="Gotham" pitchFamily="2" charset="0"/>
              </a:endParaRPr>
            </a:p>
            <a:p>
              <a:pPr algn="ctr"/>
              <a:endParaRPr lang="es-PE" dirty="0">
                <a:effectLst>
                  <a:outerShdw blurRad="38100" dist="38100" dir="2700000" algn="tl">
                    <a:srgbClr val="000000">
                      <a:alpha val="43137"/>
                    </a:srgbClr>
                  </a:outerShdw>
                </a:effectLst>
              </a:endParaRPr>
            </a:p>
          </p:txBody>
        </p:sp>
      </p:grpSp>
      <p:grpSp>
        <p:nvGrpSpPr>
          <p:cNvPr id="43" name="Grupo 42">
            <a:extLst>
              <a:ext uri="{FF2B5EF4-FFF2-40B4-BE49-F238E27FC236}">
                <a16:creationId xmlns:a16="http://schemas.microsoft.com/office/drawing/2014/main" id="{94ED60B3-AA58-25A7-7C33-B7CDC808E637}"/>
              </a:ext>
            </a:extLst>
          </p:cNvPr>
          <p:cNvGrpSpPr/>
          <p:nvPr/>
        </p:nvGrpSpPr>
        <p:grpSpPr>
          <a:xfrm>
            <a:off x="6468323" y="3940828"/>
            <a:ext cx="1931000" cy="2864477"/>
            <a:chOff x="6471344" y="4126034"/>
            <a:chExt cx="1931000" cy="2864477"/>
          </a:xfrm>
        </p:grpSpPr>
        <p:grpSp>
          <p:nvGrpSpPr>
            <p:cNvPr id="24" name="object 24"/>
            <p:cNvGrpSpPr/>
            <p:nvPr/>
          </p:nvGrpSpPr>
          <p:grpSpPr>
            <a:xfrm>
              <a:off x="6492600" y="4126034"/>
              <a:ext cx="1888489" cy="1536700"/>
              <a:chOff x="6517030" y="4126034"/>
              <a:chExt cx="1888489" cy="1536700"/>
            </a:xfrm>
          </p:grpSpPr>
          <p:sp>
            <p:nvSpPr>
              <p:cNvPr id="25" name="object 25"/>
              <p:cNvSpPr/>
              <p:nvPr/>
            </p:nvSpPr>
            <p:spPr>
              <a:xfrm>
                <a:off x="6523380" y="4132384"/>
                <a:ext cx="1875789" cy="1524000"/>
              </a:xfrm>
              <a:custGeom>
                <a:avLst/>
                <a:gdLst/>
                <a:ahLst/>
                <a:cxnLst/>
                <a:rect l="l" t="t" r="r" b="b"/>
                <a:pathLst>
                  <a:path w="1875790" h="1524000">
                    <a:moveTo>
                      <a:pt x="1875690" y="0"/>
                    </a:moveTo>
                    <a:lnTo>
                      <a:pt x="0" y="0"/>
                    </a:lnTo>
                    <a:lnTo>
                      <a:pt x="0" y="1523997"/>
                    </a:lnTo>
                    <a:lnTo>
                      <a:pt x="1875690" y="1523997"/>
                    </a:lnTo>
                    <a:lnTo>
                      <a:pt x="1875690" y="0"/>
                    </a:lnTo>
                    <a:close/>
                  </a:path>
                </a:pathLst>
              </a:custGeom>
              <a:solidFill>
                <a:srgbClr val="FFFC00"/>
              </a:solidFill>
            </p:spPr>
            <p:txBody>
              <a:bodyPr wrap="square" lIns="0" tIns="0" rIns="0" bIns="0" rtlCol="0"/>
              <a:lstStyle/>
              <a:p>
                <a:endParaRPr/>
              </a:p>
            </p:txBody>
          </p:sp>
          <p:sp>
            <p:nvSpPr>
              <p:cNvPr id="26" name="object 26"/>
              <p:cNvSpPr/>
              <p:nvPr/>
            </p:nvSpPr>
            <p:spPr>
              <a:xfrm>
                <a:off x="6523380" y="4132384"/>
                <a:ext cx="1875789" cy="1524000"/>
              </a:xfrm>
              <a:custGeom>
                <a:avLst/>
                <a:gdLst/>
                <a:ahLst/>
                <a:cxnLst/>
                <a:rect l="l" t="t" r="r" b="b"/>
                <a:pathLst>
                  <a:path w="1875790" h="1524000">
                    <a:moveTo>
                      <a:pt x="0" y="0"/>
                    </a:moveTo>
                    <a:lnTo>
                      <a:pt x="1875691" y="0"/>
                    </a:lnTo>
                    <a:lnTo>
                      <a:pt x="1875691" y="1523998"/>
                    </a:lnTo>
                    <a:lnTo>
                      <a:pt x="0" y="1523998"/>
                    </a:lnTo>
                    <a:lnTo>
                      <a:pt x="0" y="0"/>
                    </a:lnTo>
                    <a:close/>
                  </a:path>
                </a:pathLst>
              </a:custGeom>
              <a:ln w="12700">
                <a:solidFill>
                  <a:srgbClr val="2F528F"/>
                </a:solidFill>
              </a:ln>
            </p:spPr>
            <p:txBody>
              <a:bodyPr wrap="square" lIns="0" tIns="0" rIns="0" bIns="0" rtlCol="0"/>
              <a:lstStyle/>
              <a:p>
                <a:endParaRPr/>
              </a:p>
            </p:txBody>
          </p:sp>
        </p:grpSp>
        <p:sp>
          <p:nvSpPr>
            <p:cNvPr id="36" name="CuadroTexto 35">
              <a:extLst>
                <a:ext uri="{FF2B5EF4-FFF2-40B4-BE49-F238E27FC236}">
                  <a16:creationId xmlns:a16="http://schemas.microsoft.com/office/drawing/2014/main" id="{FCD7F295-EAC8-2A8A-93E7-4383CDDBC18E}"/>
                </a:ext>
              </a:extLst>
            </p:cNvPr>
            <p:cNvSpPr txBox="1"/>
            <p:nvPr/>
          </p:nvSpPr>
          <p:spPr>
            <a:xfrm>
              <a:off x="6471344" y="5790182"/>
              <a:ext cx="1931000" cy="1200329"/>
            </a:xfrm>
            <a:prstGeom prst="rect">
              <a:avLst/>
            </a:prstGeom>
            <a:noFill/>
          </p:spPr>
          <p:txBody>
            <a:bodyPr wrap="square" rtlCol="0">
              <a:spAutoFit/>
            </a:bodyPr>
            <a:lstStyle/>
            <a:p>
              <a:pPr algn="ctr"/>
              <a:r>
                <a:rPr lang="es-PE" sz="1800" dirty="0">
                  <a:solidFill>
                    <a:schemeClr val="bg1"/>
                  </a:solidFill>
                  <a:effectLst>
                    <a:outerShdw blurRad="38100" dist="38100" dir="2700000" algn="tl">
                      <a:srgbClr val="000000">
                        <a:alpha val="43137"/>
                      </a:srgbClr>
                    </a:outerShdw>
                  </a:effectLst>
                  <a:latin typeface="Gotham" pitchFamily="2" charset="0"/>
                  <a:cs typeface="Gotham" pitchFamily="2" charset="0"/>
                </a:rPr>
                <a:t>Divinidad,</a:t>
              </a:r>
              <a:r>
                <a:rPr lang="es-PE" sz="1800" spc="-55" dirty="0">
                  <a:solidFill>
                    <a:schemeClr val="bg1"/>
                  </a:solidFill>
                  <a:effectLst>
                    <a:outerShdw blurRad="38100" dist="38100" dir="2700000" algn="tl">
                      <a:srgbClr val="000000">
                        <a:alpha val="43137"/>
                      </a:srgbClr>
                    </a:outerShdw>
                  </a:effectLst>
                  <a:latin typeface="Gotham" pitchFamily="2" charset="0"/>
                  <a:cs typeface="Gotham" pitchFamily="2" charset="0"/>
                </a:rPr>
                <a:t> </a:t>
              </a:r>
              <a:r>
                <a:rPr lang="es-PE" sz="1800" spc="-10" dirty="0">
                  <a:solidFill>
                    <a:schemeClr val="bg1"/>
                  </a:solidFill>
                  <a:effectLst>
                    <a:outerShdw blurRad="38100" dist="38100" dir="2700000" algn="tl">
                      <a:srgbClr val="000000">
                        <a:alpha val="43137"/>
                      </a:srgbClr>
                    </a:outerShdw>
                  </a:effectLst>
                  <a:latin typeface="Gotham" pitchFamily="2" charset="0"/>
                  <a:cs typeface="Gotham" pitchFamily="2" charset="0"/>
                </a:rPr>
                <a:t>Realeza,</a:t>
              </a:r>
              <a:r>
                <a:rPr lang="es-PE" sz="1800" spc="-55" dirty="0">
                  <a:solidFill>
                    <a:schemeClr val="bg1"/>
                  </a:solidFill>
                  <a:effectLst>
                    <a:outerShdw blurRad="38100" dist="38100" dir="2700000" algn="tl">
                      <a:srgbClr val="000000">
                        <a:alpha val="43137"/>
                      </a:srgbClr>
                    </a:outerShdw>
                  </a:effectLst>
                  <a:latin typeface="Gotham" pitchFamily="2" charset="0"/>
                  <a:cs typeface="Gotham" pitchFamily="2" charset="0"/>
                </a:rPr>
                <a:t> </a:t>
              </a:r>
              <a:r>
                <a:rPr lang="es-PE" sz="1800" spc="-20" dirty="0">
                  <a:solidFill>
                    <a:schemeClr val="bg1"/>
                  </a:solidFill>
                  <a:effectLst>
                    <a:outerShdw blurRad="38100" dist="38100" dir="2700000" algn="tl">
                      <a:srgbClr val="000000">
                        <a:alpha val="43137"/>
                      </a:srgbClr>
                    </a:outerShdw>
                  </a:effectLst>
                  <a:latin typeface="Gotham" pitchFamily="2" charset="0"/>
                  <a:cs typeface="Gotham" pitchFamily="2" charset="0"/>
                </a:rPr>
                <a:t>Valor </a:t>
              </a:r>
              <a:r>
                <a:rPr lang="es-PE" sz="1800" spc="-10" dirty="0">
                  <a:solidFill>
                    <a:schemeClr val="bg1"/>
                  </a:solidFill>
                  <a:effectLst>
                    <a:outerShdw blurRad="38100" dist="38100" dir="2700000" algn="tl">
                      <a:srgbClr val="000000">
                        <a:alpha val="43137"/>
                      </a:srgbClr>
                    </a:outerShdw>
                  </a:effectLst>
                  <a:latin typeface="Gotham" pitchFamily="2" charset="0"/>
                  <a:cs typeface="Gotham" pitchFamily="2" charset="0"/>
                </a:rPr>
                <a:t>Eterno</a:t>
              </a:r>
              <a:endParaRPr lang="es-PE" sz="1800" dirty="0">
                <a:solidFill>
                  <a:schemeClr val="bg1"/>
                </a:solidFill>
                <a:effectLst>
                  <a:outerShdw blurRad="38100" dist="38100" dir="2700000" algn="tl">
                    <a:srgbClr val="000000">
                      <a:alpha val="43137"/>
                    </a:srgbClr>
                  </a:outerShdw>
                </a:effectLst>
                <a:latin typeface="Gotham" pitchFamily="2" charset="0"/>
                <a:cs typeface="Gotham" pitchFamily="2" charset="0"/>
              </a:endParaRPr>
            </a:p>
            <a:p>
              <a:pPr algn="ctr"/>
              <a:endParaRPr lang="es-PE" dirty="0">
                <a:effectLst>
                  <a:outerShdw blurRad="38100" dist="38100" dir="2700000" algn="tl">
                    <a:srgbClr val="000000">
                      <a:alpha val="43137"/>
                    </a:srgbClr>
                  </a:outerShdw>
                </a:effectLst>
              </a:endParaRPr>
            </a:p>
          </p:txBody>
        </p:sp>
      </p:grpSp>
      <p:grpSp>
        <p:nvGrpSpPr>
          <p:cNvPr id="42" name="Grupo 41">
            <a:extLst>
              <a:ext uri="{FF2B5EF4-FFF2-40B4-BE49-F238E27FC236}">
                <a16:creationId xmlns:a16="http://schemas.microsoft.com/office/drawing/2014/main" id="{55A9D2A0-BB86-4B3B-18EA-32577023789B}"/>
              </a:ext>
            </a:extLst>
          </p:cNvPr>
          <p:cNvGrpSpPr/>
          <p:nvPr/>
        </p:nvGrpSpPr>
        <p:grpSpPr>
          <a:xfrm>
            <a:off x="9106265" y="3940828"/>
            <a:ext cx="1969829" cy="2889371"/>
            <a:chOff x="9315775" y="4126034"/>
            <a:chExt cx="1969829" cy="2889371"/>
          </a:xfrm>
        </p:grpSpPr>
        <p:grpSp>
          <p:nvGrpSpPr>
            <p:cNvPr id="28" name="object 28"/>
            <p:cNvGrpSpPr/>
            <p:nvPr/>
          </p:nvGrpSpPr>
          <p:grpSpPr>
            <a:xfrm>
              <a:off x="9356445" y="4126034"/>
              <a:ext cx="1888489" cy="1536700"/>
              <a:chOff x="9307890" y="4126034"/>
              <a:chExt cx="1888489" cy="1536700"/>
            </a:xfrm>
          </p:grpSpPr>
          <p:sp>
            <p:nvSpPr>
              <p:cNvPr id="29" name="object 29"/>
              <p:cNvSpPr/>
              <p:nvPr/>
            </p:nvSpPr>
            <p:spPr>
              <a:xfrm>
                <a:off x="9314240" y="4132384"/>
                <a:ext cx="1875789" cy="1524000"/>
              </a:xfrm>
              <a:custGeom>
                <a:avLst/>
                <a:gdLst/>
                <a:ahLst/>
                <a:cxnLst/>
                <a:rect l="l" t="t" r="r" b="b"/>
                <a:pathLst>
                  <a:path w="1875790" h="1524000">
                    <a:moveTo>
                      <a:pt x="1875690" y="0"/>
                    </a:moveTo>
                    <a:lnTo>
                      <a:pt x="0" y="0"/>
                    </a:lnTo>
                    <a:lnTo>
                      <a:pt x="0" y="1523997"/>
                    </a:lnTo>
                    <a:lnTo>
                      <a:pt x="1875690" y="1523997"/>
                    </a:lnTo>
                    <a:lnTo>
                      <a:pt x="1875690" y="0"/>
                    </a:lnTo>
                    <a:close/>
                  </a:path>
                </a:pathLst>
              </a:custGeom>
              <a:solidFill>
                <a:srgbClr val="0432FF"/>
              </a:solidFill>
            </p:spPr>
            <p:txBody>
              <a:bodyPr wrap="square" lIns="0" tIns="0" rIns="0" bIns="0" rtlCol="0"/>
              <a:lstStyle/>
              <a:p>
                <a:endParaRPr/>
              </a:p>
            </p:txBody>
          </p:sp>
          <p:sp>
            <p:nvSpPr>
              <p:cNvPr id="30" name="object 30"/>
              <p:cNvSpPr/>
              <p:nvPr/>
            </p:nvSpPr>
            <p:spPr>
              <a:xfrm>
                <a:off x="9314240" y="4132384"/>
                <a:ext cx="1875789" cy="1524000"/>
              </a:xfrm>
              <a:custGeom>
                <a:avLst/>
                <a:gdLst/>
                <a:ahLst/>
                <a:cxnLst/>
                <a:rect l="l" t="t" r="r" b="b"/>
                <a:pathLst>
                  <a:path w="1875790" h="1524000">
                    <a:moveTo>
                      <a:pt x="0" y="0"/>
                    </a:moveTo>
                    <a:lnTo>
                      <a:pt x="1875691" y="0"/>
                    </a:lnTo>
                    <a:lnTo>
                      <a:pt x="1875691" y="1523998"/>
                    </a:lnTo>
                    <a:lnTo>
                      <a:pt x="0" y="1523998"/>
                    </a:lnTo>
                    <a:lnTo>
                      <a:pt x="0" y="0"/>
                    </a:lnTo>
                    <a:close/>
                  </a:path>
                </a:pathLst>
              </a:custGeom>
              <a:ln w="12700">
                <a:solidFill>
                  <a:srgbClr val="2F528F"/>
                </a:solidFill>
              </a:ln>
            </p:spPr>
            <p:txBody>
              <a:bodyPr wrap="square" lIns="0" tIns="0" rIns="0" bIns="0" rtlCol="0"/>
              <a:lstStyle/>
              <a:p>
                <a:endParaRPr/>
              </a:p>
            </p:txBody>
          </p:sp>
        </p:grpSp>
        <p:sp>
          <p:nvSpPr>
            <p:cNvPr id="37" name="CuadroTexto 36">
              <a:extLst>
                <a:ext uri="{FF2B5EF4-FFF2-40B4-BE49-F238E27FC236}">
                  <a16:creationId xmlns:a16="http://schemas.microsoft.com/office/drawing/2014/main" id="{34796102-284B-F9FA-0356-AF0630D9FA92}"/>
                </a:ext>
              </a:extLst>
            </p:cNvPr>
            <p:cNvSpPr txBox="1"/>
            <p:nvPr/>
          </p:nvSpPr>
          <p:spPr>
            <a:xfrm>
              <a:off x="9315775" y="5815076"/>
              <a:ext cx="1969829" cy="1200329"/>
            </a:xfrm>
            <a:prstGeom prst="rect">
              <a:avLst/>
            </a:prstGeom>
            <a:noFill/>
          </p:spPr>
          <p:txBody>
            <a:bodyPr wrap="square" rtlCol="0">
              <a:spAutoFit/>
            </a:bodyPr>
            <a:lstStyle/>
            <a:p>
              <a:pPr algn="ctr"/>
              <a:r>
                <a:rPr lang="es-PE" sz="1800" dirty="0">
                  <a:solidFill>
                    <a:schemeClr val="bg1"/>
                  </a:solidFill>
                  <a:effectLst>
                    <a:outerShdw blurRad="38100" dist="38100" dir="2700000" algn="tl">
                      <a:srgbClr val="000000">
                        <a:alpha val="43137"/>
                      </a:srgbClr>
                    </a:outerShdw>
                  </a:effectLst>
                  <a:latin typeface="Gotham" pitchFamily="2" charset="0"/>
                  <a:cs typeface="Gotham" pitchFamily="2" charset="0"/>
                </a:rPr>
                <a:t>Divinidad,</a:t>
              </a:r>
              <a:r>
                <a:rPr lang="es-PE" sz="1800" spc="-65" dirty="0">
                  <a:solidFill>
                    <a:schemeClr val="bg1"/>
                  </a:solidFill>
                  <a:effectLst>
                    <a:outerShdw blurRad="38100" dist="38100" dir="2700000" algn="tl">
                      <a:srgbClr val="000000">
                        <a:alpha val="43137"/>
                      </a:srgbClr>
                    </a:outerShdw>
                  </a:effectLst>
                  <a:latin typeface="Gotham" pitchFamily="2" charset="0"/>
                  <a:cs typeface="Gotham" pitchFamily="2" charset="0"/>
                </a:rPr>
                <a:t> </a:t>
              </a:r>
              <a:r>
                <a:rPr lang="es-PE" sz="1800" spc="-10" dirty="0">
                  <a:solidFill>
                    <a:schemeClr val="bg1"/>
                  </a:solidFill>
                  <a:effectLst>
                    <a:outerShdw blurRad="38100" dist="38100" dir="2700000" algn="tl">
                      <a:srgbClr val="000000">
                        <a:alpha val="43137"/>
                      </a:srgbClr>
                    </a:outerShdw>
                  </a:effectLst>
                  <a:latin typeface="Gotham" pitchFamily="2" charset="0"/>
                  <a:cs typeface="Gotham" pitchFamily="2" charset="0"/>
                </a:rPr>
                <a:t>Cielos, </a:t>
              </a:r>
              <a:r>
                <a:rPr lang="es-PE" sz="1800" dirty="0">
                  <a:solidFill>
                    <a:schemeClr val="bg1"/>
                  </a:solidFill>
                  <a:effectLst>
                    <a:outerShdw blurRad="38100" dist="38100" dir="2700000" algn="tl">
                      <a:srgbClr val="000000">
                        <a:alpha val="43137"/>
                      </a:srgbClr>
                    </a:outerShdw>
                  </a:effectLst>
                  <a:latin typeface="Gotham" pitchFamily="2" charset="0"/>
                  <a:cs typeface="Gotham" pitchFamily="2" charset="0"/>
                </a:rPr>
                <a:t>Espíritu</a:t>
              </a:r>
              <a:r>
                <a:rPr lang="es-PE" sz="1800" spc="-40" dirty="0">
                  <a:solidFill>
                    <a:schemeClr val="bg1"/>
                  </a:solidFill>
                  <a:effectLst>
                    <a:outerShdw blurRad="38100" dist="38100" dir="2700000" algn="tl">
                      <a:srgbClr val="000000">
                        <a:alpha val="43137"/>
                      </a:srgbClr>
                    </a:outerShdw>
                  </a:effectLst>
                  <a:latin typeface="Gotham" pitchFamily="2" charset="0"/>
                  <a:cs typeface="Gotham" pitchFamily="2" charset="0"/>
                </a:rPr>
                <a:t> </a:t>
              </a:r>
              <a:r>
                <a:rPr lang="es-PE" sz="1800" spc="-20" dirty="0">
                  <a:solidFill>
                    <a:schemeClr val="bg1"/>
                  </a:solidFill>
                  <a:effectLst>
                    <a:outerShdw blurRad="38100" dist="38100" dir="2700000" algn="tl">
                      <a:srgbClr val="000000">
                        <a:alpha val="43137"/>
                      </a:srgbClr>
                    </a:outerShdw>
                  </a:effectLst>
                  <a:latin typeface="Gotham" pitchFamily="2" charset="0"/>
                  <a:cs typeface="Gotham" pitchFamily="2" charset="0"/>
                </a:rPr>
                <a:t>Santo</a:t>
              </a:r>
              <a:endParaRPr lang="es-PE" sz="1800" dirty="0">
                <a:solidFill>
                  <a:schemeClr val="bg1"/>
                </a:solidFill>
                <a:effectLst>
                  <a:outerShdw blurRad="38100" dist="38100" dir="2700000" algn="tl">
                    <a:srgbClr val="000000">
                      <a:alpha val="43137"/>
                    </a:srgbClr>
                  </a:outerShdw>
                </a:effectLst>
                <a:latin typeface="Gotham" pitchFamily="2" charset="0"/>
                <a:cs typeface="Gotham" pitchFamily="2" charset="0"/>
              </a:endParaRPr>
            </a:p>
            <a:p>
              <a:pPr algn="ctr"/>
              <a:endParaRPr lang="es-PE" dirty="0">
                <a:effectLst>
                  <a:outerShdw blurRad="38100" dist="38100" dir="2700000" algn="tl">
                    <a:srgbClr val="000000">
                      <a:alpha val="43137"/>
                    </a:srgbClr>
                  </a:outerShdw>
                </a:effectLst>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1220F37-6AC6-EFFF-9B55-65801E1BF4DA}"/>
              </a:ext>
            </a:extLst>
          </p:cNvPr>
          <p:cNvGrpSpPr/>
          <p:nvPr/>
        </p:nvGrpSpPr>
        <p:grpSpPr>
          <a:xfrm>
            <a:off x="789980" y="736854"/>
            <a:ext cx="10612040" cy="5384293"/>
            <a:chOff x="705574" y="902207"/>
            <a:chExt cx="10612040" cy="5384293"/>
          </a:xfrm>
        </p:grpSpPr>
        <p:pic>
          <p:nvPicPr>
            <p:cNvPr id="2" name="object 2"/>
            <p:cNvPicPr/>
            <p:nvPr/>
          </p:nvPicPr>
          <p:blipFill>
            <a:blip r:embed="rId2" cstate="print"/>
            <a:stretch>
              <a:fillRect/>
            </a:stretch>
          </p:blipFill>
          <p:spPr>
            <a:xfrm>
              <a:off x="705574" y="1535793"/>
              <a:ext cx="4959351" cy="475070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ject 3"/>
            <p:cNvPicPr/>
            <p:nvPr/>
          </p:nvPicPr>
          <p:blipFill>
            <a:blip r:embed="rId3" cstate="print"/>
            <a:stretch>
              <a:fillRect/>
            </a:stretch>
          </p:blipFill>
          <p:spPr>
            <a:xfrm>
              <a:off x="6242777" y="1535791"/>
              <a:ext cx="5074837" cy="475070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bject 4"/>
            <p:cNvSpPr txBox="1"/>
            <p:nvPr/>
          </p:nvSpPr>
          <p:spPr>
            <a:xfrm>
              <a:off x="1706062" y="902207"/>
              <a:ext cx="2958374" cy="443711"/>
            </a:xfrm>
            <a:prstGeom prst="rect">
              <a:avLst/>
            </a:prstGeom>
          </p:spPr>
          <p:txBody>
            <a:bodyPr vert="horz" wrap="square" lIns="0" tIns="12700" rIns="0" bIns="0" rtlCol="0">
              <a:spAutoFit/>
            </a:bodyPr>
            <a:lstStyle/>
            <a:p>
              <a:pPr marL="12700">
                <a:lnSpc>
                  <a:spcPct val="100000"/>
                </a:lnSpc>
                <a:spcBef>
                  <a:spcPts val="100"/>
                </a:spcBef>
              </a:pPr>
              <a:r>
                <a:rPr lang="es-PE" sz="2800" dirty="0">
                  <a:latin typeface="Gotham Black" panose="02000603040000020004" pitchFamily="2" charset="0"/>
                  <a:cs typeface="Calibri"/>
                </a:rPr>
                <a:t>BOSQUE</a:t>
              </a:r>
              <a:r>
                <a:rPr lang="es-PE" sz="2800" spc="-45" dirty="0">
                  <a:latin typeface="Gotham Black" panose="02000603040000020004" pitchFamily="2" charset="0"/>
                  <a:cs typeface="Calibri"/>
                </a:rPr>
                <a:t> </a:t>
              </a:r>
              <a:r>
                <a:rPr lang="es-PE" sz="2800" spc="-20" dirty="0">
                  <a:latin typeface="Gotham Black" panose="02000603040000020004" pitchFamily="2" charset="0"/>
                  <a:cs typeface="Calibri"/>
                </a:rPr>
                <a:t>VERDE</a:t>
              </a:r>
              <a:endParaRPr lang="es-PE" sz="2800" dirty="0">
                <a:latin typeface="Gotham Black" panose="02000603040000020004" pitchFamily="2" charset="0"/>
                <a:cs typeface="Calibri"/>
              </a:endParaRPr>
            </a:p>
          </p:txBody>
        </p:sp>
        <p:sp>
          <p:nvSpPr>
            <p:cNvPr id="5" name="object 5"/>
            <p:cNvSpPr txBox="1"/>
            <p:nvPr/>
          </p:nvSpPr>
          <p:spPr>
            <a:xfrm>
              <a:off x="6638478" y="914400"/>
              <a:ext cx="4283434" cy="443711"/>
            </a:xfrm>
            <a:prstGeom prst="rect">
              <a:avLst/>
            </a:prstGeom>
          </p:spPr>
          <p:txBody>
            <a:bodyPr vert="horz" wrap="square" lIns="0" tIns="12700" rIns="0" bIns="0" rtlCol="0">
              <a:spAutoFit/>
            </a:bodyPr>
            <a:lstStyle/>
            <a:p>
              <a:pPr marL="12700" algn="ctr">
                <a:lnSpc>
                  <a:spcPct val="100000"/>
                </a:lnSpc>
                <a:spcBef>
                  <a:spcPts val="100"/>
                </a:spcBef>
              </a:pPr>
              <a:r>
                <a:rPr lang="es-PE" sz="2800" b="1" dirty="0">
                  <a:latin typeface="Gotham Black" panose="02000603040000020004" pitchFamily="2" charset="0"/>
                  <a:cs typeface="Calibri"/>
                </a:rPr>
                <a:t>BOSQUE</a:t>
              </a:r>
              <a:r>
                <a:rPr lang="es-PE" sz="2800" b="1" spc="-35" dirty="0">
                  <a:latin typeface="Gotham Black" panose="02000603040000020004" pitchFamily="2" charset="0"/>
                  <a:cs typeface="Calibri"/>
                </a:rPr>
                <a:t> </a:t>
              </a:r>
              <a:r>
                <a:rPr lang="es-PE" sz="2800" b="1" spc="-10" dirty="0">
                  <a:latin typeface="Gotham Black" panose="02000603040000020004" pitchFamily="2" charset="0"/>
                  <a:cs typeface="Calibri"/>
                </a:rPr>
                <a:t>NARANJA</a:t>
              </a:r>
              <a:endParaRPr lang="es-PE" sz="2800" dirty="0">
                <a:latin typeface="Gotham Black" panose="02000603040000020004" pitchFamily="2" charset="0"/>
                <a:cs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CFB0632-48D6-990A-BAD7-B02200C9F98E}"/>
              </a:ext>
            </a:extLst>
          </p:cNvPr>
          <p:cNvGrpSpPr/>
          <p:nvPr/>
        </p:nvGrpSpPr>
        <p:grpSpPr>
          <a:xfrm>
            <a:off x="1012371" y="832758"/>
            <a:ext cx="10167259" cy="5192485"/>
            <a:chOff x="1023256" y="914400"/>
            <a:chExt cx="10167259" cy="5192485"/>
          </a:xfrm>
        </p:grpSpPr>
        <p:pic>
          <p:nvPicPr>
            <p:cNvPr id="2" name="object 2"/>
            <p:cNvPicPr/>
            <p:nvPr/>
          </p:nvPicPr>
          <p:blipFill>
            <a:blip r:embed="rId2" cstate="print"/>
            <a:stretch>
              <a:fillRect/>
            </a:stretch>
          </p:blipFill>
          <p:spPr>
            <a:xfrm>
              <a:off x="6479138" y="1632856"/>
              <a:ext cx="4711377" cy="447402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ject 3"/>
            <p:cNvPicPr/>
            <p:nvPr/>
          </p:nvPicPr>
          <p:blipFill>
            <a:blip r:embed="rId3" cstate="print"/>
            <a:stretch>
              <a:fillRect/>
            </a:stretch>
          </p:blipFill>
          <p:spPr>
            <a:xfrm>
              <a:off x="1023256" y="1632856"/>
              <a:ext cx="4655257" cy="447402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bject 4"/>
            <p:cNvSpPr txBox="1"/>
            <p:nvPr/>
          </p:nvSpPr>
          <p:spPr>
            <a:xfrm>
              <a:off x="2152003" y="914400"/>
              <a:ext cx="2397762" cy="443711"/>
            </a:xfrm>
            <a:prstGeom prst="rect">
              <a:avLst/>
            </a:prstGeom>
          </p:spPr>
          <p:txBody>
            <a:bodyPr vert="horz" wrap="square" lIns="0" tIns="12700" rIns="0" bIns="0" rtlCol="0">
              <a:spAutoFit/>
            </a:bodyPr>
            <a:lstStyle/>
            <a:p>
              <a:pPr marL="12700" algn="ctr">
                <a:lnSpc>
                  <a:spcPct val="100000"/>
                </a:lnSpc>
                <a:spcBef>
                  <a:spcPts val="100"/>
                </a:spcBef>
              </a:pPr>
              <a:r>
                <a:rPr lang="es-PE" sz="2800" b="1" dirty="0">
                  <a:latin typeface="Gotham Black" panose="02000603040000020004" pitchFamily="2" charset="0"/>
                  <a:cs typeface="Calibri"/>
                </a:rPr>
                <a:t>MAR</a:t>
              </a:r>
              <a:r>
                <a:rPr lang="es-PE" sz="2800" b="1" spc="-30" dirty="0">
                  <a:latin typeface="Gotham Black" panose="02000603040000020004" pitchFamily="2" charset="0"/>
                  <a:cs typeface="Calibri"/>
                </a:rPr>
                <a:t> </a:t>
              </a:r>
              <a:r>
                <a:rPr lang="es-PE" sz="2800" b="1" spc="-20" dirty="0">
                  <a:latin typeface="Gotham Black" panose="02000603040000020004" pitchFamily="2" charset="0"/>
                  <a:cs typeface="Calibri"/>
                </a:rPr>
                <a:t>AZUL</a:t>
              </a:r>
              <a:endParaRPr lang="es-PE" sz="2800" dirty="0">
                <a:latin typeface="Gotham Black" panose="02000603040000020004" pitchFamily="2" charset="0"/>
                <a:cs typeface="Calibri"/>
              </a:endParaRPr>
            </a:p>
          </p:txBody>
        </p:sp>
        <p:sp>
          <p:nvSpPr>
            <p:cNvPr id="5" name="object 5"/>
            <p:cNvSpPr txBox="1"/>
            <p:nvPr/>
          </p:nvSpPr>
          <p:spPr>
            <a:xfrm>
              <a:off x="7635946" y="914400"/>
              <a:ext cx="2397761" cy="443711"/>
            </a:xfrm>
            <a:prstGeom prst="rect">
              <a:avLst/>
            </a:prstGeom>
          </p:spPr>
          <p:txBody>
            <a:bodyPr vert="horz" wrap="square" lIns="0" tIns="12700" rIns="0" bIns="0" rtlCol="0">
              <a:spAutoFit/>
            </a:bodyPr>
            <a:lstStyle/>
            <a:p>
              <a:pPr marL="12700" algn="ctr">
                <a:lnSpc>
                  <a:spcPct val="100000"/>
                </a:lnSpc>
                <a:spcBef>
                  <a:spcPts val="100"/>
                </a:spcBef>
              </a:pPr>
              <a:r>
                <a:rPr lang="es-PE" sz="2800" dirty="0">
                  <a:latin typeface="Gotham Black" panose="02000603040000020004" pitchFamily="2" charset="0"/>
                  <a:cs typeface="Calibri"/>
                </a:rPr>
                <a:t>MAR</a:t>
              </a:r>
              <a:r>
                <a:rPr lang="es-PE" sz="2800" spc="-30" dirty="0">
                  <a:latin typeface="Gotham Black" panose="02000603040000020004" pitchFamily="2" charset="0"/>
                  <a:cs typeface="Calibri"/>
                </a:rPr>
                <a:t> </a:t>
              </a:r>
              <a:r>
                <a:rPr lang="es-PE" sz="2800" spc="-10" dirty="0">
                  <a:latin typeface="Gotham Black" panose="02000603040000020004" pitchFamily="2" charset="0"/>
                  <a:cs typeface="Calibri"/>
                </a:rPr>
                <a:t>VERDE</a:t>
              </a:r>
              <a:endParaRPr lang="es-PE" sz="2800" dirty="0">
                <a:latin typeface="Gotham Black" panose="02000603040000020004" pitchFamily="2" charset="0"/>
                <a:cs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962006A-85A4-4F12-967D-E83DB1ED9ED6}"/>
              </a:ext>
            </a:extLst>
          </p:cNvPr>
          <p:cNvGrpSpPr/>
          <p:nvPr/>
        </p:nvGrpSpPr>
        <p:grpSpPr>
          <a:xfrm>
            <a:off x="3308749" y="4114800"/>
            <a:ext cx="5574501" cy="1824466"/>
            <a:chOff x="3252469" y="4312771"/>
            <a:chExt cx="5574501" cy="1824466"/>
          </a:xfrm>
        </p:grpSpPr>
        <p:pic>
          <p:nvPicPr>
            <p:cNvPr id="2" name="object 2"/>
            <p:cNvPicPr/>
            <p:nvPr/>
          </p:nvPicPr>
          <p:blipFill>
            <a:blip r:embed="rId2" cstate="print"/>
            <a:stretch>
              <a:fillRect/>
            </a:stretch>
          </p:blipFill>
          <p:spPr>
            <a:xfrm>
              <a:off x="3252469" y="4327189"/>
              <a:ext cx="2463971" cy="1805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ject 3"/>
            <p:cNvPicPr/>
            <p:nvPr/>
          </p:nvPicPr>
          <p:blipFill>
            <a:blip r:embed="rId3" cstate="print"/>
            <a:stretch>
              <a:fillRect/>
            </a:stretch>
          </p:blipFill>
          <p:spPr>
            <a:xfrm>
              <a:off x="6475562" y="4312771"/>
              <a:ext cx="2351408" cy="1824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4" name="object 4"/>
          <p:cNvPicPr/>
          <p:nvPr/>
        </p:nvPicPr>
        <p:blipFill>
          <a:blip r:embed="rId4" cstate="print"/>
          <a:stretch>
            <a:fillRect/>
          </a:stretch>
        </p:blipFill>
        <p:spPr>
          <a:xfrm>
            <a:off x="2153359" y="720763"/>
            <a:ext cx="7885283" cy="2914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AB61C2C-4EA5-1430-467F-0CD469E2011D}"/>
              </a:ext>
            </a:extLst>
          </p:cNvPr>
          <p:cNvGrpSpPr/>
          <p:nvPr/>
        </p:nvGrpSpPr>
        <p:grpSpPr>
          <a:xfrm>
            <a:off x="1127423" y="503769"/>
            <a:ext cx="9937155" cy="5850462"/>
            <a:chOff x="1418530" y="431523"/>
            <a:chExt cx="9937155" cy="5850462"/>
          </a:xfrm>
        </p:grpSpPr>
        <p:pic>
          <p:nvPicPr>
            <p:cNvPr id="2" name="object 2"/>
            <p:cNvPicPr/>
            <p:nvPr/>
          </p:nvPicPr>
          <p:blipFill>
            <a:blip r:embed="rId2" cstate="print"/>
            <a:stretch>
              <a:fillRect/>
            </a:stretch>
          </p:blipFill>
          <p:spPr>
            <a:xfrm>
              <a:off x="2746913" y="3538785"/>
              <a:ext cx="742121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ject 3"/>
            <p:cNvPicPr/>
            <p:nvPr/>
          </p:nvPicPr>
          <p:blipFill>
            <a:blip r:embed="rId3" cstate="print"/>
            <a:stretch>
              <a:fillRect/>
            </a:stretch>
          </p:blipFill>
          <p:spPr>
            <a:xfrm>
              <a:off x="1418530" y="490785"/>
              <a:ext cx="4767832" cy="2741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ject 4"/>
            <p:cNvPicPr/>
            <p:nvPr/>
          </p:nvPicPr>
          <p:blipFill>
            <a:blip r:embed="rId4" cstate="print"/>
            <a:stretch>
              <a:fillRect/>
            </a:stretch>
          </p:blipFill>
          <p:spPr>
            <a:xfrm>
              <a:off x="6587852" y="431523"/>
              <a:ext cx="4767833" cy="2800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6100" y="3053256"/>
            <a:ext cx="6019800" cy="751488"/>
          </a:xfrm>
          <a:prstGeom prst="rect">
            <a:avLst/>
          </a:prstGeom>
        </p:spPr>
        <p:txBody>
          <a:bodyPr vert="horz" wrap="square" lIns="0" tIns="12700" rIns="0" bIns="0" rtlCol="0">
            <a:spAutoFit/>
          </a:bodyPr>
          <a:lstStyle/>
          <a:p>
            <a:pPr marL="12700" algn="ctr">
              <a:lnSpc>
                <a:spcPct val="100000"/>
              </a:lnSpc>
              <a:spcBef>
                <a:spcPts val="100"/>
              </a:spcBef>
              <a:tabLst>
                <a:tab pos="2308860" algn="l"/>
              </a:tabLst>
            </a:pPr>
            <a:r>
              <a:rPr lang="es-PE" sz="4800" dirty="0">
                <a:latin typeface="Gotham Black" panose="02000603040000020004" pitchFamily="2" charset="0"/>
                <a:cs typeface="Gotham" pitchFamily="2" charset="0"/>
              </a:rPr>
              <a:t>¿QUE</a:t>
            </a:r>
            <a:r>
              <a:rPr lang="es-PE" sz="4800" spc="-25" dirty="0">
                <a:latin typeface="Gotham Black" panose="02000603040000020004" pitchFamily="2" charset="0"/>
                <a:cs typeface="Gotham" pitchFamily="2" charset="0"/>
              </a:rPr>
              <a:t> ES</a:t>
            </a:r>
            <a:r>
              <a:rPr lang="es-PE" sz="4800" dirty="0">
                <a:latin typeface="Gotham Black" panose="02000603040000020004" pitchFamily="2" charset="0"/>
                <a:cs typeface="Gotham" pitchFamily="2" charset="0"/>
              </a:rPr>
              <a:t>	LA</a:t>
            </a:r>
            <a:r>
              <a:rPr lang="es-PE" sz="4800" spc="-30" dirty="0">
                <a:latin typeface="Gotham Black" panose="02000603040000020004" pitchFamily="2" charset="0"/>
                <a:cs typeface="Gotham" pitchFamily="2" charset="0"/>
              </a:rPr>
              <a:t> </a:t>
            </a:r>
            <a:r>
              <a:rPr lang="es-PE" sz="4800" dirty="0">
                <a:latin typeface="Gotham Black" panose="02000603040000020004" pitchFamily="2" charset="0"/>
                <a:cs typeface="Gotham" pitchFamily="2" charset="0"/>
              </a:rPr>
              <a:t>LUZ</a:t>
            </a:r>
            <a:r>
              <a:rPr lang="es-PE" sz="4800" spc="-50" dirty="0">
                <a:latin typeface="Gotham Black" panose="02000603040000020004" pitchFamily="2" charset="0"/>
                <a:cs typeface="Gotham" pitchFamily="2" charset="0"/>
              </a:rPr>
              <a:t>?</a:t>
            </a:r>
            <a:endParaRPr lang="es-PE" sz="4800" dirty="0">
              <a:latin typeface="Gotham Black" panose="02000603040000020004" pitchFamily="2" charset="0"/>
              <a:cs typeface="Gotham"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76B40-C5F2-D7ED-2863-71CAAE5277CB}"/>
              </a:ext>
            </a:extLst>
          </p:cNvPr>
          <p:cNvSpPr txBox="1"/>
          <p:nvPr/>
        </p:nvSpPr>
        <p:spPr>
          <a:xfrm>
            <a:off x="3314700" y="2274838"/>
            <a:ext cx="5562600" cy="2308324"/>
          </a:xfrm>
          <a:prstGeom prst="rect">
            <a:avLst/>
          </a:prstGeom>
          <a:noFill/>
        </p:spPr>
        <p:txBody>
          <a:bodyPr wrap="square" rtlCol="0">
            <a:spAutoFit/>
          </a:bodyPr>
          <a:lstStyle/>
          <a:p>
            <a:pPr algn="ctr"/>
            <a:r>
              <a:rPr lang="pt-BR" sz="4800" b="1" spc="-20" dirty="0">
                <a:solidFill>
                  <a:srgbClr val="FF0000"/>
                </a:solidFill>
                <a:latin typeface="Gotham Black" panose="02000603040000020004" pitchFamily="2" charset="0"/>
                <a:cs typeface="Calibri"/>
              </a:rPr>
              <a:t>SHOW </a:t>
            </a:r>
            <a:r>
              <a:rPr lang="pt-BR" sz="4800" b="1" spc="-10" dirty="0">
                <a:solidFill>
                  <a:srgbClr val="FF0000"/>
                </a:solidFill>
                <a:latin typeface="Gotham Black" panose="02000603040000020004" pitchFamily="2" charset="0"/>
                <a:cs typeface="Calibri"/>
              </a:rPr>
              <a:t>TEATROS </a:t>
            </a:r>
            <a:r>
              <a:rPr lang="pt-BR" sz="4800" b="1" spc="-35" dirty="0">
                <a:solidFill>
                  <a:srgbClr val="FF0000"/>
                </a:solidFill>
                <a:latin typeface="Gotham Black" panose="02000603040000020004" pitchFamily="2" charset="0"/>
                <a:cs typeface="Calibri"/>
              </a:rPr>
              <a:t>CONCIERTOS</a:t>
            </a:r>
            <a:r>
              <a:rPr lang="pt-BR" sz="4800" dirty="0">
                <a:latin typeface="Gotham Black" panose="02000603040000020004" pitchFamily="2" charset="0"/>
                <a:cs typeface="Calibri"/>
              </a:rPr>
              <a:t> </a:t>
            </a:r>
            <a:r>
              <a:rPr lang="pt-BR" sz="4800" b="1" spc="-105" dirty="0">
                <a:solidFill>
                  <a:srgbClr val="FF0000"/>
                </a:solidFill>
                <a:latin typeface="Gotham Black" panose="02000603040000020004" pitchFamily="2" charset="0"/>
                <a:cs typeface="Calibri"/>
              </a:rPr>
              <a:t>TV,</a:t>
            </a:r>
            <a:r>
              <a:rPr lang="pt-BR" sz="4800" b="1" spc="-240" dirty="0">
                <a:solidFill>
                  <a:srgbClr val="FF0000"/>
                </a:solidFill>
                <a:latin typeface="Gotham Black" panose="02000603040000020004" pitchFamily="2" charset="0"/>
                <a:cs typeface="Calibri"/>
              </a:rPr>
              <a:t> </a:t>
            </a:r>
            <a:r>
              <a:rPr lang="pt-BR" sz="4800" b="1" spc="-10" dirty="0">
                <a:solidFill>
                  <a:srgbClr val="FF0000"/>
                </a:solidFill>
                <a:latin typeface="Gotham Black" panose="02000603040000020004" pitchFamily="2" charset="0"/>
                <a:cs typeface="Calibri"/>
              </a:rPr>
              <a:t>VIDEO,</a:t>
            </a:r>
            <a:r>
              <a:rPr lang="pt-BR" sz="4800" b="1" spc="-305" dirty="0">
                <a:solidFill>
                  <a:srgbClr val="FF0000"/>
                </a:solidFill>
                <a:latin typeface="Gotham Black" panose="02000603040000020004" pitchFamily="2" charset="0"/>
                <a:cs typeface="Calibri"/>
              </a:rPr>
              <a:t> </a:t>
            </a:r>
            <a:r>
              <a:rPr lang="pt-BR" sz="4800" b="1" spc="-20" dirty="0">
                <a:solidFill>
                  <a:srgbClr val="FF0000"/>
                </a:solidFill>
                <a:latin typeface="Gotham Black" panose="02000603040000020004" pitchFamily="2" charset="0"/>
                <a:cs typeface="Calibri"/>
              </a:rPr>
              <a:t>FOTOS</a:t>
            </a:r>
            <a:endParaRPr lang="pt-BR" sz="4800" dirty="0">
              <a:latin typeface="Gotham Black" panose="02000603040000020004" pitchFamily="2" charset="0"/>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2104" y="2683924"/>
            <a:ext cx="6430010" cy="1490152"/>
          </a:xfrm>
          <a:prstGeom prst="rect">
            <a:avLst/>
          </a:prstGeom>
        </p:spPr>
        <p:txBody>
          <a:bodyPr vert="horz" wrap="square" lIns="0" tIns="12700" rIns="0" bIns="0" rtlCol="0">
            <a:spAutoFit/>
          </a:bodyPr>
          <a:lstStyle/>
          <a:p>
            <a:pPr marL="12700" algn="ctr">
              <a:lnSpc>
                <a:spcPct val="100000"/>
              </a:lnSpc>
              <a:spcBef>
                <a:spcPts val="100"/>
              </a:spcBef>
            </a:pPr>
            <a:r>
              <a:rPr sz="4800" dirty="0">
                <a:solidFill>
                  <a:srgbClr val="FF0000"/>
                </a:solidFill>
                <a:latin typeface="Gotham Black" panose="02000603040000020004" pitchFamily="2" charset="0"/>
              </a:rPr>
              <a:t>ADICION</a:t>
            </a:r>
            <a:r>
              <a:rPr sz="4800" spc="-85" dirty="0">
                <a:solidFill>
                  <a:srgbClr val="FF0000"/>
                </a:solidFill>
                <a:latin typeface="Gotham Black" panose="02000603040000020004" pitchFamily="2" charset="0"/>
              </a:rPr>
              <a:t> </a:t>
            </a:r>
            <a:r>
              <a:rPr sz="4800" dirty="0">
                <a:solidFill>
                  <a:srgbClr val="FF0000"/>
                </a:solidFill>
                <a:latin typeface="Gotham Black" panose="02000603040000020004" pitchFamily="2" charset="0"/>
              </a:rPr>
              <a:t>Y</a:t>
            </a:r>
            <a:r>
              <a:rPr sz="4800" spc="-85" dirty="0">
                <a:solidFill>
                  <a:srgbClr val="FF0000"/>
                </a:solidFill>
                <a:latin typeface="Gotham Black" panose="02000603040000020004" pitchFamily="2" charset="0"/>
              </a:rPr>
              <a:t> </a:t>
            </a:r>
            <a:r>
              <a:rPr sz="4800" spc="-10" dirty="0">
                <a:solidFill>
                  <a:srgbClr val="FF0000"/>
                </a:solidFill>
                <a:latin typeface="Gotham Black" panose="02000603040000020004" pitchFamily="2" charset="0"/>
              </a:rPr>
              <a:t>SUSTRACCION</a:t>
            </a:r>
            <a:endParaRPr sz="4800" dirty="0">
              <a:latin typeface="Gotham Black" panose="02000603040000020004"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00101" y="450057"/>
            <a:ext cx="10591798" cy="5957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021205" y="1039258"/>
            <a:ext cx="8149590" cy="5086985"/>
            <a:chOff x="2045205" y="1039258"/>
            <a:chExt cx="8149590" cy="5086985"/>
          </a:xfrm>
        </p:grpSpPr>
        <p:pic>
          <p:nvPicPr>
            <p:cNvPr id="3" name="object 3"/>
            <p:cNvPicPr/>
            <p:nvPr/>
          </p:nvPicPr>
          <p:blipFill>
            <a:blip r:embed="rId2" cstate="print"/>
            <a:stretch>
              <a:fillRect/>
            </a:stretch>
          </p:blipFill>
          <p:spPr>
            <a:xfrm>
              <a:off x="2045205" y="1039258"/>
              <a:ext cx="8148967" cy="3932350"/>
            </a:xfrm>
            <a:prstGeom prst="rect">
              <a:avLst/>
            </a:prstGeom>
          </p:spPr>
        </p:pic>
        <p:sp>
          <p:nvSpPr>
            <p:cNvPr id="4" name="object 4"/>
            <p:cNvSpPr/>
            <p:nvPr/>
          </p:nvSpPr>
          <p:spPr>
            <a:xfrm>
              <a:off x="2405475" y="4371445"/>
              <a:ext cx="3519170" cy="1754505"/>
            </a:xfrm>
            <a:custGeom>
              <a:avLst/>
              <a:gdLst/>
              <a:ahLst/>
              <a:cxnLst/>
              <a:rect l="l" t="t" r="r" b="b"/>
              <a:pathLst>
                <a:path w="3519170" h="1754504">
                  <a:moveTo>
                    <a:pt x="3518910" y="0"/>
                  </a:moveTo>
                  <a:lnTo>
                    <a:pt x="0" y="0"/>
                  </a:lnTo>
                  <a:lnTo>
                    <a:pt x="0" y="1754325"/>
                  </a:lnTo>
                  <a:lnTo>
                    <a:pt x="3518910" y="1754325"/>
                  </a:lnTo>
                  <a:lnTo>
                    <a:pt x="3518910" y="0"/>
                  </a:lnTo>
                  <a:close/>
                </a:path>
              </a:pathLst>
            </a:custGeom>
            <a:solidFill>
              <a:srgbClr val="FFFFFF"/>
            </a:solidFill>
          </p:spPr>
          <p:txBody>
            <a:bodyPr wrap="square" lIns="0" tIns="0" rIns="0" bIns="0" rtlCol="0"/>
            <a:lstStyle/>
            <a:p>
              <a:endParaRPr/>
            </a:p>
          </p:txBody>
        </p:sp>
      </p:grpSp>
      <p:sp>
        <p:nvSpPr>
          <p:cNvPr id="5" name="object 5"/>
          <p:cNvSpPr txBox="1"/>
          <p:nvPr/>
        </p:nvSpPr>
        <p:spPr>
          <a:xfrm>
            <a:off x="2484215" y="4539529"/>
            <a:ext cx="3326129" cy="1418336"/>
          </a:xfrm>
          <a:prstGeom prst="rect">
            <a:avLst/>
          </a:prstGeom>
        </p:spPr>
        <p:txBody>
          <a:bodyPr vert="horz" wrap="square" lIns="0" tIns="33019" rIns="0" bIns="0" rtlCol="0">
            <a:spAutoFit/>
          </a:bodyPr>
          <a:lstStyle/>
          <a:p>
            <a:pPr marL="12700" marR="5080" algn="ctr">
              <a:spcBef>
                <a:spcPts val="259"/>
              </a:spcBef>
            </a:pPr>
            <a:r>
              <a:rPr sz="3000" b="1" dirty="0">
                <a:latin typeface="Gotham" pitchFamily="2" charset="0"/>
                <a:cs typeface="Gotham" pitchFamily="2" charset="0"/>
              </a:rPr>
              <a:t>Color</a:t>
            </a:r>
            <a:r>
              <a:rPr sz="3000" b="1" spc="-50" dirty="0">
                <a:latin typeface="Gotham" pitchFamily="2" charset="0"/>
                <a:cs typeface="Gotham" pitchFamily="2" charset="0"/>
              </a:rPr>
              <a:t> </a:t>
            </a:r>
            <a:r>
              <a:rPr sz="3000" b="1" dirty="0">
                <a:latin typeface="Gotham" pitchFamily="2" charset="0"/>
                <a:cs typeface="Gotham" pitchFamily="2" charset="0"/>
              </a:rPr>
              <a:t>por</a:t>
            </a:r>
            <a:r>
              <a:rPr sz="3000" b="1" spc="-45" dirty="0">
                <a:latin typeface="Gotham" pitchFamily="2" charset="0"/>
                <a:cs typeface="Gotham" pitchFamily="2" charset="0"/>
              </a:rPr>
              <a:t> </a:t>
            </a:r>
            <a:r>
              <a:rPr sz="3000" b="1" spc="-10" dirty="0">
                <a:latin typeface="Gotham" pitchFamily="2" charset="0"/>
                <a:cs typeface="Gotham" pitchFamily="2" charset="0"/>
              </a:rPr>
              <a:t>Adición </a:t>
            </a:r>
            <a:r>
              <a:rPr sz="3000" b="1" dirty="0">
                <a:latin typeface="Gotham" pitchFamily="2" charset="0"/>
                <a:cs typeface="Gotham" pitchFamily="2" charset="0"/>
              </a:rPr>
              <a:t>R</a:t>
            </a:r>
            <a:r>
              <a:rPr sz="3000" b="1" spc="-20" dirty="0">
                <a:latin typeface="Gotham" pitchFamily="2" charset="0"/>
                <a:cs typeface="Gotham" pitchFamily="2" charset="0"/>
              </a:rPr>
              <a:t> </a:t>
            </a:r>
            <a:r>
              <a:rPr sz="3000" b="1" dirty="0">
                <a:latin typeface="Gotham" pitchFamily="2" charset="0"/>
                <a:cs typeface="Gotham" pitchFamily="2" charset="0"/>
              </a:rPr>
              <a:t>G</a:t>
            </a:r>
            <a:r>
              <a:rPr sz="3000" b="1" spc="-10" dirty="0">
                <a:latin typeface="Gotham" pitchFamily="2" charset="0"/>
                <a:cs typeface="Gotham" pitchFamily="2" charset="0"/>
              </a:rPr>
              <a:t> </a:t>
            </a:r>
            <a:r>
              <a:rPr sz="3000" b="1" spc="-50" dirty="0">
                <a:latin typeface="Gotham" pitchFamily="2" charset="0"/>
                <a:cs typeface="Gotham" pitchFamily="2" charset="0"/>
              </a:rPr>
              <a:t>B</a:t>
            </a:r>
            <a:endParaRPr sz="3000" dirty="0">
              <a:latin typeface="Gotham" pitchFamily="2" charset="0"/>
              <a:cs typeface="Gotham" pitchFamily="2" charset="0"/>
            </a:endParaRPr>
          </a:p>
          <a:p>
            <a:pPr marL="35560" algn="ctr"/>
            <a:r>
              <a:rPr sz="3000" b="1" dirty="0">
                <a:latin typeface="Gotham" pitchFamily="2" charset="0"/>
                <a:cs typeface="Gotham" pitchFamily="2" charset="0"/>
              </a:rPr>
              <a:t>Colores</a:t>
            </a:r>
            <a:r>
              <a:rPr sz="3000" b="1" spc="-114" dirty="0">
                <a:latin typeface="Gotham" pitchFamily="2" charset="0"/>
                <a:cs typeface="Gotham" pitchFamily="2" charset="0"/>
              </a:rPr>
              <a:t> </a:t>
            </a:r>
            <a:r>
              <a:rPr sz="3000" b="1" spc="-25" dirty="0">
                <a:latin typeface="Gotham" pitchFamily="2" charset="0"/>
                <a:cs typeface="Gotham" pitchFamily="2" charset="0"/>
              </a:rPr>
              <a:t>Luz</a:t>
            </a:r>
            <a:endParaRPr sz="3000" dirty="0">
              <a:latin typeface="Gotham" pitchFamily="2" charset="0"/>
              <a:cs typeface="Gotham" pitchFamily="2" charset="0"/>
            </a:endParaRPr>
          </a:p>
        </p:txBody>
      </p:sp>
      <p:sp>
        <p:nvSpPr>
          <p:cNvPr id="6" name="object 6"/>
          <p:cNvSpPr/>
          <p:nvPr/>
        </p:nvSpPr>
        <p:spPr>
          <a:xfrm>
            <a:off x="6610292" y="4371445"/>
            <a:ext cx="4258310" cy="1754505"/>
          </a:xfrm>
          <a:custGeom>
            <a:avLst/>
            <a:gdLst/>
            <a:ahLst/>
            <a:cxnLst/>
            <a:rect l="l" t="t" r="r" b="b"/>
            <a:pathLst>
              <a:path w="4258309" h="1754504">
                <a:moveTo>
                  <a:pt x="4257895" y="0"/>
                </a:moveTo>
                <a:lnTo>
                  <a:pt x="0" y="0"/>
                </a:lnTo>
                <a:lnTo>
                  <a:pt x="0" y="1754325"/>
                </a:lnTo>
                <a:lnTo>
                  <a:pt x="4257895" y="1754325"/>
                </a:lnTo>
                <a:lnTo>
                  <a:pt x="4257895" y="0"/>
                </a:lnTo>
                <a:close/>
              </a:path>
            </a:pathLst>
          </a:custGeom>
          <a:solidFill>
            <a:srgbClr val="FFFFFF"/>
          </a:solidFill>
        </p:spPr>
        <p:txBody>
          <a:bodyPr wrap="square" lIns="0" tIns="0" rIns="0" bIns="0" rtlCol="0"/>
          <a:lstStyle/>
          <a:p>
            <a:endParaRPr/>
          </a:p>
        </p:txBody>
      </p:sp>
      <p:sp>
        <p:nvSpPr>
          <p:cNvPr id="7" name="object 7"/>
          <p:cNvSpPr txBox="1"/>
          <p:nvPr/>
        </p:nvSpPr>
        <p:spPr>
          <a:xfrm>
            <a:off x="6749963" y="4539529"/>
            <a:ext cx="3978968" cy="1418336"/>
          </a:xfrm>
          <a:prstGeom prst="rect">
            <a:avLst/>
          </a:prstGeom>
        </p:spPr>
        <p:txBody>
          <a:bodyPr vert="horz" wrap="square" lIns="0" tIns="33019" rIns="0" bIns="0" rtlCol="0">
            <a:spAutoFit/>
          </a:bodyPr>
          <a:lstStyle/>
          <a:p>
            <a:pPr marL="12065" marR="5080" algn="ctr">
              <a:spcBef>
                <a:spcPts val="259"/>
              </a:spcBef>
            </a:pPr>
            <a:r>
              <a:rPr sz="3000" b="1" dirty="0">
                <a:latin typeface="Gotham" pitchFamily="2" charset="0"/>
                <a:cs typeface="Gotham" pitchFamily="2" charset="0"/>
              </a:rPr>
              <a:t>Color</a:t>
            </a:r>
            <a:r>
              <a:rPr sz="3000" b="1" spc="-50" dirty="0">
                <a:latin typeface="Gotham" pitchFamily="2" charset="0"/>
                <a:cs typeface="Gotham" pitchFamily="2" charset="0"/>
              </a:rPr>
              <a:t> </a:t>
            </a:r>
            <a:r>
              <a:rPr sz="3000" b="1" dirty="0">
                <a:latin typeface="Gotham" pitchFamily="2" charset="0"/>
                <a:cs typeface="Gotham" pitchFamily="2" charset="0"/>
              </a:rPr>
              <a:t>por</a:t>
            </a:r>
            <a:r>
              <a:rPr sz="3000" b="1" spc="-45" dirty="0">
                <a:latin typeface="Gotham" pitchFamily="2" charset="0"/>
                <a:cs typeface="Gotham" pitchFamily="2" charset="0"/>
              </a:rPr>
              <a:t> </a:t>
            </a:r>
            <a:r>
              <a:rPr sz="3000" b="1" spc="-10" dirty="0">
                <a:latin typeface="Gotham" pitchFamily="2" charset="0"/>
                <a:cs typeface="Gotham" pitchFamily="2" charset="0"/>
              </a:rPr>
              <a:t>Sustraccion </a:t>
            </a:r>
            <a:r>
              <a:rPr sz="3000" b="1" dirty="0">
                <a:latin typeface="Gotham" pitchFamily="2" charset="0"/>
                <a:cs typeface="Gotham" pitchFamily="2" charset="0"/>
              </a:rPr>
              <a:t>C</a:t>
            </a:r>
            <a:r>
              <a:rPr sz="3000" b="1" spc="-30" dirty="0">
                <a:latin typeface="Gotham" pitchFamily="2" charset="0"/>
                <a:cs typeface="Gotham" pitchFamily="2" charset="0"/>
              </a:rPr>
              <a:t> </a:t>
            </a:r>
            <a:r>
              <a:rPr sz="3000" b="1" dirty="0">
                <a:latin typeface="Gotham" pitchFamily="2" charset="0"/>
                <a:cs typeface="Gotham" pitchFamily="2" charset="0"/>
              </a:rPr>
              <a:t>M</a:t>
            </a:r>
            <a:r>
              <a:rPr sz="3000" b="1" spc="-15" dirty="0">
                <a:latin typeface="Gotham" pitchFamily="2" charset="0"/>
                <a:cs typeface="Gotham" pitchFamily="2" charset="0"/>
              </a:rPr>
              <a:t> </a:t>
            </a:r>
            <a:r>
              <a:rPr sz="3000" b="1" spc="-50" dirty="0">
                <a:latin typeface="Gotham" pitchFamily="2" charset="0"/>
                <a:cs typeface="Gotham" pitchFamily="2" charset="0"/>
              </a:rPr>
              <a:t>Y</a:t>
            </a:r>
            <a:endParaRPr sz="3000" dirty="0">
              <a:latin typeface="Gotham" pitchFamily="2" charset="0"/>
              <a:cs typeface="Gotham" pitchFamily="2" charset="0"/>
            </a:endParaRPr>
          </a:p>
          <a:p>
            <a:pPr marL="43180" algn="ctr"/>
            <a:r>
              <a:rPr sz="3000" b="1" dirty="0">
                <a:latin typeface="Gotham" pitchFamily="2" charset="0"/>
                <a:cs typeface="Gotham" pitchFamily="2" charset="0"/>
              </a:rPr>
              <a:t>Colores</a:t>
            </a:r>
            <a:r>
              <a:rPr sz="3000" b="1" spc="-114" dirty="0">
                <a:latin typeface="Gotham" pitchFamily="2" charset="0"/>
                <a:cs typeface="Gotham" pitchFamily="2" charset="0"/>
              </a:rPr>
              <a:t> </a:t>
            </a:r>
            <a:r>
              <a:rPr sz="3000" b="1" spc="-10" dirty="0">
                <a:latin typeface="Gotham" pitchFamily="2" charset="0"/>
                <a:cs typeface="Gotham" pitchFamily="2" charset="0"/>
              </a:rPr>
              <a:t>Pigmentos</a:t>
            </a:r>
            <a:endParaRPr sz="3000" dirty="0">
              <a:latin typeface="Gotham" pitchFamily="2" charset="0"/>
              <a:cs typeface="Gotham" pitchFamily="2"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83338" y="778128"/>
            <a:ext cx="9425325" cy="5301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53318" y="1930773"/>
            <a:ext cx="2654935" cy="2644140"/>
          </a:xfrm>
          <a:prstGeom prst="rect">
            <a:avLst/>
          </a:prstGeom>
          <a:solidFill>
            <a:schemeClr val="bg1"/>
          </a:solidFill>
          <a:ln w="38100">
            <a:solidFill>
              <a:srgbClr val="FF0000"/>
            </a:solidFill>
          </a:ln>
        </p:spPr>
        <p:txBody>
          <a:bodyPr vert="horz" wrap="square" lIns="0" tIns="20955" rIns="0" bIns="0" rtlCol="0">
            <a:spAutoFit/>
          </a:bodyPr>
          <a:lstStyle/>
          <a:p>
            <a:pPr algn="ctr">
              <a:lnSpc>
                <a:spcPct val="100000"/>
              </a:lnSpc>
              <a:spcBef>
                <a:spcPts val="165"/>
              </a:spcBef>
            </a:pPr>
            <a:r>
              <a:rPr sz="2800" b="1" spc="-25" dirty="0">
                <a:latin typeface="Calibri"/>
                <a:cs typeface="Calibri"/>
              </a:rPr>
              <a:t>CMY</a:t>
            </a:r>
            <a:endParaRPr sz="2800">
              <a:latin typeface="Calibri"/>
              <a:cs typeface="Calibri"/>
            </a:endParaRPr>
          </a:p>
          <a:p>
            <a:pPr marL="262890">
              <a:lnSpc>
                <a:spcPct val="100000"/>
              </a:lnSpc>
              <a:spcBef>
                <a:spcPts val="1225"/>
              </a:spcBef>
            </a:pPr>
            <a:r>
              <a:rPr sz="2800" b="1" spc="-20" dirty="0">
                <a:solidFill>
                  <a:srgbClr val="00B0F0"/>
                </a:solidFill>
                <a:latin typeface="Calibri"/>
                <a:cs typeface="Calibri"/>
              </a:rPr>
              <a:t>C</a:t>
            </a:r>
            <a:r>
              <a:rPr sz="2800" b="1" spc="-215" dirty="0">
                <a:solidFill>
                  <a:srgbClr val="00B0F0"/>
                </a:solidFill>
                <a:latin typeface="Calibri"/>
                <a:cs typeface="Calibri"/>
              </a:rPr>
              <a:t> </a:t>
            </a:r>
            <a:r>
              <a:rPr sz="1800" dirty="0">
                <a:latin typeface="Calibri"/>
                <a:cs typeface="Calibri"/>
              </a:rPr>
              <a:t>Cian</a:t>
            </a:r>
            <a:r>
              <a:rPr sz="1800" spc="-30" dirty="0">
                <a:latin typeface="Calibri"/>
                <a:cs typeface="Calibri"/>
              </a:rPr>
              <a:t> </a:t>
            </a:r>
            <a:r>
              <a:rPr sz="1800" spc="-10" dirty="0">
                <a:latin typeface="Calibri"/>
                <a:cs typeface="Calibri"/>
              </a:rPr>
              <a:t>(Celeste)</a:t>
            </a:r>
            <a:endParaRPr sz="1800">
              <a:latin typeface="Calibri"/>
              <a:cs typeface="Calibri"/>
            </a:endParaRPr>
          </a:p>
          <a:p>
            <a:pPr marL="262890">
              <a:lnSpc>
                <a:spcPct val="100000"/>
              </a:lnSpc>
              <a:spcBef>
                <a:spcPts val="2160"/>
              </a:spcBef>
            </a:pPr>
            <a:r>
              <a:rPr sz="2800" b="1" spc="-30" dirty="0">
                <a:solidFill>
                  <a:srgbClr val="FF40FF"/>
                </a:solidFill>
                <a:latin typeface="Calibri"/>
                <a:cs typeface="Calibri"/>
              </a:rPr>
              <a:t>M</a:t>
            </a:r>
            <a:r>
              <a:rPr sz="2800" b="1" spc="-220" dirty="0">
                <a:solidFill>
                  <a:srgbClr val="FF40FF"/>
                </a:solidFill>
                <a:latin typeface="Calibri"/>
                <a:cs typeface="Calibri"/>
              </a:rPr>
              <a:t> </a:t>
            </a:r>
            <a:r>
              <a:rPr sz="1800" dirty="0">
                <a:latin typeface="Calibri"/>
                <a:cs typeface="Calibri"/>
              </a:rPr>
              <a:t>Magenta</a:t>
            </a:r>
            <a:r>
              <a:rPr sz="1800" spc="-100" dirty="0">
                <a:latin typeface="Calibri"/>
                <a:cs typeface="Calibri"/>
              </a:rPr>
              <a:t> </a:t>
            </a:r>
            <a:r>
              <a:rPr sz="1800" spc="-10" dirty="0">
                <a:latin typeface="Calibri"/>
                <a:cs typeface="Calibri"/>
              </a:rPr>
              <a:t>(Morado)</a:t>
            </a:r>
            <a:endParaRPr sz="1800">
              <a:latin typeface="Calibri"/>
              <a:cs typeface="Calibri"/>
            </a:endParaRPr>
          </a:p>
          <a:p>
            <a:pPr marL="262890">
              <a:lnSpc>
                <a:spcPct val="100000"/>
              </a:lnSpc>
              <a:spcBef>
                <a:spcPts val="2135"/>
              </a:spcBef>
            </a:pPr>
            <a:r>
              <a:rPr sz="2800" b="1" dirty="0">
                <a:solidFill>
                  <a:srgbClr val="FFDF00"/>
                </a:solidFill>
                <a:latin typeface="Calibri"/>
                <a:cs typeface="Calibri"/>
              </a:rPr>
              <a:t>Y</a:t>
            </a:r>
            <a:r>
              <a:rPr sz="2800" b="1" spc="-229" dirty="0">
                <a:solidFill>
                  <a:srgbClr val="FFDF00"/>
                </a:solidFill>
                <a:latin typeface="Calibri"/>
                <a:cs typeface="Calibri"/>
              </a:rPr>
              <a:t> </a:t>
            </a:r>
            <a:r>
              <a:rPr sz="1800" spc="-20" dirty="0">
                <a:latin typeface="Calibri"/>
                <a:cs typeface="Calibri"/>
              </a:rPr>
              <a:t>Yellow</a:t>
            </a:r>
            <a:r>
              <a:rPr sz="1800" spc="-65" dirty="0">
                <a:latin typeface="Calibri"/>
                <a:cs typeface="Calibri"/>
              </a:rPr>
              <a:t> </a:t>
            </a:r>
            <a:r>
              <a:rPr sz="1800" spc="-10" dirty="0">
                <a:latin typeface="Calibri"/>
                <a:cs typeface="Calibri"/>
              </a:rPr>
              <a:t>(Amarillo)</a:t>
            </a:r>
            <a:endParaRPr sz="1800">
              <a:latin typeface="Calibri"/>
              <a:cs typeface="Calibri"/>
            </a:endParaRPr>
          </a:p>
        </p:txBody>
      </p:sp>
      <p:sp>
        <p:nvSpPr>
          <p:cNvPr id="3" name="object 3"/>
          <p:cNvSpPr txBox="1"/>
          <p:nvPr/>
        </p:nvSpPr>
        <p:spPr>
          <a:xfrm>
            <a:off x="7651091" y="1930773"/>
            <a:ext cx="2654935" cy="2644140"/>
          </a:xfrm>
          <a:prstGeom prst="rect">
            <a:avLst/>
          </a:prstGeom>
          <a:solidFill>
            <a:schemeClr val="bg1"/>
          </a:solidFill>
          <a:ln w="38100">
            <a:solidFill>
              <a:srgbClr val="FF0000"/>
            </a:solidFill>
          </a:ln>
        </p:spPr>
        <p:txBody>
          <a:bodyPr vert="horz" wrap="square" lIns="0" tIns="20955" rIns="0" bIns="0" rtlCol="0">
            <a:spAutoFit/>
          </a:bodyPr>
          <a:lstStyle/>
          <a:p>
            <a:pPr marL="191135" algn="ctr">
              <a:lnSpc>
                <a:spcPct val="100000"/>
              </a:lnSpc>
              <a:spcBef>
                <a:spcPts val="165"/>
              </a:spcBef>
            </a:pPr>
            <a:r>
              <a:rPr sz="2800" b="1" spc="-25" dirty="0">
                <a:latin typeface="Calibri"/>
                <a:cs typeface="Calibri"/>
              </a:rPr>
              <a:t>RGB</a:t>
            </a:r>
            <a:endParaRPr sz="2800" dirty="0">
              <a:latin typeface="Calibri"/>
              <a:cs typeface="Calibri"/>
            </a:endParaRPr>
          </a:p>
          <a:p>
            <a:pPr marL="600710">
              <a:lnSpc>
                <a:spcPct val="100000"/>
              </a:lnSpc>
              <a:spcBef>
                <a:spcPts val="1225"/>
              </a:spcBef>
            </a:pPr>
            <a:r>
              <a:rPr sz="2800" b="1" dirty="0">
                <a:solidFill>
                  <a:srgbClr val="FF0000"/>
                </a:solidFill>
                <a:latin typeface="Calibri"/>
                <a:cs typeface="Calibri"/>
              </a:rPr>
              <a:t>R</a:t>
            </a:r>
            <a:r>
              <a:rPr sz="2800" b="1" spc="-225" dirty="0">
                <a:solidFill>
                  <a:srgbClr val="FF0000"/>
                </a:solidFill>
                <a:latin typeface="Calibri"/>
                <a:cs typeface="Calibri"/>
              </a:rPr>
              <a:t> </a:t>
            </a:r>
            <a:r>
              <a:rPr sz="1800" dirty="0">
                <a:latin typeface="Calibri"/>
                <a:cs typeface="Calibri"/>
              </a:rPr>
              <a:t>Red</a:t>
            </a:r>
            <a:r>
              <a:rPr sz="1800" spc="-55" dirty="0">
                <a:latin typeface="Calibri"/>
                <a:cs typeface="Calibri"/>
              </a:rPr>
              <a:t> </a:t>
            </a:r>
            <a:r>
              <a:rPr sz="1800" spc="-10" dirty="0">
                <a:latin typeface="Calibri"/>
                <a:cs typeface="Calibri"/>
              </a:rPr>
              <a:t>(Rojo)</a:t>
            </a:r>
            <a:endParaRPr sz="1800" dirty="0">
              <a:latin typeface="Calibri"/>
              <a:cs typeface="Calibri"/>
            </a:endParaRPr>
          </a:p>
          <a:p>
            <a:pPr marL="600710">
              <a:lnSpc>
                <a:spcPct val="100000"/>
              </a:lnSpc>
              <a:spcBef>
                <a:spcPts val="2160"/>
              </a:spcBef>
            </a:pPr>
            <a:r>
              <a:rPr sz="2800" b="1" spc="-25" dirty="0">
                <a:solidFill>
                  <a:srgbClr val="00B050"/>
                </a:solidFill>
                <a:latin typeface="Calibri"/>
                <a:cs typeface="Calibri"/>
              </a:rPr>
              <a:t>G</a:t>
            </a:r>
            <a:r>
              <a:rPr sz="2800" b="1" spc="-220" dirty="0">
                <a:solidFill>
                  <a:srgbClr val="00B050"/>
                </a:solidFill>
                <a:latin typeface="Calibri"/>
                <a:cs typeface="Calibri"/>
              </a:rPr>
              <a:t> </a:t>
            </a:r>
            <a:r>
              <a:rPr sz="1800" dirty="0">
                <a:latin typeface="Calibri"/>
                <a:cs typeface="Calibri"/>
              </a:rPr>
              <a:t>Green</a:t>
            </a:r>
            <a:r>
              <a:rPr sz="1800" spc="-50" dirty="0">
                <a:latin typeface="Calibri"/>
                <a:cs typeface="Calibri"/>
              </a:rPr>
              <a:t> </a:t>
            </a:r>
            <a:r>
              <a:rPr sz="1800" spc="-10" dirty="0">
                <a:latin typeface="Calibri"/>
                <a:cs typeface="Calibri"/>
              </a:rPr>
              <a:t>(Verde)</a:t>
            </a:r>
            <a:endParaRPr sz="1800" dirty="0">
              <a:latin typeface="Calibri"/>
              <a:cs typeface="Calibri"/>
            </a:endParaRPr>
          </a:p>
          <a:p>
            <a:pPr marL="600710">
              <a:lnSpc>
                <a:spcPct val="100000"/>
              </a:lnSpc>
              <a:spcBef>
                <a:spcPts val="2135"/>
              </a:spcBef>
            </a:pPr>
            <a:r>
              <a:rPr sz="2800" b="1" spc="-25" dirty="0">
                <a:solidFill>
                  <a:srgbClr val="0432FF"/>
                </a:solidFill>
                <a:latin typeface="Calibri"/>
                <a:cs typeface="Calibri"/>
              </a:rPr>
              <a:t>B</a:t>
            </a:r>
            <a:r>
              <a:rPr sz="2800" b="1" spc="-215" dirty="0">
                <a:solidFill>
                  <a:srgbClr val="0432FF"/>
                </a:solidFill>
                <a:latin typeface="Calibri"/>
                <a:cs typeface="Calibri"/>
              </a:rPr>
              <a:t> </a:t>
            </a:r>
            <a:r>
              <a:rPr sz="1800" dirty="0">
                <a:latin typeface="Calibri"/>
                <a:cs typeface="Calibri"/>
              </a:rPr>
              <a:t>Blue</a:t>
            </a:r>
            <a:r>
              <a:rPr sz="1800" spc="-5" dirty="0">
                <a:latin typeface="Calibri"/>
                <a:cs typeface="Calibri"/>
              </a:rPr>
              <a:t> </a:t>
            </a:r>
            <a:r>
              <a:rPr sz="1800" spc="-10" dirty="0">
                <a:latin typeface="Calibri"/>
                <a:cs typeface="Calibri"/>
              </a:rPr>
              <a:t>(Azul)</a:t>
            </a:r>
            <a:endParaRPr sz="1800" dirty="0">
              <a:latin typeface="Calibri"/>
              <a:cs typeface="Calibri"/>
            </a:endParaRPr>
          </a:p>
        </p:txBody>
      </p:sp>
      <p:sp>
        <p:nvSpPr>
          <p:cNvPr id="4" name="object 4"/>
          <p:cNvSpPr txBox="1"/>
          <p:nvPr/>
        </p:nvSpPr>
        <p:spPr>
          <a:xfrm>
            <a:off x="1255544" y="1930773"/>
            <a:ext cx="2654935" cy="2644140"/>
          </a:xfrm>
          <a:prstGeom prst="rect">
            <a:avLst/>
          </a:prstGeom>
          <a:solidFill>
            <a:schemeClr val="bg1"/>
          </a:solidFill>
          <a:ln w="38100">
            <a:solidFill>
              <a:srgbClr val="FF0000"/>
            </a:solidFill>
          </a:ln>
        </p:spPr>
        <p:txBody>
          <a:bodyPr vert="horz" wrap="square" lIns="0" tIns="20955" rIns="0" bIns="0" rtlCol="0">
            <a:spAutoFit/>
          </a:bodyPr>
          <a:lstStyle/>
          <a:p>
            <a:pPr marL="86995" algn="ctr">
              <a:lnSpc>
                <a:spcPct val="100000"/>
              </a:lnSpc>
              <a:spcBef>
                <a:spcPts val="165"/>
              </a:spcBef>
            </a:pPr>
            <a:r>
              <a:rPr sz="2800" b="1" spc="-25" dirty="0">
                <a:latin typeface="Calibri"/>
                <a:cs typeface="Calibri"/>
              </a:rPr>
              <a:t>HSI</a:t>
            </a:r>
            <a:endParaRPr sz="2800">
              <a:latin typeface="Calibri"/>
              <a:cs typeface="Calibri"/>
            </a:endParaRPr>
          </a:p>
          <a:p>
            <a:pPr marL="180340">
              <a:lnSpc>
                <a:spcPct val="100000"/>
              </a:lnSpc>
              <a:spcBef>
                <a:spcPts val="1225"/>
              </a:spcBef>
            </a:pPr>
            <a:r>
              <a:rPr sz="2800" b="1" dirty="0">
                <a:latin typeface="Calibri"/>
                <a:cs typeface="Calibri"/>
              </a:rPr>
              <a:t>H</a:t>
            </a:r>
            <a:r>
              <a:rPr sz="2800" b="1" spc="-225" dirty="0">
                <a:latin typeface="Calibri"/>
                <a:cs typeface="Calibri"/>
              </a:rPr>
              <a:t> </a:t>
            </a:r>
            <a:r>
              <a:rPr sz="1800" dirty="0">
                <a:latin typeface="Calibri"/>
                <a:cs typeface="Calibri"/>
              </a:rPr>
              <a:t>Hue</a:t>
            </a:r>
            <a:r>
              <a:rPr sz="1800" spc="-25" dirty="0">
                <a:latin typeface="Calibri"/>
                <a:cs typeface="Calibri"/>
              </a:rPr>
              <a:t> </a:t>
            </a:r>
            <a:r>
              <a:rPr sz="1800" spc="-10" dirty="0">
                <a:latin typeface="Calibri"/>
                <a:cs typeface="Calibri"/>
              </a:rPr>
              <a:t>(Tono)</a:t>
            </a:r>
            <a:endParaRPr sz="1800">
              <a:latin typeface="Calibri"/>
              <a:cs typeface="Calibri"/>
            </a:endParaRPr>
          </a:p>
          <a:p>
            <a:pPr marL="180340">
              <a:lnSpc>
                <a:spcPct val="100000"/>
              </a:lnSpc>
              <a:spcBef>
                <a:spcPts val="2160"/>
              </a:spcBef>
            </a:pPr>
            <a:r>
              <a:rPr sz="2800" b="1" spc="-20" dirty="0">
                <a:latin typeface="Calibri"/>
                <a:cs typeface="Calibri"/>
              </a:rPr>
              <a:t>S</a:t>
            </a:r>
            <a:r>
              <a:rPr sz="2800" b="1" spc="-220" dirty="0">
                <a:latin typeface="Calibri"/>
                <a:cs typeface="Calibri"/>
              </a:rPr>
              <a:t> </a:t>
            </a:r>
            <a:r>
              <a:rPr sz="1800" spc="-10" dirty="0">
                <a:latin typeface="Calibri"/>
                <a:cs typeface="Calibri"/>
              </a:rPr>
              <a:t>Saturation</a:t>
            </a:r>
            <a:r>
              <a:rPr sz="1800" spc="-20" dirty="0">
                <a:latin typeface="Calibri"/>
                <a:cs typeface="Calibri"/>
              </a:rPr>
              <a:t> </a:t>
            </a:r>
            <a:r>
              <a:rPr sz="1800" spc="-10" dirty="0">
                <a:latin typeface="Calibri"/>
                <a:cs typeface="Calibri"/>
              </a:rPr>
              <a:t>(Saturacion)</a:t>
            </a:r>
            <a:endParaRPr sz="1800">
              <a:latin typeface="Calibri"/>
              <a:cs typeface="Calibri"/>
            </a:endParaRPr>
          </a:p>
          <a:p>
            <a:pPr marL="180340">
              <a:lnSpc>
                <a:spcPct val="100000"/>
              </a:lnSpc>
              <a:spcBef>
                <a:spcPts val="2135"/>
              </a:spcBef>
            </a:pPr>
            <a:r>
              <a:rPr sz="2800" b="1" spc="-10" dirty="0">
                <a:latin typeface="Calibri"/>
                <a:cs typeface="Calibri"/>
              </a:rPr>
              <a:t>I</a:t>
            </a:r>
            <a:r>
              <a:rPr sz="2800" b="1" spc="-220" dirty="0">
                <a:latin typeface="Calibri"/>
                <a:cs typeface="Calibri"/>
              </a:rPr>
              <a:t> </a:t>
            </a:r>
            <a:r>
              <a:rPr sz="1800" dirty="0">
                <a:latin typeface="Calibri"/>
                <a:cs typeface="Calibri"/>
              </a:rPr>
              <a:t>Intesity</a:t>
            </a:r>
            <a:r>
              <a:rPr sz="1800" spc="-90" dirty="0">
                <a:latin typeface="Calibri"/>
                <a:cs typeface="Calibri"/>
              </a:rPr>
              <a:t> </a:t>
            </a:r>
            <a:r>
              <a:rPr sz="1800" spc="-10" dirty="0">
                <a:latin typeface="Calibri"/>
                <a:cs typeface="Calibri"/>
              </a:rPr>
              <a:t>(Intensidad)</a:t>
            </a:r>
            <a:endParaRPr sz="1800">
              <a:latin typeface="Calibri"/>
              <a:cs typeface="Calibri"/>
            </a:endParaRPr>
          </a:p>
        </p:txBody>
      </p:sp>
      <p:grpSp>
        <p:nvGrpSpPr>
          <p:cNvPr id="5" name="object 5"/>
          <p:cNvGrpSpPr/>
          <p:nvPr/>
        </p:nvGrpSpPr>
        <p:grpSpPr>
          <a:xfrm>
            <a:off x="1429125" y="2969684"/>
            <a:ext cx="2307590" cy="88900"/>
            <a:chOff x="1429125" y="2969684"/>
            <a:chExt cx="2307590" cy="88900"/>
          </a:xfrm>
        </p:grpSpPr>
        <p:pic>
          <p:nvPicPr>
            <p:cNvPr id="6" name="object 6"/>
            <p:cNvPicPr/>
            <p:nvPr/>
          </p:nvPicPr>
          <p:blipFill>
            <a:blip r:embed="rId2" cstate="print"/>
            <a:stretch>
              <a:fillRect/>
            </a:stretch>
          </p:blipFill>
          <p:spPr>
            <a:xfrm>
              <a:off x="1435475" y="2976034"/>
              <a:ext cx="2294465" cy="76200"/>
            </a:xfrm>
            <a:prstGeom prst="rect">
              <a:avLst/>
            </a:prstGeom>
          </p:spPr>
        </p:pic>
        <p:sp>
          <p:nvSpPr>
            <p:cNvPr id="7" name="object 7"/>
            <p:cNvSpPr/>
            <p:nvPr/>
          </p:nvSpPr>
          <p:spPr>
            <a:xfrm>
              <a:off x="1435475" y="2976034"/>
              <a:ext cx="2294890" cy="76200"/>
            </a:xfrm>
            <a:custGeom>
              <a:avLst/>
              <a:gdLst/>
              <a:ahLst/>
              <a:cxnLst/>
              <a:rect l="l" t="t" r="r" b="b"/>
              <a:pathLst>
                <a:path w="2294890" h="76200">
                  <a:moveTo>
                    <a:pt x="0" y="0"/>
                  </a:moveTo>
                  <a:lnTo>
                    <a:pt x="2294466" y="0"/>
                  </a:lnTo>
                  <a:lnTo>
                    <a:pt x="2294466" y="76200"/>
                  </a:lnTo>
                  <a:lnTo>
                    <a:pt x="0" y="76200"/>
                  </a:lnTo>
                  <a:lnTo>
                    <a:pt x="0" y="0"/>
                  </a:lnTo>
                  <a:close/>
                </a:path>
              </a:pathLst>
            </a:custGeom>
            <a:ln w="12700">
              <a:solidFill>
                <a:srgbClr val="2F528F"/>
              </a:solidFill>
            </a:ln>
          </p:spPr>
          <p:txBody>
            <a:bodyPr wrap="square" lIns="0" tIns="0" rIns="0" bIns="0" rtlCol="0"/>
            <a:lstStyle/>
            <a:p>
              <a:endParaRPr/>
            </a:p>
          </p:txBody>
        </p:sp>
      </p:grpSp>
      <p:grpSp>
        <p:nvGrpSpPr>
          <p:cNvPr id="8" name="object 8"/>
          <p:cNvGrpSpPr/>
          <p:nvPr/>
        </p:nvGrpSpPr>
        <p:grpSpPr>
          <a:xfrm>
            <a:off x="1429125" y="3648091"/>
            <a:ext cx="2307590" cy="88900"/>
            <a:chOff x="1429125" y="3648091"/>
            <a:chExt cx="2307590" cy="88900"/>
          </a:xfrm>
        </p:grpSpPr>
        <p:pic>
          <p:nvPicPr>
            <p:cNvPr id="9" name="object 9"/>
            <p:cNvPicPr/>
            <p:nvPr/>
          </p:nvPicPr>
          <p:blipFill>
            <a:blip r:embed="rId3" cstate="print"/>
            <a:stretch>
              <a:fillRect/>
            </a:stretch>
          </p:blipFill>
          <p:spPr>
            <a:xfrm>
              <a:off x="1435475" y="3654441"/>
              <a:ext cx="2294465" cy="76200"/>
            </a:xfrm>
            <a:prstGeom prst="rect">
              <a:avLst/>
            </a:prstGeom>
          </p:spPr>
        </p:pic>
        <p:sp>
          <p:nvSpPr>
            <p:cNvPr id="10" name="object 10"/>
            <p:cNvSpPr/>
            <p:nvPr/>
          </p:nvSpPr>
          <p:spPr>
            <a:xfrm>
              <a:off x="1435475" y="3654441"/>
              <a:ext cx="2294890" cy="76200"/>
            </a:xfrm>
            <a:custGeom>
              <a:avLst/>
              <a:gdLst/>
              <a:ahLst/>
              <a:cxnLst/>
              <a:rect l="l" t="t" r="r" b="b"/>
              <a:pathLst>
                <a:path w="2294890" h="76200">
                  <a:moveTo>
                    <a:pt x="0" y="0"/>
                  </a:moveTo>
                  <a:lnTo>
                    <a:pt x="2294466" y="0"/>
                  </a:lnTo>
                  <a:lnTo>
                    <a:pt x="2294466" y="76200"/>
                  </a:lnTo>
                  <a:lnTo>
                    <a:pt x="0" y="76200"/>
                  </a:lnTo>
                  <a:lnTo>
                    <a:pt x="0" y="0"/>
                  </a:lnTo>
                  <a:close/>
                </a:path>
              </a:pathLst>
            </a:custGeom>
            <a:ln w="12700">
              <a:solidFill>
                <a:srgbClr val="2F528F"/>
              </a:solidFill>
            </a:ln>
          </p:spPr>
          <p:txBody>
            <a:bodyPr wrap="square" lIns="0" tIns="0" rIns="0" bIns="0" rtlCol="0"/>
            <a:lstStyle/>
            <a:p>
              <a:endParaRPr/>
            </a:p>
          </p:txBody>
        </p:sp>
      </p:grpSp>
      <p:grpSp>
        <p:nvGrpSpPr>
          <p:cNvPr id="11" name="object 11"/>
          <p:cNvGrpSpPr/>
          <p:nvPr/>
        </p:nvGrpSpPr>
        <p:grpSpPr>
          <a:xfrm>
            <a:off x="1429125" y="4333891"/>
            <a:ext cx="2307590" cy="88900"/>
            <a:chOff x="1429125" y="4333891"/>
            <a:chExt cx="2307590" cy="88900"/>
          </a:xfrm>
        </p:grpSpPr>
        <p:pic>
          <p:nvPicPr>
            <p:cNvPr id="12" name="object 12"/>
            <p:cNvPicPr/>
            <p:nvPr/>
          </p:nvPicPr>
          <p:blipFill>
            <a:blip r:embed="rId4" cstate="print"/>
            <a:stretch>
              <a:fillRect/>
            </a:stretch>
          </p:blipFill>
          <p:spPr>
            <a:xfrm>
              <a:off x="1435475" y="4340241"/>
              <a:ext cx="2294465" cy="76200"/>
            </a:xfrm>
            <a:prstGeom prst="rect">
              <a:avLst/>
            </a:prstGeom>
          </p:spPr>
        </p:pic>
        <p:sp>
          <p:nvSpPr>
            <p:cNvPr id="13" name="object 13"/>
            <p:cNvSpPr/>
            <p:nvPr/>
          </p:nvSpPr>
          <p:spPr>
            <a:xfrm>
              <a:off x="1435475" y="4340241"/>
              <a:ext cx="2294890" cy="76200"/>
            </a:xfrm>
            <a:custGeom>
              <a:avLst/>
              <a:gdLst/>
              <a:ahLst/>
              <a:cxnLst/>
              <a:rect l="l" t="t" r="r" b="b"/>
              <a:pathLst>
                <a:path w="2294890" h="76200">
                  <a:moveTo>
                    <a:pt x="0" y="0"/>
                  </a:moveTo>
                  <a:lnTo>
                    <a:pt x="2294466" y="0"/>
                  </a:lnTo>
                  <a:lnTo>
                    <a:pt x="2294466" y="76200"/>
                  </a:lnTo>
                  <a:lnTo>
                    <a:pt x="0" y="76200"/>
                  </a:lnTo>
                  <a:lnTo>
                    <a:pt x="0" y="0"/>
                  </a:lnTo>
                  <a:close/>
                </a:path>
              </a:pathLst>
            </a:custGeom>
            <a:ln w="12700">
              <a:solidFill>
                <a:srgbClr val="2F528F"/>
              </a:solidFill>
            </a:ln>
          </p:spPr>
          <p:txBody>
            <a:bodyPr wrap="square" lIns="0" tIns="0" rIns="0" bIns="0" rtlCol="0"/>
            <a:lstStyle/>
            <a:p>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8A02AB1-68DD-4DC1-44B0-1A3B297ECDC0}"/>
              </a:ext>
            </a:extLst>
          </p:cNvPr>
          <p:cNvGrpSpPr/>
          <p:nvPr/>
        </p:nvGrpSpPr>
        <p:grpSpPr>
          <a:xfrm>
            <a:off x="2973023" y="1060509"/>
            <a:ext cx="6245954" cy="4736983"/>
            <a:chOff x="2752628" y="1277667"/>
            <a:chExt cx="6245954" cy="4736983"/>
          </a:xfrm>
        </p:grpSpPr>
        <p:pic>
          <p:nvPicPr>
            <p:cNvPr id="2" name="object 2"/>
            <p:cNvPicPr/>
            <p:nvPr/>
          </p:nvPicPr>
          <p:blipFill>
            <a:blip r:embed="rId2" cstate="print"/>
            <a:stretch>
              <a:fillRect/>
            </a:stretch>
          </p:blipFill>
          <p:spPr>
            <a:xfrm>
              <a:off x="6858000" y="1300516"/>
              <a:ext cx="2140582" cy="36664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object 3"/>
            <p:cNvPicPr/>
            <p:nvPr/>
          </p:nvPicPr>
          <p:blipFill>
            <a:blip r:embed="rId3" cstate="print"/>
            <a:stretch>
              <a:fillRect/>
            </a:stretch>
          </p:blipFill>
          <p:spPr>
            <a:xfrm>
              <a:off x="2752628" y="1277667"/>
              <a:ext cx="2357559" cy="371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object 4"/>
            <p:cNvSpPr txBox="1"/>
            <p:nvPr/>
          </p:nvSpPr>
          <p:spPr>
            <a:xfrm>
              <a:off x="2978669" y="5601716"/>
              <a:ext cx="1905476" cy="412934"/>
            </a:xfrm>
            <a:prstGeom prst="rect">
              <a:avLst/>
            </a:prstGeom>
          </p:spPr>
          <p:txBody>
            <a:bodyPr vert="horz" wrap="square" lIns="0" tIns="12700" rIns="0" bIns="0" rtlCol="0">
              <a:spAutoFit/>
            </a:bodyPr>
            <a:lstStyle/>
            <a:p>
              <a:pPr marL="12700">
                <a:lnSpc>
                  <a:spcPct val="100000"/>
                </a:lnSpc>
                <a:spcBef>
                  <a:spcPts val="100"/>
                </a:spcBef>
              </a:pPr>
              <a:r>
                <a:rPr sz="2600" dirty="0">
                  <a:solidFill>
                    <a:schemeClr val="bg1"/>
                  </a:solidFill>
                  <a:effectLst>
                    <a:outerShdw blurRad="38100" dist="38100" dir="2700000" algn="tl">
                      <a:srgbClr val="000000">
                        <a:alpha val="43137"/>
                      </a:srgbClr>
                    </a:outerShdw>
                  </a:effectLst>
                  <a:latin typeface="Gotham Black" panose="02000603040000020004" pitchFamily="2" charset="0"/>
                  <a:cs typeface="Calibri"/>
                </a:rPr>
                <a:t>Wash</a:t>
              </a:r>
              <a:r>
                <a:rPr sz="2600" spc="-70" dirty="0">
                  <a:solidFill>
                    <a:schemeClr val="bg1"/>
                  </a:solidFill>
                  <a:effectLst>
                    <a:outerShdw blurRad="38100" dist="38100" dir="2700000" algn="tl">
                      <a:srgbClr val="000000">
                        <a:alpha val="43137"/>
                      </a:srgbClr>
                    </a:outerShdw>
                  </a:effectLst>
                  <a:latin typeface="Gotham Black" panose="02000603040000020004" pitchFamily="2" charset="0"/>
                  <a:cs typeface="Calibri"/>
                </a:rPr>
                <a:t> </a:t>
              </a:r>
              <a:r>
                <a:rPr sz="2600" spc="-25" dirty="0">
                  <a:solidFill>
                    <a:schemeClr val="bg1"/>
                  </a:solidFill>
                  <a:effectLst>
                    <a:outerShdw blurRad="38100" dist="38100" dir="2700000" algn="tl">
                      <a:srgbClr val="000000">
                        <a:alpha val="43137"/>
                      </a:srgbClr>
                    </a:outerShdw>
                  </a:effectLst>
                  <a:latin typeface="Gotham Black" panose="02000603040000020004" pitchFamily="2" charset="0"/>
                  <a:cs typeface="Calibri"/>
                </a:rPr>
                <a:t>RGB</a:t>
              </a:r>
              <a:endParaRPr sz="2600" dirty="0">
                <a:solidFill>
                  <a:schemeClr val="bg1"/>
                </a:solidFill>
                <a:effectLst>
                  <a:outerShdw blurRad="38100" dist="38100" dir="2700000" algn="tl">
                    <a:srgbClr val="000000">
                      <a:alpha val="43137"/>
                    </a:srgbClr>
                  </a:outerShdw>
                </a:effectLst>
                <a:latin typeface="Gotham Black" panose="02000603040000020004" pitchFamily="2" charset="0"/>
                <a:cs typeface="Calibri"/>
              </a:endParaRPr>
            </a:p>
          </p:txBody>
        </p:sp>
        <p:sp>
          <p:nvSpPr>
            <p:cNvPr id="5" name="object 5"/>
            <p:cNvSpPr txBox="1"/>
            <p:nvPr/>
          </p:nvSpPr>
          <p:spPr>
            <a:xfrm>
              <a:off x="7055033" y="5507228"/>
              <a:ext cx="1746516" cy="412934"/>
            </a:xfrm>
            <a:prstGeom prst="rect">
              <a:avLst/>
            </a:prstGeom>
          </p:spPr>
          <p:txBody>
            <a:bodyPr vert="horz" wrap="square" lIns="0" tIns="12700" rIns="0" bIns="0" rtlCol="0">
              <a:spAutoFit/>
            </a:bodyPr>
            <a:lstStyle/>
            <a:p>
              <a:pPr marL="12700">
                <a:lnSpc>
                  <a:spcPct val="100000"/>
                </a:lnSpc>
                <a:spcBef>
                  <a:spcPts val="100"/>
                </a:spcBef>
              </a:pPr>
              <a:r>
                <a:rPr sz="2600" dirty="0">
                  <a:solidFill>
                    <a:schemeClr val="bg1"/>
                  </a:solidFill>
                  <a:effectLst>
                    <a:outerShdw blurRad="38100" dist="38100" dir="2700000" algn="tl">
                      <a:srgbClr val="000000">
                        <a:alpha val="43137"/>
                      </a:srgbClr>
                    </a:outerShdw>
                  </a:effectLst>
                  <a:latin typeface="Gotham Black" panose="02000603040000020004" pitchFamily="2" charset="0"/>
                  <a:cs typeface="Calibri"/>
                </a:rPr>
                <a:t>Spot</a:t>
              </a:r>
              <a:r>
                <a:rPr sz="2600" spc="-30" dirty="0">
                  <a:solidFill>
                    <a:schemeClr val="bg1"/>
                  </a:solidFill>
                  <a:effectLst>
                    <a:outerShdw blurRad="38100" dist="38100" dir="2700000" algn="tl">
                      <a:srgbClr val="000000">
                        <a:alpha val="43137"/>
                      </a:srgbClr>
                    </a:outerShdw>
                  </a:effectLst>
                  <a:latin typeface="Gotham Black" panose="02000603040000020004" pitchFamily="2" charset="0"/>
                  <a:cs typeface="Calibri"/>
                </a:rPr>
                <a:t> </a:t>
              </a:r>
              <a:r>
                <a:rPr sz="2600" spc="-25" dirty="0">
                  <a:solidFill>
                    <a:schemeClr val="bg1"/>
                  </a:solidFill>
                  <a:effectLst>
                    <a:outerShdw blurRad="38100" dist="38100" dir="2700000" algn="tl">
                      <a:srgbClr val="000000">
                        <a:alpha val="43137"/>
                      </a:srgbClr>
                    </a:outerShdw>
                  </a:effectLst>
                  <a:latin typeface="Gotham Black" panose="02000603040000020004" pitchFamily="2" charset="0"/>
                  <a:cs typeface="Calibri"/>
                </a:rPr>
                <a:t>CMY</a:t>
              </a:r>
              <a:endParaRPr sz="2600" dirty="0">
                <a:solidFill>
                  <a:schemeClr val="bg1"/>
                </a:solidFill>
                <a:effectLst>
                  <a:outerShdw blurRad="38100" dist="38100" dir="2700000" algn="tl">
                    <a:srgbClr val="000000">
                      <a:alpha val="43137"/>
                    </a:srgbClr>
                  </a:outerShdw>
                </a:effectLst>
                <a:latin typeface="Gotham Black" panose="02000603040000020004" pitchFamily="2" charset="0"/>
                <a:cs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2258" y="2683924"/>
            <a:ext cx="6547484" cy="1490152"/>
          </a:xfrm>
          <a:prstGeom prst="rect">
            <a:avLst/>
          </a:prstGeom>
        </p:spPr>
        <p:txBody>
          <a:bodyPr vert="horz" wrap="square" lIns="0" tIns="12700" rIns="0" bIns="0" rtlCol="0">
            <a:spAutoFit/>
          </a:bodyPr>
          <a:lstStyle/>
          <a:p>
            <a:pPr marL="12700" algn="ctr">
              <a:lnSpc>
                <a:spcPct val="100000"/>
              </a:lnSpc>
              <a:spcBef>
                <a:spcPts val="100"/>
              </a:spcBef>
            </a:pPr>
            <a:r>
              <a:rPr sz="4800" spc="-35" dirty="0">
                <a:solidFill>
                  <a:srgbClr val="FF0000"/>
                </a:solidFill>
                <a:latin typeface="Gotham Black" panose="02000603040000020004" pitchFamily="2" charset="0"/>
              </a:rPr>
              <a:t>TEMPERATURA</a:t>
            </a:r>
            <a:r>
              <a:rPr sz="4800" spc="-90" dirty="0">
                <a:solidFill>
                  <a:srgbClr val="FF0000"/>
                </a:solidFill>
                <a:latin typeface="Gotham Black" panose="02000603040000020004" pitchFamily="2" charset="0"/>
              </a:rPr>
              <a:t> </a:t>
            </a:r>
            <a:br>
              <a:rPr lang="es-ES" sz="4800" spc="-90" dirty="0">
                <a:solidFill>
                  <a:srgbClr val="FF0000"/>
                </a:solidFill>
                <a:latin typeface="Gotham Black" panose="02000603040000020004" pitchFamily="2" charset="0"/>
              </a:rPr>
            </a:br>
            <a:r>
              <a:rPr sz="4800" dirty="0">
                <a:solidFill>
                  <a:srgbClr val="FF0000"/>
                </a:solidFill>
                <a:latin typeface="Gotham Black" panose="02000603040000020004" pitchFamily="2" charset="0"/>
              </a:rPr>
              <a:t>DE</a:t>
            </a:r>
            <a:r>
              <a:rPr sz="4800" spc="-95" dirty="0">
                <a:solidFill>
                  <a:srgbClr val="FF0000"/>
                </a:solidFill>
                <a:latin typeface="Gotham Black" panose="02000603040000020004" pitchFamily="2" charset="0"/>
              </a:rPr>
              <a:t> </a:t>
            </a:r>
            <a:r>
              <a:rPr sz="4800" spc="-10" dirty="0">
                <a:solidFill>
                  <a:srgbClr val="FF0000"/>
                </a:solidFill>
                <a:latin typeface="Gotham Black" panose="02000603040000020004" pitchFamily="2" charset="0"/>
              </a:rPr>
              <a:t>COLOR</a:t>
            </a:r>
            <a:endParaRPr sz="4800" dirty="0">
              <a:latin typeface="Gotham Black" panose="02000603040000020004" pitchFamily="2"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0919" y="563017"/>
            <a:ext cx="10190162" cy="5731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C395FA1F-850A-CAE8-14BE-7A114BA8ED4C}"/>
              </a:ext>
            </a:extLst>
          </p:cNvPr>
          <p:cNvGrpSpPr/>
          <p:nvPr/>
        </p:nvGrpSpPr>
        <p:grpSpPr>
          <a:xfrm>
            <a:off x="1837791" y="524072"/>
            <a:ext cx="8516418" cy="5809856"/>
            <a:chOff x="1837791" y="388418"/>
            <a:chExt cx="8516418" cy="5809856"/>
          </a:xfrm>
        </p:grpSpPr>
        <p:pic>
          <p:nvPicPr>
            <p:cNvPr id="2" name="object 2"/>
            <p:cNvPicPr/>
            <p:nvPr/>
          </p:nvPicPr>
          <p:blipFill>
            <a:blip r:embed="rId2" cstate="print"/>
            <a:stretch>
              <a:fillRect/>
            </a:stretch>
          </p:blipFill>
          <p:spPr>
            <a:xfrm>
              <a:off x="3964368" y="388418"/>
              <a:ext cx="4263265" cy="3286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ject 3"/>
            <p:cNvPicPr/>
            <p:nvPr/>
          </p:nvPicPr>
          <p:blipFill>
            <a:blip r:embed="rId3" cstate="print"/>
            <a:stretch>
              <a:fillRect/>
            </a:stretch>
          </p:blipFill>
          <p:spPr>
            <a:xfrm>
              <a:off x="1837791" y="3886200"/>
              <a:ext cx="8516418" cy="2312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55550" y="1833814"/>
            <a:ext cx="7080900" cy="3217403"/>
          </a:xfrm>
          <a:prstGeom prst="rect">
            <a:avLst/>
          </a:prstGeom>
        </p:spPr>
      </p:pic>
      <p:sp>
        <p:nvSpPr>
          <p:cNvPr id="5" name="Rectángulo 4">
            <a:extLst>
              <a:ext uri="{FF2B5EF4-FFF2-40B4-BE49-F238E27FC236}">
                <a16:creationId xmlns:a16="http://schemas.microsoft.com/office/drawing/2014/main" id="{A4370DAC-40E8-7296-D567-063DF2B65690}"/>
              </a:ext>
            </a:extLst>
          </p:cNvPr>
          <p:cNvSpPr/>
          <p:nvPr/>
        </p:nvSpPr>
        <p:spPr>
          <a:xfrm>
            <a:off x="914400" y="304800"/>
            <a:ext cx="10363200" cy="1529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object 3"/>
          <p:cNvSpPr txBox="1">
            <a:spLocks noGrp="1"/>
          </p:cNvSpPr>
          <p:nvPr>
            <p:ph type="title"/>
          </p:nvPr>
        </p:nvSpPr>
        <p:spPr>
          <a:xfrm>
            <a:off x="1260792" y="542035"/>
            <a:ext cx="9670415" cy="1113155"/>
          </a:xfrm>
          <a:prstGeom prst="rect">
            <a:avLst/>
          </a:prstGeom>
        </p:spPr>
        <p:txBody>
          <a:bodyPr vert="horz" wrap="square" lIns="0" tIns="20955" rIns="0" bIns="0" rtlCol="0">
            <a:spAutoFit/>
          </a:bodyPr>
          <a:lstStyle/>
          <a:p>
            <a:pPr marL="12700" marR="5080" algn="just">
              <a:lnSpc>
                <a:spcPct val="97000"/>
              </a:lnSpc>
              <a:spcBef>
                <a:spcPts val="165"/>
              </a:spcBef>
            </a:pPr>
            <a:r>
              <a:rPr sz="1800" b="0" dirty="0">
                <a:latin typeface="Gotham" pitchFamily="2" charset="0"/>
                <a:cs typeface="Gotham" pitchFamily="2" charset="0"/>
              </a:rPr>
              <a:t>Es</a:t>
            </a:r>
            <a:r>
              <a:rPr sz="1800" b="0" spc="35" dirty="0">
                <a:latin typeface="Gotham" pitchFamily="2" charset="0"/>
                <a:cs typeface="Gotham" pitchFamily="2" charset="0"/>
              </a:rPr>
              <a:t> </a:t>
            </a:r>
            <a:r>
              <a:rPr sz="1800" b="0" dirty="0">
                <a:latin typeface="Gotham" pitchFamily="2" charset="0"/>
                <a:cs typeface="Gotham" pitchFamily="2" charset="0"/>
              </a:rPr>
              <a:t>el</a:t>
            </a:r>
            <a:r>
              <a:rPr sz="1800" b="0" spc="35" dirty="0">
                <a:latin typeface="Gotham" pitchFamily="2" charset="0"/>
                <a:cs typeface="Gotham" pitchFamily="2" charset="0"/>
              </a:rPr>
              <a:t> </a:t>
            </a:r>
            <a:r>
              <a:rPr sz="1800" b="0" dirty="0">
                <a:latin typeface="Gotham" pitchFamily="2" charset="0"/>
                <a:cs typeface="Gotham" pitchFamily="2" charset="0"/>
              </a:rPr>
              <a:t>espectro</a:t>
            </a:r>
            <a:r>
              <a:rPr sz="1800" b="0" spc="40" dirty="0">
                <a:latin typeface="Gotham" pitchFamily="2" charset="0"/>
                <a:cs typeface="Gotham" pitchFamily="2" charset="0"/>
              </a:rPr>
              <a:t> </a:t>
            </a:r>
            <a:r>
              <a:rPr sz="1800" b="0" dirty="0">
                <a:latin typeface="Gotham" pitchFamily="2" charset="0"/>
                <a:cs typeface="Gotham" pitchFamily="2" charset="0"/>
              </a:rPr>
              <a:t>electromagnético</a:t>
            </a:r>
            <a:r>
              <a:rPr sz="1800" b="0" spc="45" dirty="0">
                <a:latin typeface="Gotham" pitchFamily="2" charset="0"/>
                <a:cs typeface="Gotham" pitchFamily="2" charset="0"/>
              </a:rPr>
              <a:t> </a:t>
            </a:r>
            <a:r>
              <a:rPr sz="1800" b="0" dirty="0">
                <a:latin typeface="Gotham" pitchFamily="2" charset="0"/>
                <a:cs typeface="Gotham" pitchFamily="2" charset="0"/>
              </a:rPr>
              <a:t>visible</a:t>
            </a:r>
            <a:r>
              <a:rPr sz="1800" b="0" spc="30" dirty="0">
                <a:latin typeface="Gotham" pitchFamily="2" charset="0"/>
                <a:cs typeface="Gotham" pitchFamily="2" charset="0"/>
              </a:rPr>
              <a:t> </a:t>
            </a:r>
            <a:r>
              <a:rPr sz="1800" b="0" dirty="0">
                <a:latin typeface="Gotham" pitchFamily="2" charset="0"/>
                <a:cs typeface="Gotham" pitchFamily="2" charset="0"/>
              </a:rPr>
              <a:t>a</a:t>
            </a:r>
            <a:r>
              <a:rPr sz="1800" b="0" spc="30" dirty="0">
                <a:latin typeface="Gotham" pitchFamily="2" charset="0"/>
                <a:cs typeface="Gotham" pitchFamily="2" charset="0"/>
              </a:rPr>
              <a:t> </a:t>
            </a:r>
            <a:r>
              <a:rPr sz="1800" b="0" dirty="0">
                <a:latin typeface="Gotham" pitchFamily="2" charset="0"/>
                <a:cs typeface="Gotham" pitchFamily="2" charset="0"/>
              </a:rPr>
              <a:t>los</a:t>
            </a:r>
            <a:r>
              <a:rPr sz="1800" b="0" spc="35" dirty="0">
                <a:latin typeface="Gotham" pitchFamily="2" charset="0"/>
                <a:cs typeface="Gotham" pitchFamily="2" charset="0"/>
              </a:rPr>
              <a:t> </a:t>
            </a:r>
            <a:r>
              <a:rPr sz="1800" b="0" dirty="0">
                <a:latin typeface="Gotham" pitchFamily="2" charset="0"/>
                <a:cs typeface="Gotham" pitchFamily="2" charset="0"/>
              </a:rPr>
              <a:t>ojos,</a:t>
            </a:r>
            <a:r>
              <a:rPr sz="1800" b="0" spc="40" dirty="0">
                <a:latin typeface="Gotham" pitchFamily="2" charset="0"/>
                <a:cs typeface="Gotham" pitchFamily="2" charset="0"/>
              </a:rPr>
              <a:t> </a:t>
            </a:r>
            <a:r>
              <a:rPr sz="1800" b="0" dirty="0">
                <a:latin typeface="Gotham" pitchFamily="2" charset="0"/>
                <a:cs typeface="Gotham" pitchFamily="2" charset="0"/>
              </a:rPr>
              <a:t>representado</a:t>
            </a:r>
            <a:r>
              <a:rPr sz="1800" b="0" spc="40" dirty="0">
                <a:latin typeface="Gotham" pitchFamily="2" charset="0"/>
                <a:cs typeface="Gotham" pitchFamily="2" charset="0"/>
              </a:rPr>
              <a:t> </a:t>
            </a:r>
            <a:r>
              <a:rPr sz="1800" b="0" dirty="0">
                <a:latin typeface="Gotham" pitchFamily="2" charset="0"/>
                <a:cs typeface="Gotham" pitchFamily="2" charset="0"/>
              </a:rPr>
              <a:t>comúnmente</a:t>
            </a:r>
            <a:r>
              <a:rPr sz="1800" b="0" spc="30" dirty="0">
                <a:latin typeface="Gotham" pitchFamily="2" charset="0"/>
                <a:cs typeface="Gotham" pitchFamily="2" charset="0"/>
              </a:rPr>
              <a:t> </a:t>
            </a:r>
            <a:r>
              <a:rPr sz="1800" b="0" dirty="0">
                <a:latin typeface="Gotham" pitchFamily="2" charset="0"/>
                <a:cs typeface="Gotham" pitchFamily="2" charset="0"/>
              </a:rPr>
              <a:t>con</a:t>
            </a:r>
            <a:r>
              <a:rPr sz="1800" b="0" spc="35" dirty="0">
                <a:latin typeface="Gotham" pitchFamily="2" charset="0"/>
                <a:cs typeface="Gotham" pitchFamily="2" charset="0"/>
              </a:rPr>
              <a:t> </a:t>
            </a:r>
            <a:r>
              <a:rPr sz="1800" b="0" dirty="0">
                <a:latin typeface="Gotham" pitchFamily="2" charset="0"/>
                <a:cs typeface="Gotham" pitchFamily="2" charset="0"/>
              </a:rPr>
              <a:t>el</a:t>
            </a:r>
            <a:r>
              <a:rPr sz="1800" b="0" spc="40" dirty="0">
                <a:latin typeface="Gotham" pitchFamily="2" charset="0"/>
                <a:cs typeface="Gotham" pitchFamily="2" charset="0"/>
              </a:rPr>
              <a:t> </a:t>
            </a:r>
            <a:r>
              <a:rPr sz="1800" b="0" spc="-10" dirty="0">
                <a:latin typeface="Gotham" pitchFamily="2" charset="0"/>
                <a:cs typeface="Gotham" pitchFamily="2" charset="0"/>
              </a:rPr>
              <a:t>siguiente </a:t>
            </a:r>
            <a:r>
              <a:rPr sz="1800" b="0" dirty="0">
                <a:latin typeface="Gotham" pitchFamily="2" charset="0"/>
                <a:cs typeface="Gotham" pitchFamily="2" charset="0"/>
              </a:rPr>
              <a:t>esquema,</a:t>
            </a:r>
            <a:r>
              <a:rPr sz="1800" b="0" spc="15" dirty="0">
                <a:latin typeface="Gotham" pitchFamily="2" charset="0"/>
                <a:cs typeface="Gotham" pitchFamily="2" charset="0"/>
              </a:rPr>
              <a:t> </a:t>
            </a:r>
            <a:r>
              <a:rPr sz="1800" b="0" dirty="0">
                <a:latin typeface="Gotham" pitchFamily="2" charset="0"/>
                <a:cs typeface="Gotham" pitchFamily="2" charset="0"/>
              </a:rPr>
              <a:t>es</a:t>
            </a:r>
            <a:r>
              <a:rPr sz="1800" b="0" spc="20" dirty="0">
                <a:latin typeface="Gotham" pitchFamily="2" charset="0"/>
                <a:cs typeface="Gotham" pitchFamily="2" charset="0"/>
              </a:rPr>
              <a:t> </a:t>
            </a:r>
            <a:r>
              <a:rPr sz="1800" b="0" dirty="0">
                <a:latin typeface="Gotham" pitchFamily="2" charset="0"/>
                <a:cs typeface="Gotham" pitchFamily="2" charset="0"/>
              </a:rPr>
              <a:t>una</a:t>
            </a:r>
            <a:r>
              <a:rPr sz="1800" b="0" spc="10" dirty="0">
                <a:latin typeface="Gotham" pitchFamily="2" charset="0"/>
                <a:cs typeface="Gotham" pitchFamily="2" charset="0"/>
              </a:rPr>
              <a:t> </a:t>
            </a:r>
            <a:r>
              <a:rPr sz="1800" b="0" dirty="0">
                <a:latin typeface="Gotham" pitchFamily="2" charset="0"/>
                <a:cs typeface="Gotham" pitchFamily="2" charset="0"/>
              </a:rPr>
              <a:t>distribución</a:t>
            </a:r>
            <a:r>
              <a:rPr sz="1800" b="0" spc="20" dirty="0">
                <a:latin typeface="Gotham" pitchFamily="2" charset="0"/>
                <a:cs typeface="Gotham" pitchFamily="2" charset="0"/>
              </a:rPr>
              <a:t> </a:t>
            </a:r>
            <a:r>
              <a:rPr sz="1800" b="0" dirty="0">
                <a:latin typeface="Gotham" pitchFamily="2" charset="0"/>
                <a:cs typeface="Gotham" pitchFamily="2" charset="0"/>
              </a:rPr>
              <a:t>de</a:t>
            </a:r>
            <a:r>
              <a:rPr sz="1800" b="0" spc="15" dirty="0">
                <a:latin typeface="Gotham" pitchFamily="2" charset="0"/>
                <a:cs typeface="Gotham" pitchFamily="2" charset="0"/>
              </a:rPr>
              <a:t> </a:t>
            </a:r>
            <a:r>
              <a:rPr sz="1800" b="0" dirty="0">
                <a:latin typeface="Gotham" pitchFamily="2" charset="0"/>
                <a:cs typeface="Gotham" pitchFamily="2" charset="0"/>
              </a:rPr>
              <a:t>las</a:t>
            </a:r>
            <a:r>
              <a:rPr sz="1800" b="0" spc="15" dirty="0">
                <a:latin typeface="Gotham" pitchFamily="2" charset="0"/>
                <a:cs typeface="Gotham" pitchFamily="2" charset="0"/>
              </a:rPr>
              <a:t> </a:t>
            </a:r>
            <a:r>
              <a:rPr sz="1800" b="0" dirty="0">
                <a:latin typeface="Gotham" pitchFamily="2" charset="0"/>
                <a:cs typeface="Gotham" pitchFamily="2" charset="0"/>
              </a:rPr>
              <a:t>ondas</a:t>
            </a:r>
            <a:r>
              <a:rPr sz="1800" b="0" spc="20" dirty="0">
                <a:latin typeface="Gotham" pitchFamily="2" charset="0"/>
                <a:cs typeface="Gotham" pitchFamily="2" charset="0"/>
              </a:rPr>
              <a:t> </a:t>
            </a:r>
            <a:r>
              <a:rPr sz="1800" b="0" dirty="0">
                <a:latin typeface="Gotham" pitchFamily="2" charset="0"/>
                <a:cs typeface="Gotham" pitchFamily="2" charset="0"/>
              </a:rPr>
              <a:t>energéticas</a:t>
            </a:r>
            <a:r>
              <a:rPr sz="1800" b="0" spc="20" dirty="0">
                <a:latin typeface="Gotham" pitchFamily="2" charset="0"/>
                <a:cs typeface="Gotham" pitchFamily="2" charset="0"/>
              </a:rPr>
              <a:t> </a:t>
            </a:r>
            <a:r>
              <a:rPr sz="1800" b="0" dirty="0">
                <a:latin typeface="Gotham" pitchFamily="2" charset="0"/>
                <a:cs typeface="Gotham" pitchFamily="2" charset="0"/>
              </a:rPr>
              <a:t>que</a:t>
            </a:r>
            <a:r>
              <a:rPr sz="1800" b="0" spc="10" dirty="0">
                <a:latin typeface="Gotham" pitchFamily="2" charset="0"/>
                <a:cs typeface="Gotham" pitchFamily="2" charset="0"/>
              </a:rPr>
              <a:t> </a:t>
            </a:r>
            <a:r>
              <a:rPr sz="1800" b="0" dirty="0">
                <a:latin typeface="Gotham" pitchFamily="2" charset="0"/>
                <a:cs typeface="Gotham" pitchFamily="2" charset="0"/>
              </a:rPr>
              <a:t>existen</a:t>
            </a:r>
            <a:r>
              <a:rPr sz="1800" b="0" spc="20" dirty="0">
                <a:latin typeface="Gotham" pitchFamily="2" charset="0"/>
                <a:cs typeface="Gotham" pitchFamily="2" charset="0"/>
              </a:rPr>
              <a:t> </a:t>
            </a:r>
            <a:r>
              <a:rPr sz="1800" b="0" dirty="0">
                <a:latin typeface="Gotham" pitchFamily="2" charset="0"/>
                <a:cs typeface="Gotham" pitchFamily="2" charset="0"/>
              </a:rPr>
              <a:t>y</a:t>
            </a:r>
            <a:r>
              <a:rPr sz="1800" b="0" spc="20" dirty="0">
                <a:latin typeface="Gotham" pitchFamily="2" charset="0"/>
                <a:cs typeface="Gotham" pitchFamily="2" charset="0"/>
              </a:rPr>
              <a:t> </a:t>
            </a:r>
            <a:r>
              <a:rPr sz="1800" b="0" dirty="0">
                <a:latin typeface="Gotham" pitchFamily="2" charset="0"/>
                <a:cs typeface="Gotham" pitchFamily="2" charset="0"/>
              </a:rPr>
              <a:t>con</a:t>
            </a:r>
            <a:r>
              <a:rPr sz="1800" b="0" spc="15" dirty="0">
                <a:latin typeface="Gotham" pitchFamily="2" charset="0"/>
                <a:cs typeface="Gotham" pitchFamily="2" charset="0"/>
              </a:rPr>
              <a:t> </a:t>
            </a:r>
            <a:r>
              <a:rPr sz="1800" b="0" dirty="0">
                <a:latin typeface="Gotham" pitchFamily="2" charset="0"/>
                <a:cs typeface="Gotham" pitchFamily="2" charset="0"/>
              </a:rPr>
              <a:t>las</a:t>
            </a:r>
            <a:r>
              <a:rPr sz="1800" b="0" spc="20" dirty="0">
                <a:latin typeface="Gotham" pitchFamily="2" charset="0"/>
                <a:cs typeface="Gotham" pitchFamily="2" charset="0"/>
              </a:rPr>
              <a:t> </a:t>
            </a:r>
            <a:r>
              <a:rPr sz="1800" b="0" spc="-25" dirty="0">
                <a:latin typeface="Gotham" pitchFamily="2" charset="0"/>
                <a:cs typeface="Gotham" pitchFamily="2" charset="0"/>
              </a:rPr>
              <a:t>que </a:t>
            </a:r>
            <a:r>
              <a:rPr sz="1800" b="0" dirty="0">
                <a:latin typeface="Gotham" pitchFamily="2" charset="0"/>
                <a:cs typeface="Gotham" pitchFamily="2" charset="0"/>
              </a:rPr>
              <a:t>constantemente</a:t>
            </a:r>
            <a:r>
              <a:rPr sz="1800" b="0" spc="35" dirty="0">
                <a:latin typeface="Gotham" pitchFamily="2" charset="0"/>
                <a:cs typeface="Gotham" pitchFamily="2" charset="0"/>
              </a:rPr>
              <a:t> </a:t>
            </a:r>
            <a:r>
              <a:rPr sz="1800" b="0" dirty="0">
                <a:latin typeface="Gotham" pitchFamily="2" charset="0"/>
                <a:cs typeface="Gotham" pitchFamily="2" charset="0"/>
              </a:rPr>
              <a:t>convivimos.</a:t>
            </a:r>
            <a:r>
              <a:rPr sz="1800" b="0" spc="40" dirty="0">
                <a:latin typeface="Gotham" pitchFamily="2" charset="0"/>
                <a:cs typeface="Gotham" pitchFamily="2" charset="0"/>
              </a:rPr>
              <a:t> </a:t>
            </a:r>
            <a:r>
              <a:rPr sz="1800" b="0" dirty="0">
                <a:latin typeface="Gotham" pitchFamily="2" charset="0"/>
                <a:cs typeface="Gotham" pitchFamily="2" charset="0"/>
              </a:rPr>
              <a:t>El</a:t>
            </a:r>
            <a:r>
              <a:rPr sz="1800" b="0" spc="45" dirty="0">
                <a:latin typeface="Gotham" pitchFamily="2" charset="0"/>
                <a:cs typeface="Gotham" pitchFamily="2" charset="0"/>
              </a:rPr>
              <a:t> </a:t>
            </a:r>
            <a:r>
              <a:rPr sz="1800" b="0" dirty="0">
                <a:latin typeface="Gotham" pitchFamily="2" charset="0"/>
                <a:cs typeface="Gotham" pitchFamily="2" charset="0"/>
              </a:rPr>
              <a:t>ojo</a:t>
            </a:r>
            <a:r>
              <a:rPr sz="1800" b="0" spc="45" dirty="0">
                <a:latin typeface="Gotham" pitchFamily="2" charset="0"/>
                <a:cs typeface="Gotham" pitchFamily="2" charset="0"/>
              </a:rPr>
              <a:t> </a:t>
            </a:r>
            <a:r>
              <a:rPr sz="1800" b="0" dirty="0">
                <a:latin typeface="Gotham" pitchFamily="2" charset="0"/>
                <a:cs typeface="Gotham" pitchFamily="2" charset="0"/>
              </a:rPr>
              <a:t>humano</a:t>
            </a:r>
            <a:r>
              <a:rPr sz="1800" b="0" spc="45" dirty="0">
                <a:latin typeface="Gotham" pitchFamily="2" charset="0"/>
                <a:cs typeface="Gotham" pitchFamily="2" charset="0"/>
              </a:rPr>
              <a:t> </a:t>
            </a:r>
            <a:r>
              <a:rPr sz="1800" b="0" dirty="0">
                <a:latin typeface="Gotham" pitchFamily="2" charset="0"/>
                <a:cs typeface="Gotham" pitchFamily="2" charset="0"/>
              </a:rPr>
              <a:t>es</a:t>
            </a:r>
            <a:r>
              <a:rPr sz="1800" b="0" spc="45" dirty="0">
                <a:latin typeface="Gotham" pitchFamily="2" charset="0"/>
                <a:cs typeface="Gotham" pitchFamily="2" charset="0"/>
              </a:rPr>
              <a:t> </a:t>
            </a:r>
            <a:r>
              <a:rPr sz="1800" b="0" dirty="0">
                <a:latin typeface="Gotham" pitchFamily="2" charset="0"/>
                <a:cs typeface="Gotham" pitchFamily="2" charset="0"/>
              </a:rPr>
              <a:t>capaz</a:t>
            </a:r>
            <a:r>
              <a:rPr sz="1800" b="0" spc="40" dirty="0">
                <a:latin typeface="Gotham" pitchFamily="2" charset="0"/>
                <a:cs typeface="Gotham" pitchFamily="2" charset="0"/>
              </a:rPr>
              <a:t> </a:t>
            </a:r>
            <a:r>
              <a:rPr sz="1800" b="0" dirty="0">
                <a:latin typeface="Gotham" pitchFamily="2" charset="0"/>
                <a:cs typeface="Gotham" pitchFamily="2" charset="0"/>
              </a:rPr>
              <a:t>de</a:t>
            </a:r>
            <a:r>
              <a:rPr sz="1800" b="0" spc="40" dirty="0">
                <a:latin typeface="Gotham" pitchFamily="2" charset="0"/>
                <a:cs typeface="Gotham" pitchFamily="2" charset="0"/>
              </a:rPr>
              <a:t> </a:t>
            </a:r>
            <a:r>
              <a:rPr sz="1800" b="0" dirty="0">
                <a:latin typeface="Gotham" pitchFamily="2" charset="0"/>
                <a:cs typeface="Gotham" pitchFamily="2" charset="0"/>
              </a:rPr>
              <a:t>percibir</a:t>
            </a:r>
            <a:r>
              <a:rPr sz="1800" b="0" spc="40" dirty="0">
                <a:latin typeface="Gotham" pitchFamily="2" charset="0"/>
                <a:cs typeface="Gotham" pitchFamily="2" charset="0"/>
              </a:rPr>
              <a:t> </a:t>
            </a:r>
            <a:r>
              <a:rPr sz="1800" b="0" dirty="0">
                <a:latin typeface="Gotham" pitchFamily="2" charset="0"/>
                <a:cs typeface="Gotham" pitchFamily="2" charset="0"/>
              </a:rPr>
              <a:t>solo</a:t>
            </a:r>
            <a:r>
              <a:rPr sz="1800" b="0" spc="45" dirty="0">
                <a:latin typeface="Gotham" pitchFamily="2" charset="0"/>
                <a:cs typeface="Gotham" pitchFamily="2" charset="0"/>
              </a:rPr>
              <a:t> </a:t>
            </a:r>
            <a:r>
              <a:rPr sz="1800" b="0" dirty="0">
                <a:latin typeface="Gotham" pitchFamily="2" charset="0"/>
                <a:cs typeface="Gotham" pitchFamily="2" charset="0"/>
              </a:rPr>
              <a:t>una</a:t>
            </a:r>
            <a:r>
              <a:rPr sz="1800" b="0" spc="40" dirty="0">
                <a:latin typeface="Gotham" pitchFamily="2" charset="0"/>
                <a:cs typeface="Gotham" pitchFamily="2" charset="0"/>
              </a:rPr>
              <a:t> </a:t>
            </a:r>
            <a:r>
              <a:rPr sz="1800" b="0" dirty="0">
                <a:latin typeface="Gotham" pitchFamily="2" charset="0"/>
                <a:cs typeface="Gotham" pitchFamily="2" charset="0"/>
              </a:rPr>
              <a:t>limitada</a:t>
            </a:r>
            <a:r>
              <a:rPr sz="1800" b="0" spc="35" dirty="0">
                <a:latin typeface="Gotham" pitchFamily="2" charset="0"/>
                <a:cs typeface="Gotham" pitchFamily="2" charset="0"/>
              </a:rPr>
              <a:t> </a:t>
            </a:r>
            <a:r>
              <a:rPr sz="1800" b="0" dirty="0">
                <a:latin typeface="Gotham" pitchFamily="2" charset="0"/>
                <a:cs typeface="Gotham" pitchFamily="2" charset="0"/>
              </a:rPr>
              <a:t>cantidad</a:t>
            </a:r>
            <a:r>
              <a:rPr sz="1800" b="0" spc="35" dirty="0">
                <a:latin typeface="Gotham" pitchFamily="2" charset="0"/>
                <a:cs typeface="Gotham" pitchFamily="2" charset="0"/>
              </a:rPr>
              <a:t> </a:t>
            </a:r>
            <a:r>
              <a:rPr sz="1800" b="0" spc="-25" dirty="0">
                <a:latin typeface="Gotham" pitchFamily="2" charset="0"/>
                <a:cs typeface="Gotham" pitchFamily="2" charset="0"/>
              </a:rPr>
              <a:t>de </a:t>
            </a:r>
            <a:r>
              <a:rPr sz="1800" b="0" dirty="0">
                <a:latin typeface="Gotham" pitchFamily="2" charset="0"/>
                <a:cs typeface="Gotham" pitchFamily="2" charset="0"/>
              </a:rPr>
              <a:t>dichas</a:t>
            </a:r>
            <a:r>
              <a:rPr sz="1800" b="0" spc="-10" dirty="0">
                <a:latin typeface="Gotham" pitchFamily="2" charset="0"/>
                <a:cs typeface="Gotham" pitchFamily="2" charset="0"/>
              </a:rPr>
              <a:t> </a:t>
            </a:r>
            <a:r>
              <a:rPr sz="1800" b="0" dirty="0">
                <a:latin typeface="Gotham" pitchFamily="2" charset="0"/>
                <a:cs typeface="Gotham" pitchFamily="2" charset="0"/>
              </a:rPr>
              <a:t>ondas,</a:t>
            </a:r>
            <a:r>
              <a:rPr sz="1800" b="0" spc="-5" dirty="0">
                <a:latin typeface="Gotham" pitchFamily="2" charset="0"/>
                <a:cs typeface="Gotham" pitchFamily="2" charset="0"/>
              </a:rPr>
              <a:t> </a:t>
            </a:r>
            <a:r>
              <a:rPr sz="1800" b="0" dirty="0">
                <a:latin typeface="Gotham" pitchFamily="2" charset="0"/>
                <a:cs typeface="Gotham" pitchFamily="2" charset="0"/>
              </a:rPr>
              <a:t>a</a:t>
            </a:r>
            <a:r>
              <a:rPr sz="1800" b="0" spc="-10" dirty="0">
                <a:latin typeface="Gotham" pitchFamily="2" charset="0"/>
                <a:cs typeface="Gotham" pitchFamily="2" charset="0"/>
              </a:rPr>
              <a:t> </a:t>
            </a:r>
            <a:r>
              <a:rPr sz="1800" b="0" dirty="0">
                <a:latin typeface="Gotham" pitchFamily="2" charset="0"/>
                <a:cs typeface="Gotham" pitchFamily="2" charset="0"/>
              </a:rPr>
              <a:t>esta</a:t>
            </a:r>
            <a:r>
              <a:rPr sz="1800" b="0" spc="-15" dirty="0">
                <a:latin typeface="Gotham" pitchFamily="2" charset="0"/>
                <a:cs typeface="Gotham" pitchFamily="2" charset="0"/>
              </a:rPr>
              <a:t> </a:t>
            </a:r>
            <a:r>
              <a:rPr sz="1800" b="0" dirty="0">
                <a:latin typeface="Gotham" pitchFamily="2" charset="0"/>
                <a:cs typeface="Gotham" pitchFamily="2" charset="0"/>
              </a:rPr>
              <a:t>energía</a:t>
            </a:r>
            <a:r>
              <a:rPr sz="1800" b="0" spc="-10" dirty="0">
                <a:latin typeface="Gotham" pitchFamily="2" charset="0"/>
                <a:cs typeface="Gotham" pitchFamily="2" charset="0"/>
              </a:rPr>
              <a:t> </a:t>
            </a:r>
            <a:r>
              <a:rPr sz="1800" b="0" dirty="0">
                <a:latin typeface="Gotham" pitchFamily="2" charset="0"/>
                <a:cs typeface="Gotham" pitchFamily="2" charset="0"/>
              </a:rPr>
              <a:t>se</a:t>
            </a:r>
            <a:r>
              <a:rPr sz="1800" b="0" spc="-10" dirty="0">
                <a:latin typeface="Gotham" pitchFamily="2" charset="0"/>
                <a:cs typeface="Gotham" pitchFamily="2" charset="0"/>
              </a:rPr>
              <a:t> </a:t>
            </a:r>
            <a:r>
              <a:rPr sz="1800" b="0" dirty="0">
                <a:latin typeface="Gotham" pitchFamily="2" charset="0"/>
                <a:cs typeface="Gotham" pitchFamily="2" charset="0"/>
              </a:rPr>
              <a:t>le</a:t>
            </a:r>
            <a:r>
              <a:rPr sz="1800" b="0" spc="-10" dirty="0">
                <a:latin typeface="Gotham" pitchFamily="2" charset="0"/>
                <a:cs typeface="Gotham" pitchFamily="2" charset="0"/>
              </a:rPr>
              <a:t> </a:t>
            </a:r>
            <a:r>
              <a:rPr sz="1800" b="0" dirty="0">
                <a:latin typeface="Gotham" pitchFamily="2" charset="0"/>
                <a:cs typeface="Gotham" pitchFamily="2" charset="0"/>
              </a:rPr>
              <a:t>denomina</a:t>
            </a:r>
            <a:r>
              <a:rPr sz="1800" b="0" spc="-15" dirty="0">
                <a:latin typeface="Gotham" pitchFamily="2" charset="0"/>
                <a:cs typeface="Gotham" pitchFamily="2" charset="0"/>
              </a:rPr>
              <a:t> </a:t>
            </a:r>
            <a:r>
              <a:rPr sz="1900" b="0" i="1" spc="-20" dirty="0">
                <a:latin typeface="Gotham" pitchFamily="2" charset="0"/>
                <a:cs typeface="Gotham" pitchFamily="2" charset="0"/>
              </a:rPr>
              <a:t>luz</a:t>
            </a:r>
            <a:r>
              <a:rPr sz="1800" b="0" spc="-20" dirty="0">
                <a:latin typeface="Gotham" pitchFamily="2" charset="0"/>
                <a:cs typeface="Gotham" pitchFamily="2" charset="0"/>
              </a:rPr>
              <a:t>.</a:t>
            </a:r>
            <a:endParaRPr sz="1800" dirty="0">
              <a:latin typeface="Gotham" pitchFamily="2" charset="0"/>
              <a:cs typeface="Gotham" pitchFamily="2" charset="0"/>
            </a:endParaRPr>
          </a:p>
        </p:txBody>
      </p:sp>
      <p:sp>
        <p:nvSpPr>
          <p:cNvPr id="6" name="Rectángulo 5">
            <a:extLst>
              <a:ext uri="{FF2B5EF4-FFF2-40B4-BE49-F238E27FC236}">
                <a16:creationId xmlns:a16="http://schemas.microsoft.com/office/drawing/2014/main" id="{0683684B-0542-ED39-F0F4-6E3CCC7AE3ED}"/>
              </a:ext>
            </a:extLst>
          </p:cNvPr>
          <p:cNvSpPr/>
          <p:nvPr/>
        </p:nvSpPr>
        <p:spPr>
          <a:xfrm>
            <a:off x="914400" y="5024186"/>
            <a:ext cx="10363200" cy="15290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object 4"/>
          <p:cNvSpPr txBox="1"/>
          <p:nvPr/>
        </p:nvSpPr>
        <p:spPr>
          <a:xfrm>
            <a:off x="1296353" y="5126228"/>
            <a:ext cx="9599295" cy="1386598"/>
          </a:xfrm>
          <a:prstGeom prst="rect">
            <a:avLst/>
          </a:prstGeom>
        </p:spPr>
        <p:txBody>
          <a:bodyPr vert="horz" wrap="square" lIns="0" tIns="15240" rIns="0" bIns="0" rtlCol="0">
            <a:spAutoFit/>
          </a:bodyPr>
          <a:lstStyle/>
          <a:p>
            <a:pPr marL="12700" marR="5080" algn="just">
              <a:lnSpc>
                <a:spcPct val="98900"/>
              </a:lnSpc>
              <a:spcBef>
                <a:spcPts val="120"/>
              </a:spcBef>
            </a:pPr>
            <a:r>
              <a:rPr sz="1800" dirty="0">
                <a:latin typeface="Gotham" pitchFamily="2" charset="0"/>
                <a:cs typeface="Gotham" pitchFamily="2" charset="0"/>
              </a:rPr>
              <a:t>Dicho</a:t>
            </a:r>
            <a:r>
              <a:rPr sz="1800" spc="35"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otra</a:t>
            </a:r>
            <a:r>
              <a:rPr sz="1800" spc="25" dirty="0">
                <a:latin typeface="Gotham" pitchFamily="2" charset="0"/>
                <a:cs typeface="Gotham" pitchFamily="2" charset="0"/>
              </a:rPr>
              <a:t> </a:t>
            </a:r>
            <a:r>
              <a:rPr sz="1800" dirty="0">
                <a:latin typeface="Gotham" pitchFamily="2" charset="0"/>
                <a:cs typeface="Gotham" pitchFamily="2" charset="0"/>
              </a:rPr>
              <a:t>forma,</a:t>
            </a:r>
            <a:r>
              <a:rPr sz="1800" spc="30" dirty="0">
                <a:latin typeface="Gotham" pitchFamily="2" charset="0"/>
                <a:cs typeface="Gotham" pitchFamily="2" charset="0"/>
              </a:rPr>
              <a:t> </a:t>
            </a:r>
            <a:r>
              <a:rPr sz="1800" dirty="0">
                <a:latin typeface="Gotham" pitchFamily="2" charset="0"/>
                <a:cs typeface="Gotham" pitchFamily="2" charset="0"/>
              </a:rPr>
              <a:t>la</a:t>
            </a:r>
            <a:r>
              <a:rPr sz="1800" spc="25" dirty="0">
                <a:latin typeface="Gotham" pitchFamily="2" charset="0"/>
                <a:cs typeface="Gotham" pitchFamily="2" charset="0"/>
              </a:rPr>
              <a:t> </a:t>
            </a:r>
            <a:r>
              <a:rPr sz="1800" dirty="0">
                <a:latin typeface="Gotham" pitchFamily="2" charset="0"/>
                <a:cs typeface="Gotham" pitchFamily="2" charset="0"/>
              </a:rPr>
              <a:t>luz</a:t>
            </a:r>
            <a:r>
              <a:rPr sz="1800" spc="30" dirty="0">
                <a:latin typeface="Gotham" pitchFamily="2" charset="0"/>
                <a:cs typeface="Gotham" pitchFamily="2" charset="0"/>
              </a:rPr>
              <a:t> </a:t>
            </a:r>
            <a:r>
              <a:rPr sz="1800" dirty="0">
                <a:latin typeface="Gotham" pitchFamily="2" charset="0"/>
                <a:cs typeface="Gotham" pitchFamily="2" charset="0"/>
              </a:rPr>
              <a:t>es</a:t>
            </a:r>
            <a:r>
              <a:rPr sz="1800" spc="30"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emisión</a:t>
            </a:r>
            <a:r>
              <a:rPr sz="1800" spc="30" dirty="0">
                <a:latin typeface="Gotham" pitchFamily="2" charset="0"/>
                <a:cs typeface="Gotham" pitchFamily="2" charset="0"/>
              </a:rPr>
              <a:t> </a:t>
            </a:r>
            <a:r>
              <a:rPr sz="1800" dirty="0">
                <a:latin typeface="Gotham" pitchFamily="2" charset="0"/>
                <a:cs typeface="Gotham" pitchFamily="2" charset="0"/>
              </a:rPr>
              <a:t>del</a:t>
            </a:r>
            <a:r>
              <a:rPr sz="1800" spc="30" dirty="0">
                <a:latin typeface="Gotham" pitchFamily="2" charset="0"/>
                <a:cs typeface="Gotham" pitchFamily="2" charset="0"/>
              </a:rPr>
              <a:t> </a:t>
            </a:r>
            <a:r>
              <a:rPr sz="1800" dirty="0">
                <a:latin typeface="Gotham" pitchFamily="2" charset="0"/>
                <a:cs typeface="Gotham" pitchFamily="2" charset="0"/>
              </a:rPr>
              <a:t>espectro</a:t>
            </a:r>
            <a:r>
              <a:rPr sz="1800" spc="35" dirty="0">
                <a:latin typeface="Gotham" pitchFamily="2" charset="0"/>
                <a:cs typeface="Gotham" pitchFamily="2" charset="0"/>
              </a:rPr>
              <a:t> </a:t>
            </a:r>
            <a:r>
              <a:rPr sz="1800" dirty="0">
                <a:latin typeface="Gotham" pitchFamily="2" charset="0"/>
                <a:cs typeface="Gotham" pitchFamily="2" charset="0"/>
              </a:rPr>
              <a:t>electromagnético</a:t>
            </a:r>
            <a:r>
              <a:rPr sz="1800" spc="35"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dirty="0">
                <a:latin typeface="Gotham" pitchFamily="2" charset="0"/>
                <a:cs typeface="Gotham" pitchFamily="2" charset="0"/>
              </a:rPr>
              <a:t>nuestros</a:t>
            </a:r>
            <a:r>
              <a:rPr sz="1800" spc="30" dirty="0">
                <a:latin typeface="Gotham" pitchFamily="2" charset="0"/>
                <a:cs typeface="Gotham" pitchFamily="2" charset="0"/>
              </a:rPr>
              <a:t> </a:t>
            </a:r>
            <a:r>
              <a:rPr sz="1800" spc="-20" dirty="0">
                <a:latin typeface="Gotham" pitchFamily="2" charset="0"/>
                <a:cs typeface="Gotham" pitchFamily="2" charset="0"/>
              </a:rPr>
              <a:t>ojos </a:t>
            </a:r>
            <a:r>
              <a:rPr sz="1800" dirty="0">
                <a:latin typeface="Gotham" pitchFamily="2" charset="0"/>
                <a:cs typeface="Gotham" pitchFamily="2" charset="0"/>
              </a:rPr>
              <a:t>pueden</a:t>
            </a:r>
            <a:r>
              <a:rPr sz="1800" spc="5" dirty="0">
                <a:latin typeface="Gotham" pitchFamily="2" charset="0"/>
                <a:cs typeface="Gotham" pitchFamily="2" charset="0"/>
              </a:rPr>
              <a:t> </a:t>
            </a:r>
            <a:r>
              <a:rPr sz="1800" dirty="0">
                <a:latin typeface="Gotham" pitchFamily="2" charset="0"/>
                <a:cs typeface="Gotham" pitchFamily="2" charset="0"/>
              </a:rPr>
              <a:t>apreciar.</a:t>
            </a:r>
            <a:r>
              <a:rPr sz="1800" spc="5" dirty="0">
                <a:latin typeface="Gotham" pitchFamily="2" charset="0"/>
                <a:cs typeface="Gotham" pitchFamily="2" charset="0"/>
              </a:rPr>
              <a:t> </a:t>
            </a:r>
            <a:r>
              <a:rPr sz="1800" dirty="0">
                <a:latin typeface="Gotham" pitchFamily="2" charset="0"/>
                <a:cs typeface="Gotham" pitchFamily="2" charset="0"/>
              </a:rPr>
              <a:t>Por</a:t>
            </a:r>
            <a:r>
              <a:rPr sz="1800" spc="5" dirty="0">
                <a:latin typeface="Gotham" pitchFamily="2" charset="0"/>
                <a:cs typeface="Gotham" pitchFamily="2" charset="0"/>
              </a:rPr>
              <a:t> </a:t>
            </a:r>
            <a:r>
              <a:rPr sz="1800" dirty="0">
                <a:latin typeface="Gotham" pitchFamily="2" charset="0"/>
                <a:cs typeface="Gotham" pitchFamily="2" charset="0"/>
              </a:rPr>
              <a:t>si</a:t>
            </a:r>
            <a:r>
              <a:rPr sz="1800" spc="5" dirty="0">
                <a:latin typeface="Gotham" pitchFamily="2" charset="0"/>
                <a:cs typeface="Gotham" pitchFamily="2" charset="0"/>
              </a:rPr>
              <a:t> </a:t>
            </a:r>
            <a:r>
              <a:rPr sz="1800" dirty="0">
                <a:latin typeface="Gotham" pitchFamily="2" charset="0"/>
                <a:cs typeface="Gotham" pitchFamily="2" charset="0"/>
              </a:rPr>
              <a:t>sola resulta imperceptible al</a:t>
            </a:r>
            <a:r>
              <a:rPr sz="1800" spc="5" dirty="0">
                <a:latin typeface="Gotham" pitchFamily="2" charset="0"/>
                <a:cs typeface="Gotham" pitchFamily="2" charset="0"/>
              </a:rPr>
              <a:t> </a:t>
            </a:r>
            <a:r>
              <a:rPr sz="1800" dirty="0">
                <a:latin typeface="Gotham" pitchFamily="2" charset="0"/>
                <a:cs typeface="Gotham" pitchFamily="2" charset="0"/>
              </a:rPr>
              <a:t>ojo</a:t>
            </a:r>
            <a:r>
              <a:rPr sz="1800" spc="10" dirty="0">
                <a:latin typeface="Gotham" pitchFamily="2" charset="0"/>
                <a:cs typeface="Gotham" pitchFamily="2" charset="0"/>
              </a:rPr>
              <a:t> </a:t>
            </a:r>
            <a:r>
              <a:rPr sz="1800" dirty="0">
                <a:latin typeface="Gotham" pitchFamily="2" charset="0"/>
                <a:cs typeface="Gotham" pitchFamily="2" charset="0"/>
              </a:rPr>
              <a:t>humano,</a:t>
            </a:r>
            <a:r>
              <a:rPr sz="1800" spc="5" dirty="0">
                <a:latin typeface="Gotham" pitchFamily="2" charset="0"/>
                <a:cs typeface="Gotham" pitchFamily="2" charset="0"/>
              </a:rPr>
              <a:t> </a:t>
            </a:r>
            <a:r>
              <a:rPr sz="1800" dirty="0">
                <a:latin typeface="Gotham" pitchFamily="2" charset="0"/>
                <a:cs typeface="Gotham" pitchFamily="2" charset="0"/>
              </a:rPr>
              <a:t>para ser</a:t>
            </a:r>
            <a:r>
              <a:rPr sz="1800" spc="10" dirty="0">
                <a:latin typeface="Gotham" pitchFamily="2" charset="0"/>
                <a:cs typeface="Gotham" pitchFamily="2" charset="0"/>
              </a:rPr>
              <a:t> </a:t>
            </a:r>
            <a:r>
              <a:rPr sz="1800" dirty="0">
                <a:latin typeface="Gotham" pitchFamily="2" charset="0"/>
                <a:cs typeface="Gotham" pitchFamily="2" charset="0"/>
              </a:rPr>
              <a:t>visible es</a:t>
            </a:r>
            <a:r>
              <a:rPr sz="1800" spc="5" dirty="0">
                <a:latin typeface="Gotham" pitchFamily="2" charset="0"/>
                <a:cs typeface="Gotham" pitchFamily="2" charset="0"/>
              </a:rPr>
              <a:t> </a:t>
            </a:r>
            <a:r>
              <a:rPr sz="1800" spc="-10" dirty="0">
                <a:latin typeface="Gotham" pitchFamily="2" charset="0"/>
                <a:cs typeface="Gotham" pitchFamily="2" charset="0"/>
              </a:rPr>
              <a:t>necesario </a:t>
            </a:r>
            <a:r>
              <a:rPr sz="1800" dirty="0">
                <a:latin typeface="Gotham" pitchFamily="2" charset="0"/>
                <a:cs typeface="Gotham" pitchFamily="2" charset="0"/>
              </a:rPr>
              <a:t>que</a:t>
            </a:r>
            <a:r>
              <a:rPr sz="1800" spc="20" dirty="0">
                <a:latin typeface="Gotham" pitchFamily="2" charset="0"/>
                <a:cs typeface="Gotham" pitchFamily="2" charset="0"/>
              </a:rPr>
              <a:t> </a:t>
            </a:r>
            <a:r>
              <a:rPr sz="1800" dirty="0">
                <a:latin typeface="Gotham" pitchFamily="2" charset="0"/>
                <a:cs typeface="Gotham" pitchFamily="2" charset="0"/>
              </a:rPr>
              <a:t>entre</a:t>
            </a:r>
            <a:r>
              <a:rPr sz="1800" spc="20"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contacto</a:t>
            </a:r>
            <a:r>
              <a:rPr sz="1800" spc="35" dirty="0">
                <a:latin typeface="Gotham" pitchFamily="2" charset="0"/>
                <a:cs typeface="Gotham" pitchFamily="2" charset="0"/>
              </a:rPr>
              <a:t> </a:t>
            </a:r>
            <a:r>
              <a:rPr sz="1800" dirty="0">
                <a:latin typeface="Gotham" pitchFamily="2" charset="0"/>
                <a:cs typeface="Gotham" pitchFamily="2" charset="0"/>
              </a:rPr>
              <a:t>con</a:t>
            </a:r>
            <a:r>
              <a:rPr sz="1800" spc="25" dirty="0">
                <a:latin typeface="Gotham" pitchFamily="2" charset="0"/>
                <a:cs typeface="Gotham" pitchFamily="2" charset="0"/>
              </a:rPr>
              <a:t> </a:t>
            </a:r>
            <a:r>
              <a:rPr sz="1800" dirty="0">
                <a:latin typeface="Gotham" pitchFamily="2" charset="0"/>
                <a:cs typeface="Gotham" pitchFamily="2" charset="0"/>
              </a:rPr>
              <a:t>un</a:t>
            </a:r>
            <a:r>
              <a:rPr sz="1800" spc="25" dirty="0">
                <a:latin typeface="Gotham" pitchFamily="2" charset="0"/>
                <a:cs typeface="Gotham" pitchFamily="2" charset="0"/>
              </a:rPr>
              <a:t> </a:t>
            </a:r>
            <a:r>
              <a:rPr sz="1800" dirty="0">
                <a:latin typeface="Gotham" pitchFamily="2" charset="0"/>
                <a:cs typeface="Gotham" pitchFamily="2" charset="0"/>
              </a:rPr>
              <a:t>cuerpo</a:t>
            </a:r>
            <a:r>
              <a:rPr sz="1800" spc="35" dirty="0">
                <a:latin typeface="Gotham" pitchFamily="2" charset="0"/>
                <a:cs typeface="Gotham" pitchFamily="2" charset="0"/>
              </a:rPr>
              <a:t> </a:t>
            </a:r>
            <a:r>
              <a:rPr sz="1800" dirty="0">
                <a:latin typeface="Gotham" pitchFamily="2" charset="0"/>
                <a:cs typeface="Gotham" pitchFamily="2" charset="0"/>
              </a:rPr>
              <a:t>que</a:t>
            </a:r>
            <a:r>
              <a:rPr sz="1800" spc="20" dirty="0">
                <a:latin typeface="Gotham" pitchFamily="2" charset="0"/>
                <a:cs typeface="Gotham" pitchFamily="2" charset="0"/>
              </a:rPr>
              <a:t> </a:t>
            </a:r>
            <a:r>
              <a:rPr sz="1800" dirty="0">
                <a:latin typeface="Gotham" pitchFamily="2" charset="0"/>
                <a:cs typeface="Gotham" pitchFamily="2" charset="0"/>
              </a:rPr>
              <a:t>la</a:t>
            </a:r>
            <a:r>
              <a:rPr sz="1800" spc="20" dirty="0">
                <a:latin typeface="Gotham" pitchFamily="2" charset="0"/>
                <a:cs typeface="Gotham" pitchFamily="2" charset="0"/>
              </a:rPr>
              <a:t> </a:t>
            </a:r>
            <a:r>
              <a:rPr sz="1800" dirty="0">
                <a:latin typeface="Gotham" pitchFamily="2" charset="0"/>
                <a:cs typeface="Gotham" pitchFamily="2" charset="0"/>
              </a:rPr>
              <a:t>absorba</a:t>
            </a:r>
            <a:r>
              <a:rPr sz="1800" spc="25" dirty="0">
                <a:latin typeface="Gotham" pitchFamily="2" charset="0"/>
                <a:cs typeface="Gotham" pitchFamily="2" charset="0"/>
              </a:rPr>
              <a:t> </a:t>
            </a:r>
            <a:r>
              <a:rPr sz="1800" dirty="0">
                <a:latin typeface="Gotham" pitchFamily="2" charset="0"/>
                <a:cs typeface="Gotham" pitchFamily="2" charset="0"/>
              </a:rPr>
              <a:t>o</a:t>
            </a:r>
            <a:r>
              <a:rPr sz="1800" spc="30" dirty="0">
                <a:latin typeface="Gotham" pitchFamily="2" charset="0"/>
                <a:cs typeface="Gotham" pitchFamily="2" charset="0"/>
              </a:rPr>
              <a:t> </a:t>
            </a:r>
            <a:r>
              <a:rPr sz="1800" dirty="0">
                <a:latin typeface="Gotham" pitchFamily="2" charset="0"/>
                <a:cs typeface="Gotham" pitchFamily="2" charset="0"/>
              </a:rPr>
              <a:t>refleje.</a:t>
            </a:r>
            <a:r>
              <a:rPr sz="1800" spc="25" dirty="0">
                <a:latin typeface="Gotham" pitchFamily="2" charset="0"/>
                <a:cs typeface="Gotham" pitchFamily="2" charset="0"/>
              </a:rPr>
              <a:t> </a:t>
            </a:r>
            <a:r>
              <a:rPr sz="1800" dirty="0">
                <a:latin typeface="Gotham" pitchFamily="2" charset="0"/>
                <a:cs typeface="Gotham" pitchFamily="2" charset="0"/>
              </a:rPr>
              <a:t>Es</a:t>
            </a:r>
            <a:r>
              <a:rPr sz="1800" spc="30" dirty="0">
                <a:latin typeface="Gotham" pitchFamily="2" charset="0"/>
                <a:cs typeface="Gotham" pitchFamily="2" charset="0"/>
              </a:rPr>
              <a:t> </a:t>
            </a:r>
            <a:r>
              <a:rPr sz="1800" dirty="0">
                <a:latin typeface="Gotham" pitchFamily="2" charset="0"/>
                <a:cs typeface="Gotham" pitchFamily="2" charset="0"/>
              </a:rPr>
              <a:t>intangible,</a:t>
            </a:r>
            <a:r>
              <a:rPr sz="1800" spc="25" dirty="0">
                <a:latin typeface="Gotham" pitchFamily="2" charset="0"/>
                <a:cs typeface="Gotham" pitchFamily="2" charset="0"/>
              </a:rPr>
              <a:t> </a:t>
            </a:r>
            <a:r>
              <a:rPr sz="1800" dirty="0">
                <a:latin typeface="Gotham" pitchFamily="2" charset="0"/>
                <a:cs typeface="Gotham" pitchFamily="2" charset="0"/>
              </a:rPr>
              <a:t>pues</a:t>
            </a:r>
            <a:r>
              <a:rPr sz="1800" spc="25" dirty="0">
                <a:latin typeface="Gotham" pitchFamily="2" charset="0"/>
                <a:cs typeface="Gotham" pitchFamily="2" charset="0"/>
              </a:rPr>
              <a:t> </a:t>
            </a:r>
            <a:r>
              <a:rPr sz="1800" dirty="0">
                <a:latin typeface="Gotham" pitchFamily="2" charset="0"/>
                <a:cs typeface="Gotham" pitchFamily="2" charset="0"/>
              </a:rPr>
              <a:t>carece</a:t>
            </a:r>
            <a:r>
              <a:rPr sz="1800" spc="20" dirty="0">
                <a:latin typeface="Gotham" pitchFamily="2" charset="0"/>
                <a:cs typeface="Gotham" pitchFamily="2" charset="0"/>
              </a:rPr>
              <a:t> </a:t>
            </a:r>
            <a:r>
              <a:rPr sz="1800" spc="-25" dirty="0">
                <a:latin typeface="Gotham" pitchFamily="2" charset="0"/>
                <a:cs typeface="Gotham" pitchFamily="2" charset="0"/>
              </a:rPr>
              <a:t>de </a:t>
            </a:r>
            <a:r>
              <a:rPr sz="1800" dirty="0">
                <a:latin typeface="Gotham" pitchFamily="2" charset="0"/>
                <a:cs typeface="Gotham" pitchFamily="2" charset="0"/>
              </a:rPr>
              <a:t>forma</a:t>
            </a:r>
            <a:r>
              <a:rPr sz="1800" spc="50" dirty="0">
                <a:latin typeface="Gotham" pitchFamily="2" charset="0"/>
                <a:cs typeface="Gotham" pitchFamily="2" charset="0"/>
              </a:rPr>
              <a:t> </a:t>
            </a:r>
            <a:r>
              <a:rPr sz="1800" dirty="0">
                <a:latin typeface="Gotham" pitchFamily="2" charset="0"/>
                <a:cs typeface="Gotham" pitchFamily="2" charset="0"/>
              </a:rPr>
              <a:t>y</a:t>
            </a:r>
            <a:r>
              <a:rPr sz="1800" spc="70" dirty="0">
                <a:latin typeface="Gotham" pitchFamily="2" charset="0"/>
                <a:cs typeface="Gotham" pitchFamily="2" charset="0"/>
              </a:rPr>
              <a:t> </a:t>
            </a:r>
            <a:r>
              <a:rPr sz="1800" dirty="0">
                <a:latin typeface="Gotham" pitchFamily="2" charset="0"/>
                <a:cs typeface="Gotham" pitchFamily="2" charset="0"/>
              </a:rPr>
              <a:t>volumen,</a:t>
            </a:r>
            <a:r>
              <a:rPr sz="1800" spc="65" dirty="0">
                <a:latin typeface="Gotham" pitchFamily="2" charset="0"/>
                <a:cs typeface="Gotham" pitchFamily="2" charset="0"/>
              </a:rPr>
              <a:t> </a:t>
            </a:r>
            <a:r>
              <a:rPr sz="1800" dirty="0">
                <a:latin typeface="Gotham" pitchFamily="2" charset="0"/>
                <a:cs typeface="Gotham" pitchFamily="2" charset="0"/>
              </a:rPr>
              <a:t>por</a:t>
            </a:r>
            <a:r>
              <a:rPr sz="1800" spc="70" dirty="0">
                <a:latin typeface="Gotham" pitchFamily="2" charset="0"/>
                <a:cs typeface="Gotham" pitchFamily="2" charset="0"/>
              </a:rPr>
              <a:t> </a:t>
            </a:r>
            <a:r>
              <a:rPr sz="1800" dirty="0">
                <a:latin typeface="Gotham" pitchFamily="2" charset="0"/>
                <a:cs typeface="Gotham" pitchFamily="2" charset="0"/>
              </a:rPr>
              <a:t>lo</a:t>
            </a:r>
            <a:r>
              <a:rPr sz="1800" spc="75" dirty="0">
                <a:latin typeface="Gotham" pitchFamily="2" charset="0"/>
                <a:cs typeface="Gotham" pitchFamily="2" charset="0"/>
              </a:rPr>
              <a:t> </a:t>
            </a:r>
            <a:r>
              <a:rPr sz="1800" dirty="0">
                <a:latin typeface="Gotham" pitchFamily="2" charset="0"/>
                <a:cs typeface="Gotham" pitchFamily="2" charset="0"/>
              </a:rPr>
              <a:t>que</a:t>
            </a:r>
            <a:r>
              <a:rPr sz="1800" spc="60" dirty="0">
                <a:latin typeface="Gotham" pitchFamily="2" charset="0"/>
                <a:cs typeface="Gotham" pitchFamily="2" charset="0"/>
              </a:rPr>
              <a:t> </a:t>
            </a:r>
            <a:r>
              <a:rPr sz="1800" dirty="0">
                <a:latin typeface="Gotham" pitchFamily="2" charset="0"/>
                <a:cs typeface="Gotham" pitchFamily="2" charset="0"/>
              </a:rPr>
              <a:t>tampoco</a:t>
            </a:r>
            <a:r>
              <a:rPr sz="1800" spc="75" dirty="0">
                <a:latin typeface="Gotham" pitchFamily="2" charset="0"/>
                <a:cs typeface="Gotham" pitchFamily="2" charset="0"/>
              </a:rPr>
              <a:t> </a:t>
            </a:r>
            <a:r>
              <a:rPr sz="1800" dirty="0">
                <a:latin typeface="Gotham" pitchFamily="2" charset="0"/>
                <a:cs typeface="Gotham" pitchFamily="2" charset="0"/>
              </a:rPr>
              <a:t>ocupa</a:t>
            </a:r>
            <a:r>
              <a:rPr sz="1800" spc="65" dirty="0">
                <a:latin typeface="Gotham" pitchFamily="2" charset="0"/>
                <a:cs typeface="Gotham" pitchFamily="2" charset="0"/>
              </a:rPr>
              <a:t> </a:t>
            </a:r>
            <a:r>
              <a:rPr sz="1800" dirty="0">
                <a:latin typeface="Gotham" pitchFamily="2" charset="0"/>
                <a:cs typeface="Gotham" pitchFamily="2" charset="0"/>
              </a:rPr>
              <a:t>un</a:t>
            </a:r>
            <a:r>
              <a:rPr sz="1800" spc="70" dirty="0">
                <a:latin typeface="Gotham" pitchFamily="2" charset="0"/>
                <a:cs typeface="Gotham" pitchFamily="2" charset="0"/>
              </a:rPr>
              <a:t> </a:t>
            </a:r>
            <a:r>
              <a:rPr sz="1800" spc="-10" dirty="0">
                <a:latin typeface="Gotham" pitchFamily="2" charset="0"/>
                <a:cs typeface="Gotham" pitchFamily="2" charset="0"/>
              </a:rPr>
              <a:t>espacio.</a:t>
            </a:r>
            <a:endParaRPr sz="1800" dirty="0">
              <a:latin typeface="Gotham" pitchFamily="2" charset="0"/>
              <a:cs typeface="Gotham"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956025" y="2797738"/>
            <a:ext cx="6279950" cy="1262525"/>
          </a:xfrm>
          <a:prstGeom prst="rect">
            <a:avLst/>
          </a:prstGeom>
        </p:spPr>
        <p:txBody>
          <a:bodyPr vert="horz" wrap="square" lIns="0" tIns="48895" rIns="0" bIns="0" rtlCol="0">
            <a:spAutoFit/>
          </a:bodyPr>
          <a:lstStyle/>
          <a:p>
            <a:pPr algn="ctr">
              <a:lnSpc>
                <a:spcPct val="100000"/>
              </a:lnSpc>
              <a:spcBef>
                <a:spcPts val="385"/>
              </a:spcBef>
            </a:pPr>
            <a:r>
              <a:rPr sz="4800" b="1" dirty="0">
                <a:solidFill>
                  <a:srgbClr val="FF0000"/>
                </a:solidFill>
                <a:latin typeface="Gotham Black" panose="02000603040000020004" pitchFamily="2" charset="0"/>
                <a:cs typeface="Calibri"/>
              </a:rPr>
              <a:t>TIPOS</a:t>
            </a:r>
            <a:r>
              <a:rPr sz="4800" b="1" spc="-35" dirty="0">
                <a:solidFill>
                  <a:srgbClr val="FF0000"/>
                </a:solidFill>
                <a:latin typeface="Gotham Black" panose="02000603040000020004" pitchFamily="2" charset="0"/>
                <a:cs typeface="Calibri"/>
              </a:rPr>
              <a:t> </a:t>
            </a:r>
            <a:r>
              <a:rPr sz="4800" b="1" dirty="0">
                <a:solidFill>
                  <a:srgbClr val="FF0000"/>
                </a:solidFill>
                <a:latin typeface="Gotham Black" panose="02000603040000020004" pitchFamily="2" charset="0"/>
                <a:cs typeface="Calibri"/>
              </a:rPr>
              <a:t>DE</a:t>
            </a:r>
            <a:r>
              <a:rPr sz="4800" b="1" spc="-40" dirty="0">
                <a:solidFill>
                  <a:srgbClr val="FF0000"/>
                </a:solidFill>
                <a:latin typeface="Gotham Black" panose="02000603040000020004" pitchFamily="2" charset="0"/>
                <a:cs typeface="Calibri"/>
              </a:rPr>
              <a:t> </a:t>
            </a:r>
            <a:r>
              <a:rPr sz="4800" b="1" spc="-10" dirty="0">
                <a:solidFill>
                  <a:srgbClr val="FF0000"/>
                </a:solidFill>
                <a:latin typeface="Gotham Black" panose="02000603040000020004" pitchFamily="2" charset="0"/>
                <a:cs typeface="Calibri"/>
              </a:rPr>
              <a:t>EQUIPOS</a:t>
            </a:r>
            <a:endParaRPr sz="4800" dirty="0">
              <a:latin typeface="Gotham Black" panose="02000603040000020004" pitchFamily="2" charset="0"/>
              <a:cs typeface="Calibri"/>
            </a:endParaRPr>
          </a:p>
          <a:p>
            <a:pPr marL="45720" algn="ctr">
              <a:lnSpc>
                <a:spcPct val="100000"/>
              </a:lnSpc>
              <a:spcBef>
                <a:spcPts val="145"/>
              </a:spcBef>
            </a:pPr>
            <a:r>
              <a:rPr lang="es-PE" sz="3000" b="1" dirty="0">
                <a:solidFill>
                  <a:srgbClr val="FF0000"/>
                </a:solidFill>
                <a:latin typeface="Gotham" pitchFamily="2" charset="0"/>
                <a:cs typeface="Gotham" pitchFamily="2" charset="0"/>
              </a:rPr>
              <a:t>LUCES</a:t>
            </a:r>
            <a:r>
              <a:rPr lang="es-PE" sz="3000" b="1" spc="-130" dirty="0">
                <a:solidFill>
                  <a:srgbClr val="FF0000"/>
                </a:solidFill>
                <a:latin typeface="Gotham" pitchFamily="2" charset="0"/>
                <a:cs typeface="Gotham" pitchFamily="2" charset="0"/>
              </a:rPr>
              <a:t> </a:t>
            </a:r>
            <a:r>
              <a:rPr lang="es-PE" sz="3000" b="1" spc="-10" dirty="0">
                <a:solidFill>
                  <a:srgbClr val="FF0000"/>
                </a:solidFill>
                <a:latin typeface="Gotham" pitchFamily="2" charset="0"/>
                <a:cs typeface="Gotham" pitchFamily="2" charset="0"/>
              </a:rPr>
              <a:t>CONVENCIONALES</a:t>
            </a:r>
            <a:endParaRPr sz="3000" dirty="0">
              <a:latin typeface="Gotham" pitchFamily="2" charset="0"/>
              <a:cs typeface="Gotham"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7FFEA691-6636-6A1F-3FF9-C2A1D3AB49F4}"/>
              </a:ext>
            </a:extLst>
          </p:cNvPr>
          <p:cNvSpPr/>
          <p:nvPr/>
        </p:nvSpPr>
        <p:spPr>
          <a:xfrm>
            <a:off x="381000" y="834728"/>
            <a:ext cx="6096000" cy="36716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PE" dirty="0"/>
          </a:p>
        </p:txBody>
      </p:sp>
      <p:sp>
        <p:nvSpPr>
          <p:cNvPr id="2" name="object 2"/>
          <p:cNvSpPr txBox="1"/>
          <p:nvPr/>
        </p:nvSpPr>
        <p:spPr>
          <a:xfrm>
            <a:off x="504508" y="1009123"/>
            <a:ext cx="5848985" cy="3322833"/>
          </a:xfrm>
          <a:prstGeom prst="rect">
            <a:avLst/>
          </a:prstGeom>
        </p:spPr>
        <p:txBody>
          <a:bodyPr vert="horz" wrap="square" lIns="0" tIns="6350" rIns="0" bIns="0" rtlCol="0">
            <a:spAutoFit/>
          </a:bodyPr>
          <a:lstStyle/>
          <a:p>
            <a:pPr marL="12700" marR="348615" algn="just">
              <a:lnSpc>
                <a:spcPct val="103299"/>
              </a:lnSpc>
              <a:spcBef>
                <a:spcPts val="50"/>
              </a:spcBef>
            </a:pPr>
            <a:r>
              <a:rPr sz="1200" dirty="0">
                <a:solidFill>
                  <a:srgbClr val="181B32"/>
                </a:solidFill>
                <a:latin typeface="Gotham" pitchFamily="2" charset="0"/>
                <a:cs typeface="Gotham" pitchFamily="2" charset="0"/>
              </a:rPr>
              <a:t>Es</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un</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tipo</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de</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lente</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óptico</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especial,</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delgado</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y</a:t>
            </a:r>
            <a:r>
              <a:rPr sz="1200" spc="-30"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liviano,</a:t>
            </a:r>
            <a:r>
              <a:rPr sz="1200" spc="-20"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compuesto</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por</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anillos</a:t>
            </a:r>
            <a:r>
              <a:rPr sz="1200" spc="-2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concéntricos ensamblados</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sobre</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una</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superficie</a:t>
            </a:r>
            <a:r>
              <a:rPr sz="1200" spc="-1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plana.</a:t>
            </a:r>
            <a:endParaRPr sz="1200" dirty="0">
              <a:latin typeface="Gotham" pitchFamily="2" charset="0"/>
              <a:cs typeface="Gotham" pitchFamily="2" charset="0"/>
            </a:endParaRPr>
          </a:p>
          <a:p>
            <a:pPr marL="12700" marR="9525" algn="just">
              <a:lnSpc>
                <a:spcPts val="1420"/>
              </a:lnSpc>
              <a:spcBef>
                <a:spcPts val="15"/>
              </a:spcBef>
            </a:pPr>
            <a:r>
              <a:rPr sz="1200" dirty="0">
                <a:solidFill>
                  <a:srgbClr val="181B32"/>
                </a:solidFill>
                <a:latin typeface="Gotham" pitchFamily="2" charset="0"/>
                <a:cs typeface="Gotham" pitchFamily="2" charset="0"/>
              </a:rPr>
              <a:t>Para</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la</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dirección</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de</a:t>
            </a:r>
            <a:r>
              <a:rPr sz="1200" spc="-2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fotografía,</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el</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lente</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fresnel</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sirve</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como</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un</a:t>
            </a:r>
            <a:r>
              <a:rPr sz="1200" spc="-3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potente</a:t>
            </a:r>
            <a:r>
              <a:rPr sz="1200" spc="-20"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focalizador</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o</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colector</a:t>
            </a:r>
            <a:r>
              <a:rPr sz="1200" spc="-30" dirty="0">
                <a:solidFill>
                  <a:srgbClr val="181B32"/>
                </a:solidFill>
                <a:latin typeface="Gotham" pitchFamily="2" charset="0"/>
                <a:cs typeface="Gotham" pitchFamily="2" charset="0"/>
              </a:rPr>
              <a:t> </a:t>
            </a:r>
            <a:r>
              <a:rPr sz="1200" spc="-25" dirty="0">
                <a:solidFill>
                  <a:srgbClr val="181B32"/>
                </a:solidFill>
                <a:latin typeface="Gotham" pitchFamily="2" charset="0"/>
                <a:cs typeface="Gotham" pitchFamily="2" charset="0"/>
              </a:rPr>
              <a:t>de </a:t>
            </a:r>
            <a:r>
              <a:rPr sz="1200" spc="-20" dirty="0">
                <a:solidFill>
                  <a:srgbClr val="181B32"/>
                </a:solidFill>
                <a:latin typeface="Gotham" pitchFamily="2" charset="0"/>
                <a:cs typeface="Gotham" pitchFamily="2" charset="0"/>
              </a:rPr>
              <a:t>luz.</a:t>
            </a:r>
            <a:endParaRPr sz="1200" dirty="0">
              <a:latin typeface="Gotham" pitchFamily="2" charset="0"/>
              <a:cs typeface="Gotham" pitchFamily="2" charset="0"/>
            </a:endParaRPr>
          </a:p>
          <a:p>
            <a:pPr marL="12700" marR="5080" algn="just">
              <a:lnSpc>
                <a:spcPct val="103299"/>
              </a:lnSpc>
              <a:spcBef>
                <a:spcPts val="1370"/>
              </a:spcBef>
            </a:pPr>
            <a:r>
              <a:rPr sz="1200" dirty="0">
                <a:solidFill>
                  <a:srgbClr val="181B32"/>
                </a:solidFill>
                <a:latin typeface="Gotham" pitchFamily="2" charset="0"/>
                <a:cs typeface="Gotham" pitchFamily="2" charset="0"/>
              </a:rPr>
              <a:t>Fue</a:t>
            </a:r>
            <a:r>
              <a:rPr sz="1200" spc="-2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inventado</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por</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el</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físico</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francés</a:t>
            </a:r>
            <a:r>
              <a:rPr sz="1200" spc="-2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Augustin-</a:t>
            </a:r>
            <a:r>
              <a:rPr sz="1200" dirty="0">
                <a:solidFill>
                  <a:srgbClr val="181B32"/>
                </a:solidFill>
                <a:latin typeface="Gotham" pitchFamily="2" charset="0"/>
                <a:cs typeface="Gotham" pitchFamily="2" charset="0"/>
              </a:rPr>
              <a:t>Jean</a:t>
            </a:r>
            <a:r>
              <a:rPr sz="1200" spc="-3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Fresnel,</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en</a:t>
            </a:r>
            <a:r>
              <a:rPr sz="1200" spc="-3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1822,</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como</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una</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solución</a:t>
            </a:r>
            <a:r>
              <a:rPr sz="1200" spc="-3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ligera</a:t>
            </a:r>
            <a:r>
              <a:rPr sz="1200" spc="-25" dirty="0">
                <a:solidFill>
                  <a:srgbClr val="181B32"/>
                </a:solidFill>
                <a:latin typeface="Gotham" pitchFamily="2" charset="0"/>
                <a:cs typeface="Gotham" pitchFamily="2" charset="0"/>
              </a:rPr>
              <a:t> al </a:t>
            </a:r>
            <a:r>
              <a:rPr sz="1200" dirty="0">
                <a:solidFill>
                  <a:srgbClr val="181B32"/>
                </a:solidFill>
                <a:latin typeface="Gotham" pitchFamily="2" charset="0"/>
                <a:cs typeface="Gotham" pitchFamily="2" charset="0"/>
              </a:rPr>
              <a:t>problema</a:t>
            </a:r>
            <a:r>
              <a:rPr sz="1200" spc="-3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de</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usar</a:t>
            </a:r>
            <a:r>
              <a:rPr sz="1200" spc="-3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lentes</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pesados</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en</a:t>
            </a:r>
            <a:r>
              <a:rPr sz="1200" spc="-3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los</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faros</a:t>
            </a:r>
            <a:r>
              <a:rPr sz="1200" spc="-2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costeros.</a:t>
            </a:r>
            <a:endParaRPr sz="1200" dirty="0">
              <a:latin typeface="Gotham" pitchFamily="2" charset="0"/>
              <a:cs typeface="Gotham" pitchFamily="2" charset="0"/>
            </a:endParaRPr>
          </a:p>
          <a:p>
            <a:pPr marL="12700" marR="13970" algn="just">
              <a:lnSpc>
                <a:spcPct val="103299"/>
              </a:lnSpc>
              <a:spcBef>
                <a:spcPts val="1320"/>
              </a:spcBef>
            </a:pPr>
            <a:r>
              <a:rPr sz="1200" dirty="0">
                <a:solidFill>
                  <a:srgbClr val="181B32"/>
                </a:solidFill>
                <a:latin typeface="Gotham" pitchFamily="2" charset="0"/>
                <a:cs typeface="Gotham" pitchFamily="2" charset="0"/>
              </a:rPr>
              <a:t>El</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diseño</a:t>
            </a:r>
            <a:r>
              <a:rPr sz="1200" spc="-1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de</a:t>
            </a:r>
            <a:r>
              <a:rPr sz="1200" spc="-1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Fresnel</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permite</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que</a:t>
            </a:r>
            <a:r>
              <a:rPr sz="1200" spc="-1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los</a:t>
            </a:r>
            <a:r>
              <a:rPr sz="1200" spc="-1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lentes</a:t>
            </a:r>
            <a:r>
              <a:rPr sz="1200" spc="-1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tengan</a:t>
            </a:r>
            <a:r>
              <a:rPr sz="1200" spc="-20"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grandes dimensiones,</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con</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la</a:t>
            </a:r>
            <a:r>
              <a:rPr sz="1200" spc="-20" dirty="0">
                <a:solidFill>
                  <a:srgbClr val="181B32"/>
                </a:solidFill>
                <a:latin typeface="Gotham" pitchFamily="2" charset="0"/>
                <a:cs typeface="Gotham" pitchFamily="2" charset="0"/>
              </a:rPr>
              <a:t> </a:t>
            </a:r>
            <a:r>
              <a:rPr sz="1200" b="1" spc="-10" dirty="0">
                <a:solidFill>
                  <a:srgbClr val="181B32"/>
                </a:solidFill>
                <a:latin typeface="Gotham" pitchFamily="2" charset="0"/>
                <a:cs typeface="Gotham" pitchFamily="2" charset="0"/>
              </a:rPr>
              <a:t>particularidad </a:t>
            </a:r>
            <a:r>
              <a:rPr sz="1200" b="1" dirty="0">
                <a:solidFill>
                  <a:srgbClr val="181B32"/>
                </a:solidFill>
                <a:latin typeface="Gotham" pitchFamily="2" charset="0"/>
                <a:cs typeface="Gotham" pitchFamily="2" charset="0"/>
              </a:rPr>
              <a:t>de</a:t>
            </a:r>
            <a:r>
              <a:rPr sz="1200" b="1" spc="-3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tener</a:t>
            </a:r>
            <a:r>
              <a:rPr sz="1200" b="1"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un</a:t>
            </a:r>
            <a:r>
              <a:rPr sz="1200" b="1" spc="-1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volumen,</a:t>
            </a:r>
            <a:r>
              <a:rPr sz="1200" b="1"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peso</a:t>
            </a:r>
            <a:r>
              <a:rPr sz="1200" b="1" spc="-1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y</a:t>
            </a:r>
            <a:r>
              <a:rPr sz="1200" b="1" spc="-2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costo</a:t>
            </a:r>
            <a:r>
              <a:rPr sz="1200" b="1"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muy</a:t>
            </a:r>
            <a:r>
              <a:rPr sz="1200" b="1" spc="-2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reducido</a:t>
            </a:r>
            <a:r>
              <a:rPr sz="1200" b="1" spc="-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en</a:t>
            </a:r>
            <a:r>
              <a:rPr sz="1200" spc="-2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comparación</a:t>
            </a:r>
            <a:r>
              <a:rPr sz="1200" spc="-3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con</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un</a:t>
            </a:r>
            <a:r>
              <a:rPr sz="1200" spc="-2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lente</a:t>
            </a:r>
            <a:r>
              <a:rPr sz="1200" spc="-1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convencional.</a:t>
            </a:r>
            <a:endParaRPr sz="1200" dirty="0">
              <a:latin typeface="Gotham" pitchFamily="2" charset="0"/>
              <a:cs typeface="Gotham" pitchFamily="2" charset="0"/>
            </a:endParaRPr>
          </a:p>
          <a:p>
            <a:pPr algn="just">
              <a:lnSpc>
                <a:spcPct val="100000"/>
              </a:lnSpc>
              <a:spcBef>
                <a:spcPts val="85"/>
              </a:spcBef>
            </a:pPr>
            <a:endParaRPr sz="1200" dirty="0">
              <a:latin typeface="Gotham" pitchFamily="2" charset="0"/>
              <a:cs typeface="Gotham" pitchFamily="2" charset="0"/>
            </a:endParaRPr>
          </a:p>
          <a:p>
            <a:pPr marL="12700" marR="330835" algn="just">
              <a:lnSpc>
                <a:spcPts val="1390"/>
              </a:lnSpc>
              <a:spcBef>
                <a:spcPts val="5"/>
              </a:spcBef>
            </a:pPr>
            <a:r>
              <a:rPr sz="1200" dirty="0">
                <a:solidFill>
                  <a:srgbClr val="181B32"/>
                </a:solidFill>
                <a:latin typeface="Gotham" pitchFamily="2" charset="0"/>
                <a:cs typeface="Gotham" pitchFamily="2" charset="0"/>
              </a:rPr>
              <a:t>Y</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es</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que</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el</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lente</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fresnel</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mantiene</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el</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radio</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de</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la</a:t>
            </a:r>
            <a:r>
              <a:rPr sz="1200" spc="-20"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curvatura</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de</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un</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lente</a:t>
            </a:r>
            <a:r>
              <a:rPr sz="1200" spc="-20"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convencional,</a:t>
            </a:r>
            <a:r>
              <a:rPr sz="1200" spc="-20" dirty="0">
                <a:solidFill>
                  <a:srgbClr val="181B32"/>
                </a:solidFill>
                <a:latin typeface="Gotham" pitchFamily="2" charset="0"/>
                <a:cs typeface="Gotham" pitchFamily="2" charset="0"/>
              </a:rPr>
              <a:t> pero </a:t>
            </a:r>
            <a:r>
              <a:rPr sz="1200" spc="-10" dirty="0">
                <a:solidFill>
                  <a:srgbClr val="181B32"/>
                </a:solidFill>
                <a:latin typeface="Gotham" pitchFamily="2" charset="0"/>
                <a:cs typeface="Gotham" pitchFamily="2" charset="0"/>
              </a:rPr>
              <a:t>fragmentado</a:t>
            </a:r>
            <a:r>
              <a:rPr sz="1200" spc="-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en</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anillos</a:t>
            </a:r>
            <a:r>
              <a:rPr sz="1200" spc="-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concéntricos.</a:t>
            </a:r>
            <a:endParaRPr sz="1200" dirty="0">
              <a:latin typeface="Gotham" pitchFamily="2" charset="0"/>
              <a:cs typeface="Gotham" pitchFamily="2" charset="0"/>
            </a:endParaRPr>
          </a:p>
          <a:p>
            <a:pPr algn="just">
              <a:lnSpc>
                <a:spcPct val="100000"/>
              </a:lnSpc>
              <a:spcBef>
                <a:spcPts val="25"/>
              </a:spcBef>
            </a:pPr>
            <a:endParaRPr sz="1200" dirty="0">
              <a:latin typeface="Gotham" pitchFamily="2" charset="0"/>
              <a:cs typeface="Gotham" pitchFamily="2" charset="0"/>
            </a:endParaRPr>
          </a:p>
          <a:p>
            <a:pPr marL="12700" marR="55244" algn="just">
              <a:lnSpc>
                <a:spcPts val="1420"/>
              </a:lnSpc>
            </a:pPr>
            <a:r>
              <a:rPr sz="1200" dirty="0">
                <a:solidFill>
                  <a:srgbClr val="181B32"/>
                </a:solidFill>
                <a:latin typeface="Gotham" pitchFamily="2" charset="0"/>
                <a:cs typeface="Gotham" pitchFamily="2" charset="0"/>
              </a:rPr>
              <a:t>De</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esta</a:t>
            </a:r>
            <a:r>
              <a:rPr sz="1200" spc="-20"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manera,</a:t>
            </a:r>
            <a:r>
              <a:rPr sz="1200"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se</a:t>
            </a:r>
            <a:r>
              <a:rPr sz="1200" b="1"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tiene</a:t>
            </a:r>
            <a:r>
              <a:rPr sz="1200" b="1" spc="-2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un</a:t>
            </a:r>
            <a:r>
              <a:rPr sz="1200" b="1" spc="-1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lente</a:t>
            </a:r>
            <a:r>
              <a:rPr sz="1200" b="1" spc="-2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con</a:t>
            </a:r>
            <a:r>
              <a:rPr sz="1200" b="1" spc="-1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un</a:t>
            </a:r>
            <a:r>
              <a:rPr sz="1200" b="1" spc="-1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menor</a:t>
            </a:r>
            <a:r>
              <a:rPr sz="1200" b="1"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grosor</a:t>
            </a:r>
            <a:r>
              <a:rPr sz="1200" b="1"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y</a:t>
            </a:r>
            <a:r>
              <a:rPr sz="1200" b="1"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un</a:t>
            </a:r>
            <a:r>
              <a:rPr sz="1200" b="1" spc="-1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aspecto</a:t>
            </a:r>
            <a:r>
              <a:rPr sz="1200" b="1" spc="-15" dirty="0">
                <a:solidFill>
                  <a:srgbClr val="181B32"/>
                </a:solidFill>
                <a:latin typeface="Gotham" pitchFamily="2" charset="0"/>
                <a:cs typeface="Gotham" pitchFamily="2" charset="0"/>
              </a:rPr>
              <a:t> </a:t>
            </a:r>
            <a:r>
              <a:rPr sz="1200" b="1" spc="-10" dirty="0">
                <a:solidFill>
                  <a:srgbClr val="181B32"/>
                </a:solidFill>
                <a:latin typeface="Gotham" pitchFamily="2" charset="0"/>
                <a:cs typeface="Gotham" pitchFamily="2" charset="0"/>
              </a:rPr>
              <a:t>escalonado,</a:t>
            </a:r>
            <a:r>
              <a:rPr sz="1200" b="1" spc="-1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con</a:t>
            </a:r>
            <a:r>
              <a:rPr sz="1200" b="1" spc="-1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el</a:t>
            </a:r>
            <a:r>
              <a:rPr sz="1200" b="1" spc="-15" dirty="0">
                <a:solidFill>
                  <a:srgbClr val="181B32"/>
                </a:solidFill>
                <a:latin typeface="Gotham" pitchFamily="2" charset="0"/>
                <a:cs typeface="Gotham" pitchFamily="2" charset="0"/>
              </a:rPr>
              <a:t> </a:t>
            </a:r>
            <a:r>
              <a:rPr sz="1200" b="1" spc="-20" dirty="0">
                <a:solidFill>
                  <a:srgbClr val="181B32"/>
                </a:solidFill>
                <a:latin typeface="Gotham" pitchFamily="2" charset="0"/>
                <a:cs typeface="Gotham" pitchFamily="2" charset="0"/>
              </a:rPr>
              <a:t>cual </a:t>
            </a:r>
            <a:r>
              <a:rPr sz="1200" b="1" dirty="0">
                <a:solidFill>
                  <a:srgbClr val="181B32"/>
                </a:solidFill>
                <a:latin typeface="Gotham" pitchFamily="2" charset="0"/>
                <a:cs typeface="Gotham" pitchFamily="2" charset="0"/>
              </a:rPr>
              <a:t>se</a:t>
            </a:r>
            <a:r>
              <a:rPr sz="1200" b="1" spc="-2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puede</a:t>
            </a:r>
            <a:r>
              <a:rPr sz="1200" b="1"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controlar</a:t>
            </a:r>
            <a:r>
              <a:rPr sz="1200" b="1" spc="-20"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o</a:t>
            </a:r>
            <a:r>
              <a:rPr sz="1200" b="1" spc="-1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amplificar</a:t>
            </a:r>
            <a:r>
              <a:rPr sz="1200" b="1" spc="-1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la</a:t>
            </a:r>
            <a:r>
              <a:rPr sz="1200" b="1" spc="-25" dirty="0">
                <a:solidFill>
                  <a:srgbClr val="181B32"/>
                </a:solidFill>
                <a:latin typeface="Gotham" pitchFamily="2" charset="0"/>
                <a:cs typeface="Gotham" pitchFamily="2" charset="0"/>
              </a:rPr>
              <a:t> </a:t>
            </a:r>
            <a:r>
              <a:rPr sz="1200" b="1" dirty="0">
                <a:solidFill>
                  <a:srgbClr val="181B32"/>
                </a:solidFill>
                <a:latin typeface="Gotham" pitchFamily="2" charset="0"/>
                <a:cs typeface="Gotham" pitchFamily="2" charset="0"/>
              </a:rPr>
              <a:t>luz;</a:t>
            </a:r>
            <a:r>
              <a:rPr sz="1200" b="1"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algo</a:t>
            </a:r>
            <a:r>
              <a:rPr sz="1200" spc="-15"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muy</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útil</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para</a:t>
            </a:r>
            <a:r>
              <a:rPr sz="1200" spc="-20" dirty="0">
                <a:solidFill>
                  <a:srgbClr val="181B32"/>
                </a:solidFill>
                <a:latin typeface="Gotham" pitchFamily="2" charset="0"/>
                <a:cs typeface="Gotham" pitchFamily="2" charset="0"/>
              </a:rPr>
              <a:t> </a:t>
            </a:r>
            <a:r>
              <a:rPr sz="1200" dirty="0">
                <a:solidFill>
                  <a:srgbClr val="181B32"/>
                </a:solidFill>
                <a:latin typeface="Gotham" pitchFamily="2" charset="0"/>
                <a:cs typeface="Gotham" pitchFamily="2" charset="0"/>
              </a:rPr>
              <a:t>la</a:t>
            </a:r>
            <a:r>
              <a:rPr sz="1200" spc="-15" dirty="0">
                <a:solidFill>
                  <a:srgbClr val="181B32"/>
                </a:solidFill>
                <a:latin typeface="Gotham" pitchFamily="2" charset="0"/>
                <a:cs typeface="Gotham" pitchFamily="2" charset="0"/>
              </a:rPr>
              <a:t> </a:t>
            </a:r>
            <a:r>
              <a:rPr sz="1200" spc="-10" dirty="0">
                <a:solidFill>
                  <a:srgbClr val="181B32"/>
                </a:solidFill>
                <a:latin typeface="Gotham" pitchFamily="2" charset="0"/>
                <a:cs typeface="Gotham" pitchFamily="2" charset="0"/>
              </a:rPr>
              <a:t>iluminación.</a:t>
            </a:r>
            <a:endParaRPr sz="1200" dirty="0">
              <a:latin typeface="Gotham" pitchFamily="2" charset="0"/>
              <a:cs typeface="Gotham" pitchFamily="2" charset="0"/>
            </a:endParaRPr>
          </a:p>
        </p:txBody>
      </p:sp>
      <p:pic>
        <p:nvPicPr>
          <p:cNvPr id="3" name="object 3"/>
          <p:cNvPicPr/>
          <p:nvPr/>
        </p:nvPicPr>
        <p:blipFill>
          <a:blip r:embed="rId2" cstate="print"/>
          <a:stretch>
            <a:fillRect/>
          </a:stretch>
        </p:blipFill>
        <p:spPr>
          <a:xfrm>
            <a:off x="6711874" y="3315975"/>
            <a:ext cx="2546130" cy="1880053"/>
          </a:xfrm>
          <a:prstGeom prst="rect">
            <a:avLst/>
          </a:prstGeom>
        </p:spPr>
      </p:pic>
      <p:pic>
        <p:nvPicPr>
          <p:cNvPr id="4" name="object 4"/>
          <p:cNvPicPr/>
          <p:nvPr/>
        </p:nvPicPr>
        <p:blipFill>
          <a:blip r:embed="rId3" cstate="print"/>
          <a:stretch>
            <a:fillRect/>
          </a:stretch>
        </p:blipFill>
        <p:spPr>
          <a:xfrm>
            <a:off x="9690624" y="768831"/>
            <a:ext cx="1688282" cy="1901709"/>
          </a:xfrm>
          <a:prstGeom prst="rect">
            <a:avLst/>
          </a:prstGeom>
        </p:spPr>
      </p:pic>
      <p:pic>
        <p:nvPicPr>
          <p:cNvPr id="5" name="object 5"/>
          <p:cNvPicPr/>
          <p:nvPr/>
        </p:nvPicPr>
        <p:blipFill>
          <a:blip r:embed="rId4" cstate="print"/>
          <a:stretch>
            <a:fillRect/>
          </a:stretch>
        </p:blipFill>
        <p:spPr>
          <a:xfrm>
            <a:off x="7052833" y="768831"/>
            <a:ext cx="1864213" cy="1710577"/>
          </a:xfrm>
          <a:prstGeom prst="rect">
            <a:avLst/>
          </a:prstGeom>
        </p:spPr>
      </p:pic>
      <p:pic>
        <p:nvPicPr>
          <p:cNvPr id="6" name="object 6"/>
          <p:cNvPicPr/>
          <p:nvPr/>
        </p:nvPicPr>
        <p:blipFill>
          <a:blip r:embed="rId5" cstate="print"/>
          <a:stretch>
            <a:fillRect/>
          </a:stretch>
        </p:blipFill>
        <p:spPr>
          <a:xfrm>
            <a:off x="9797519" y="3315975"/>
            <a:ext cx="1474492" cy="1812817"/>
          </a:xfrm>
          <a:prstGeom prst="rect">
            <a:avLst/>
          </a:prstGeom>
        </p:spPr>
      </p:pic>
      <p:pic>
        <p:nvPicPr>
          <p:cNvPr id="8" name="object 8"/>
          <p:cNvPicPr/>
          <p:nvPr/>
        </p:nvPicPr>
        <p:blipFill>
          <a:blip r:embed="rId6" cstate="print"/>
          <a:stretch>
            <a:fillRect/>
          </a:stretch>
        </p:blipFill>
        <p:spPr>
          <a:xfrm>
            <a:off x="778222" y="4631203"/>
            <a:ext cx="2365974" cy="1975103"/>
          </a:xfrm>
          <a:prstGeom prst="rect">
            <a:avLst/>
          </a:prstGeom>
        </p:spPr>
      </p:pic>
      <p:pic>
        <p:nvPicPr>
          <p:cNvPr id="9" name="object 9"/>
          <p:cNvPicPr/>
          <p:nvPr/>
        </p:nvPicPr>
        <p:blipFill>
          <a:blip r:embed="rId7" cstate="print"/>
          <a:stretch>
            <a:fillRect/>
          </a:stretch>
        </p:blipFill>
        <p:spPr>
          <a:xfrm>
            <a:off x="3879568" y="4631203"/>
            <a:ext cx="2327833" cy="1975103"/>
          </a:xfrm>
          <a:prstGeom prst="rect">
            <a:avLst/>
          </a:prstGeom>
        </p:spPr>
      </p:pic>
      <p:sp>
        <p:nvSpPr>
          <p:cNvPr id="14" name="CuadroTexto 13">
            <a:extLst>
              <a:ext uri="{FF2B5EF4-FFF2-40B4-BE49-F238E27FC236}">
                <a16:creationId xmlns:a16="http://schemas.microsoft.com/office/drawing/2014/main" id="{6083D020-B5D0-CB77-451B-7DFC4B62BEF9}"/>
              </a:ext>
            </a:extLst>
          </p:cNvPr>
          <p:cNvSpPr txBox="1"/>
          <p:nvPr/>
        </p:nvSpPr>
        <p:spPr>
          <a:xfrm>
            <a:off x="711454" y="251694"/>
            <a:ext cx="5435092" cy="553998"/>
          </a:xfrm>
          <a:prstGeom prst="rect">
            <a:avLst/>
          </a:prstGeom>
          <a:noFill/>
        </p:spPr>
        <p:txBody>
          <a:bodyPr wrap="square" rtlCol="0">
            <a:spAutoFit/>
          </a:bodyPr>
          <a:lstStyle/>
          <a:p>
            <a:pPr algn="ctr"/>
            <a:r>
              <a:rPr lang="es-PE" sz="3000" spc="-10" dirty="0">
                <a:latin typeface="Gotham Black" panose="02000603040000020004" pitchFamily="2" charset="0"/>
              </a:rPr>
              <a:t>FRESNEL</a:t>
            </a:r>
            <a:endParaRPr lang="es-PE" sz="3000" dirty="0">
              <a:latin typeface="Gotham Black" panose="02000603040000020004" pitchFamily="2"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152705C-C532-730F-DA75-FD83820460BD}"/>
              </a:ext>
            </a:extLst>
          </p:cNvPr>
          <p:cNvSpPr/>
          <p:nvPr/>
        </p:nvSpPr>
        <p:spPr>
          <a:xfrm>
            <a:off x="319567" y="1223835"/>
            <a:ext cx="6836484" cy="31732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a:spLocks noGrp="1"/>
          </p:cNvSpPr>
          <p:nvPr>
            <p:ph type="title"/>
          </p:nvPr>
        </p:nvSpPr>
        <p:spPr>
          <a:xfrm>
            <a:off x="508508" y="1223835"/>
            <a:ext cx="6465351" cy="1469954"/>
          </a:xfrm>
          <a:prstGeom prst="rect">
            <a:avLst/>
          </a:prstGeom>
        </p:spPr>
        <p:txBody>
          <a:bodyPr vert="horz" wrap="square" lIns="0" tIns="97790" rIns="0" bIns="0" rtlCol="0">
            <a:spAutoFit/>
          </a:bodyPr>
          <a:lstStyle/>
          <a:p>
            <a:pPr marL="12700" marR="5080" algn="just">
              <a:lnSpc>
                <a:spcPct val="99400"/>
              </a:lnSpc>
              <a:spcBef>
                <a:spcPts val="515"/>
              </a:spcBef>
            </a:pPr>
            <a:r>
              <a:rPr sz="1800" b="0" dirty="0">
                <a:latin typeface="Calibri"/>
                <a:cs typeface="Calibri"/>
              </a:rPr>
              <a:t>El</a:t>
            </a:r>
            <a:r>
              <a:rPr sz="1800" b="0" spc="-35" dirty="0">
                <a:latin typeface="Calibri"/>
                <a:cs typeface="Calibri"/>
              </a:rPr>
              <a:t> </a:t>
            </a:r>
            <a:r>
              <a:rPr sz="1800" b="0" dirty="0">
                <a:latin typeface="Calibri"/>
                <a:cs typeface="Calibri"/>
              </a:rPr>
              <a:t>elipsoidal</a:t>
            </a:r>
            <a:r>
              <a:rPr sz="1800" b="0" spc="-30" dirty="0">
                <a:latin typeface="Calibri"/>
                <a:cs typeface="Calibri"/>
              </a:rPr>
              <a:t> </a:t>
            </a:r>
            <a:r>
              <a:rPr sz="1800" b="0" dirty="0">
                <a:latin typeface="Calibri"/>
                <a:cs typeface="Calibri"/>
              </a:rPr>
              <a:t>es</a:t>
            </a:r>
            <a:r>
              <a:rPr sz="1800" b="0" spc="-30" dirty="0">
                <a:latin typeface="Calibri"/>
                <a:cs typeface="Calibri"/>
              </a:rPr>
              <a:t> </a:t>
            </a:r>
            <a:r>
              <a:rPr sz="1800" b="0" dirty="0">
                <a:latin typeface="Calibri"/>
                <a:cs typeface="Calibri"/>
              </a:rPr>
              <a:t>el</a:t>
            </a:r>
            <a:r>
              <a:rPr sz="1800" b="0" spc="-30" dirty="0">
                <a:latin typeface="Calibri"/>
                <a:cs typeface="Calibri"/>
              </a:rPr>
              <a:t> </a:t>
            </a:r>
            <a:r>
              <a:rPr sz="1800" b="0" spc="-10" dirty="0">
                <a:latin typeface="Calibri"/>
                <a:cs typeface="Calibri"/>
              </a:rPr>
              <a:t>reflector</a:t>
            </a:r>
            <a:r>
              <a:rPr sz="1800" b="0" spc="-35" dirty="0">
                <a:latin typeface="Calibri"/>
                <a:cs typeface="Calibri"/>
              </a:rPr>
              <a:t> </a:t>
            </a:r>
            <a:r>
              <a:rPr sz="1800" b="0" dirty="0">
                <a:latin typeface="Calibri"/>
                <a:cs typeface="Calibri"/>
              </a:rPr>
              <a:t>más</a:t>
            </a:r>
            <a:r>
              <a:rPr sz="1800" b="0" spc="-30" dirty="0">
                <a:latin typeface="Calibri"/>
                <a:cs typeface="Calibri"/>
              </a:rPr>
              <a:t> </a:t>
            </a:r>
            <a:r>
              <a:rPr sz="1800" b="0" spc="-10" dirty="0">
                <a:latin typeface="Calibri"/>
                <a:cs typeface="Calibri"/>
              </a:rPr>
              <a:t>eficiente.</a:t>
            </a:r>
            <a:r>
              <a:rPr sz="1800" b="0" spc="-25" dirty="0">
                <a:latin typeface="Calibri"/>
                <a:cs typeface="Calibri"/>
              </a:rPr>
              <a:t> </a:t>
            </a:r>
            <a:r>
              <a:rPr sz="1800" b="0" dirty="0">
                <a:latin typeface="Calibri"/>
                <a:cs typeface="Calibri"/>
              </a:rPr>
              <a:t>Está</a:t>
            </a:r>
            <a:r>
              <a:rPr sz="1800" b="0" spc="-25" dirty="0">
                <a:latin typeface="Calibri"/>
                <a:cs typeface="Calibri"/>
              </a:rPr>
              <a:t> </a:t>
            </a:r>
            <a:r>
              <a:rPr sz="1800" b="0" dirty="0">
                <a:latin typeface="Calibri"/>
                <a:cs typeface="Calibri"/>
              </a:rPr>
              <a:t>basado</a:t>
            </a:r>
            <a:r>
              <a:rPr sz="1800" b="0" spc="-30" dirty="0">
                <a:latin typeface="Calibri"/>
                <a:cs typeface="Calibri"/>
              </a:rPr>
              <a:t> </a:t>
            </a:r>
            <a:r>
              <a:rPr sz="1800" b="0" dirty="0">
                <a:latin typeface="Calibri"/>
                <a:cs typeface="Calibri"/>
              </a:rPr>
              <a:t>en</a:t>
            </a:r>
            <a:r>
              <a:rPr sz="1800" b="0" spc="-20" dirty="0">
                <a:latin typeface="Calibri"/>
                <a:cs typeface="Calibri"/>
              </a:rPr>
              <a:t> </a:t>
            </a:r>
            <a:r>
              <a:rPr sz="1800" b="0" spc="-25" dirty="0">
                <a:latin typeface="Calibri"/>
                <a:cs typeface="Calibri"/>
              </a:rPr>
              <a:t>la </a:t>
            </a:r>
            <a:r>
              <a:rPr sz="1800" b="0" dirty="0">
                <a:latin typeface="Calibri"/>
                <a:cs typeface="Calibri"/>
              </a:rPr>
              <a:t>propiedad</a:t>
            </a:r>
            <a:r>
              <a:rPr sz="1800" b="0" spc="-50" dirty="0">
                <a:latin typeface="Calibri"/>
                <a:cs typeface="Calibri"/>
              </a:rPr>
              <a:t> </a:t>
            </a:r>
            <a:r>
              <a:rPr sz="1800" b="0" dirty="0">
                <a:latin typeface="Calibri"/>
                <a:cs typeface="Calibri"/>
              </a:rPr>
              <a:t>de</a:t>
            </a:r>
            <a:r>
              <a:rPr sz="1800" b="0" spc="-40" dirty="0">
                <a:latin typeface="Calibri"/>
                <a:cs typeface="Calibri"/>
              </a:rPr>
              <a:t> </a:t>
            </a:r>
            <a:r>
              <a:rPr sz="1800" b="0" dirty="0">
                <a:latin typeface="Calibri"/>
                <a:cs typeface="Calibri"/>
              </a:rPr>
              <a:t>la</a:t>
            </a:r>
            <a:r>
              <a:rPr sz="1800" b="0" spc="-40" dirty="0">
                <a:latin typeface="Calibri"/>
                <a:cs typeface="Calibri"/>
              </a:rPr>
              <a:t> </a:t>
            </a:r>
            <a:r>
              <a:rPr sz="1800" b="0" dirty="0">
                <a:latin typeface="Calibri"/>
                <a:cs typeface="Calibri"/>
              </a:rPr>
              <a:t>elipse</a:t>
            </a:r>
            <a:r>
              <a:rPr sz="1800" b="0" spc="-40" dirty="0">
                <a:latin typeface="Calibri"/>
                <a:cs typeface="Calibri"/>
              </a:rPr>
              <a:t> </a:t>
            </a:r>
            <a:r>
              <a:rPr sz="1800" b="0" dirty="0">
                <a:latin typeface="Calibri"/>
                <a:cs typeface="Calibri"/>
              </a:rPr>
              <a:t>de</a:t>
            </a:r>
            <a:r>
              <a:rPr sz="1800" b="0" spc="-35" dirty="0">
                <a:latin typeface="Calibri"/>
                <a:cs typeface="Calibri"/>
              </a:rPr>
              <a:t> </a:t>
            </a:r>
            <a:r>
              <a:rPr sz="1800" b="0" dirty="0">
                <a:latin typeface="Calibri"/>
                <a:cs typeface="Calibri"/>
              </a:rPr>
              <a:t>tener</a:t>
            </a:r>
            <a:r>
              <a:rPr sz="1800" b="0" spc="-45" dirty="0">
                <a:latin typeface="Calibri"/>
                <a:cs typeface="Calibri"/>
              </a:rPr>
              <a:t> </a:t>
            </a:r>
            <a:r>
              <a:rPr sz="1800" b="0" dirty="0">
                <a:latin typeface="Calibri"/>
                <a:cs typeface="Calibri"/>
              </a:rPr>
              <a:t>dos</a:t>
            </a:r>
            <a:r>
              <a:rPr sz="1800" b="0" spc="-40" dirty="0">
                <a:latin typeface="Calibri"/>
                <a:cs typeface="Calibri"/>
              </a:rPr>
              <a:t> </a:t>
            </a:r>
            <a:r>
              <a:rPr sz="1800" b="0" dirty="0">
                <a:latin typeface="Calibri"/>
                <a:cs typeface="Calibri"/>
              </a:rPr>
              <a:t>puntos</a:t>
            </a:r>
            <a:r>
              <a:rPr sz="1800" b="0" spc="-40" dirty="0">
                <a:latin typeface="Calibri"/>
                <a:cs typeface="Calibri"/>
              </a:rPr>
              <a:t> </a:t>
            </a:r>
            <a:r>
              <a:rPr sz="1800" b="0" spc="-10" dirty="0">
                <a:latin typeface="Calibri"/>
                <a:cs typeface="Calibri"/>
              </a:rPr>
              <a:t>focales.</a:t>
            </a:r>
            <a:r>
              <a:rPr sz="1800" b="0" spc="-45" dirty="0">
                <a:latin typeface="Calibri"/>
                <a:cs typeface="Calibri"/>
              </a:rPr>
              <a:t> </a:t>
            </a:r>
            <a:r>
              <a:rPr sz="1800" b="0" dirty="0">
                <a:latin typeface="Calibri"/>
                <a:cs typeface="Calibri"/>
              </a:rPr>
              <a:t>Situando</a:t>
            </a:r>
            <a:r>
              <a:rPr sz="1800" b="0" spc="-35" dirty="0">
                <a:latin typeface="Calibri"/>
                <a:cs typeface="Calibri"/>
              </a:rPr>
              <a:t> </a:t>
            </a:r>
            <a:r>
              <a:rPr sz="1800" b="0" spc="-25" dirty="0">
                <a:latin typeface="Calibri"/>
                <a:cs typeface="Calibri"/>
              </a:rPr>
              <a:t>la </a:t>
            </a:r>
            <a:r>
              <a:rPr sz="1800" b="0" dirty="0">
                <a:latin typeface="Calibri"/>
                <a:cs typeface="Calibri"/>
              </a:rPr>
              <a:t>fuente</a:t>
            </a:r>
            <a:r>
              <a:rPr sz="1800" b="0" spc="-30" dirty="0">
                <a:latin typeface="Calibri"/>
                <a:cs typeface="Calibri"/>
              </a:rPr>
              <a:t> </a:t>
            </a:r>
            <a:r>
              <a:rPr sz="1800" b="0" dirty="0">
                <a:latin typeface="Calibri"/>
                <a:cs typeface="Calibri"/>
              </a:rPr>
              <a:t>de</a:t>
            </a:r>
            <a:r>
              <a:rPr sz="1800" b="0" spc="-30" dirty="0">
                <a:latin typeface="Calibri"/>
                <a:cs typeface="Calibri"/>
              </a:rPr>
              <a:t> </a:t>
            </a:r>
            <a:r>
              <a:rPr sz="1800" b="0" dirty="0">
                <a:latin typeface="Calibri"/>
                <a:cs typeface="Calibri"/>
              </a:rPr>
              <a:t>luz</a:t>
            </a:r>
            <a:r>
              <a:rPr sz="1800" b="0" spc="-30" dirty="0">
                <a:latin typeface="Calibri"/>
                <a:cs typeface="Calibri"/>
              </a:rPr>
              <a:t> </a:t>
            </a:r>
            <a:r>
              <a:rPr sz="1800" b="0" dirty="0">
                <a:latin typeface="Calibri"/>
                <a:cs typeface="Calibri"/>
              </a:rPr>
              <a:t>en</a:t>
            </a:r>
            <a:r>
              <a:rPr sz="1800" b="0" spc="-30" dirty="0">
                <a:latin typeface="Calibri"/>
                <a:cs typeface="Calibri"/>
              </a:rPr>
              <a:t> </a:t>
            </a:r>
            <a:r>
              <a:rPr sz="1800" b="0" dirty="0">
                <a:latin typeface="Calibri"/>
                <a:cs typeface="Calibri"/>
              </a:rPr>
              <a:t>el</a:t>
            </a:r>
            <a:r>
              <a:rPr sz="1800" b="0" spc="-30" dirty="0">
                <a:latin typeface="Calibri"/>
                <a:cs typeface="Calibri"/>
              </a:rPr>
              <a:t> </a:t>
            </a:r>
            <a:r>
              <a:rPr sz="1800" b="0" dirty="0">
                <a:latin typeface="Calibri"/>
                <a:cs typeface="Calibri"/>
              </a:rPr>
              <a:t>punto</a:t>
            </a:r>
            <a:r>
              <a:rPr sz="1800" b="0" spc="-35" dirty="0">
                <a:latin typeface="Calibri"/>
                <a:cs typeface="Calibri"/>
              </a:rPr>
              <a:t> </a:t>
            </a:r>
            <a:r>
              <a:rPr sz="1800" b="0" dirty="0">
                <a:latin typeface="Calibri"/>
                <a:cs typeface="Calibri"/>
              </a:rPr>
              <a:t>focal</a:t>
            </a:r>
            <a:r>
              <a:rPr sz="1800" b="0" spc="-30" dirty="0">
                <a:latin typeface="Calibri"/>
                <a:cs typeface="Calibri"/>
              </a:rPr>
              <a:t> </a:t>
            </a:r>
            <a:r>
              <a:rPr sz="1800" b="0" dirty="0">
                <a:latin typeface="Calibri"/>
                <a:cs typeface="Calibri"/>
              </a:rPr>
              <a:t>de</a:t>
            </a:r>
            <a:r>
              <a:rPr sz="1800" b="0" spc="-30" dirty="0">
                <a:latin typeface="Calibri"/>
                <a:cs typeface="Calibri"/>
              </a:rPr>
              <a:t> </a:t>
            </a:r>
            <a:r>
              <a:rPr sz="1800" b="0" dirty="0">
                <a:latin typeface="Calibri"/>
                <a:cs typeface="Calibri"/>
              </a:rPr>
              <a:t>este</a:t>
            </a:r>
            <a:r>
              <a:rPr sz="1800" b="0" spc="-25" dirty="0">
                <a:latin typeface="Calibri"/>
                <a:cs typeface="Calibri"/>
              </a:rPr>
              <a:t> </a:t>
            </a:r>
            <a:r>
              <a:rPr sz="1800" b="0" spc="-10" dirty="0">
                <a:latin typeface="Calibri"/>
                <a:cs typeface="Calibri"/>
              </a:rPr>
              <a:t>reflector</a:t>
            </a:r>
            <a:r>
              <a:rPr sz="1800" b="0" spc="-35" dirty="0">
                <a:latin typeface="Calibri"/>
                <a:cs typeface="Calibri"/>
              </a:rPr>
              <a:t> </a:t>
            </a:r>
            <a:r>
              <a:rPr sz="1800" b="0" dirty="0">
                <a:latin typeface="Calibri"/>
                <a:cs typeface="Calibri"/>
              </a:rPr>
              <a:t>se</a:t>
            </a:r>
            <a:r>
              <a:rPr sz="1800" b="0" spc="-30" dirty="0">
                <a:latin typeface="Calibri"/>
                <a:cs typeface="Calibri"/>
              </a:rPr>
              <a:t> </a:t>
            </a:r>
            <a:r>
              <a:rPr sz="1800" b="0" spc="-10" dirty="0">
                <a:latin typeface="Calibri"/>
                <a:cs typeface="Calibri"/>
              </a:rPr>
              <a:t>consigue concentrar</a:t>
            </a:r>
            <a:r>
              <a:rPr sz="1800" b="0" spc="-45" dirty="0">
                <a:latin typeface="Calibri"/>
                <a:cs typeface="Calibri"/>
              </a:rPr>
              <a:t> </a:t>
            </a:r>
            <a:r>
              <a:rPr sz="1800" b="0" dirty="0">
                <a:latin typeface="Calibri"/>
                <a:cs typeface="Calibri"/>
              </a:rPr>
              <a:t>una</a:t>
            </a:r>
            <a:r>
              <a:rPr sz="1800" b="0" spc="-40" dirty="0">
                <a:latin typeface="Calibri"/>
                <a:cs typeface="Calibri"/>
              </a:rPr>
              <a:t> </a:t>
            </a:r>
            <a:r>
              <a:rPr sz="1800" b="0" dirty="0">
                <a:latin typeface="Calibri"/>
                <a:cs typeface="Calibri"/>
              </a:rPr>
              <a:t>gran</a:t>
            </a:r>
            <a:r>
              <a:rPr sz="1800" b="0" spc="-35" dirty="0">
                <a:latin typeface="Calibri"/>
                <a:cs typeface="Calibri"/>
              </a:rPr>
              <a:t> </a:t>
            </a:r>
            <a:r>
              <a:rPr sz="1800" b="0" dirty="0">
                <a:latin typeface="Calibri"/>
                <a:cs typeface="Calibri"/>
              </a:rPr>
              <a:t>cantidad</a:t>
            </a:r>
            <a:r>
              <a:rPr sz="1800" b="0" spc="-35" dirty="0">
                <a:latin typeface="Calibri"/>
                <a:cs typeface="Calibri"/>
              </a:rPr>
              <a:t> </a:t>
            </a:r>
            <a:r>
              <a:rPr sz="1800" b="0" dirty="0">
                <a:latin typeface="Calibri"/>
                <a:cs typeface="Calibri"/>
              </a:rPr>
              <a:t>de</a:t>
            </a:r>
            <a:r>
              <a:rPr sz="1800" b="0" spc="-35" dirty="0">
                <a:latin typeface="Calibri"/>
                <a:cs typeface="Calibri"/>
              </a:rPr>
              <a:t> </a:t>
            </a:r>
            <a:r>
              <a:rPr sz="1800" b="0" dirty="0">
                <a:latin typeface="Calibri"/>
                <a:cs typeface="Calibri"/>
              </a:rPr>
              <a:t>luz</a:t>
            </a:r>
            <a:r>
              <a:rPr sz="1800" b="0" spc="-40" dirty="0">
                <a:latin typeface="Calibri"/>
                <a:cs typeface="Calibri"/>
              </a:rPr>
              <a:t> </a:t>
            </a:r>
            <a:r>
              <a:rPr sz="1800" b="0" dirty="0">
                <a:latin typeface="Calibri"/>
                <a:cs typeface="Calibri"/>
              </a:rPr>
              <a:t>en</a:t>
            </a:r>
            <a:r>
              <a:rPr sz="1800" b="0" spc="-30" dirty="0">
                <a:latin typeface="Calibri"/>
                <a:cs typeface="Calibri"/>
              </a:rPr>
              <a:t> </a:t>
            </a:r>
            <a:r>
              <a:rPr sz="1800" b="0" dirty="0">
                <a:latin typeface="Calibri"/>
                <a:cs typeface="Calibri"/>
              </a:rPr>
              <a:t>un</a:t>
            </a:r>
            <a:r>
              <a:rPr sz="1800" b="0" spc="-35" dirty="0">
                <a:latin typeface="Calibri"/>
                <a:cs typeface="Calibri"/>
              </a:rPr>
              <a:t> </a:t>
            </a:r>
            <a:r>
              <a:rPr sz="1800" b="0" dirty="0">
                <a:latin typeface="Calibri"/>
                <a:cs typeface="Calibri"/>
              </a:rPr>
              <a:t>punto</a:t>
            </a:r>
            <a:r>
              <a:rPr sz="1800" b="0" spc="-40" dirty="0">
                <a:latin typeface="Calibri"/>
                <a:cs typeface="Calibri"/>
              </a:rPr>
              <a:t> </a:t>
            </a:r>
            <a:r>
              <a:rPr sz="1800" b="0" spc="-10" dirty="0">
                <a:latin typeface="Calibri"/>
                <a:cs typeface="Calibri"/>
              </a:rPr>
              <a:t>concreto</a:t>
            </a:r>
            <a:r>
              <a:rPr sz="1800" b="0" spc="-40" dirty="0">
                <a:latin typeface="Calibri"/>
                <a:cs typeface="Calibri"/>
              </a:rPr>
              <a:t> </a:t>
            </a:r>
            <a:r>
              <a:rPr sz="1800" b="0" spc="-25" dirty="0">
                <a:latin typeface="Calibri"/>
                <a:cs typeface="Calibri"/>
              </a:rPr>
              <a:t>al </a:t>
            </a:r>
            <a:r>
              <a:rPr sz="1800" b="0" dirty="0">
                <a:latin typeface="Calibri"/>
                <a:cs typeface="Calibri"/>
              </a:rPr>
              <a:t>otro</a:t>
            </a:r>
            <a:r>
              <a:rPr sz="1800" b="0" spc="-45" dirty="0">
                <a:latin typeface="Calibri"/>
                <a:cs typeface="Calibri"/>
              </a:rPr>
              <a:t> </a:t>
            </a:r>
            <a:r>
              <a:rPr sz="1800" b="0" dirty="0">
                <a:latin typeface="Calibri"/>
                <a:cs typeface="Calibri"/>
              </a:rPr>
              <a:t>lado</a:t>
            </a:r>
            <a:r>
              <a:rPr sz="1800" b="0" spc="-40" dirty="0">
                <a:latin typeface="Calibri"/>
                <a:cs typeface="Calibri"/>
              </a:rPr>
              <a:t> </a:t>
            </a:r>
            <a:r>
              <a:rPr sz="1800" b="0" dirty="0">
                <a:latin typeface="Calibri"/>
                <a:cs typeface="Calibri"/>
              </a:rPr>
              <a:t>de</a:t>
            </a:r>
            <a:r>
              <a:rPr sz="1800" b="0" spc="-35" dirty="0">
                <a:latin typeface="Calibri"/>
                <a:cs typeface="Calibri"/>
              </a:rPr>
              <a:t> </a:t>
            </a:r>
            <a:r>
              <a:rPr sz="1800" b="0" dirty="0">
                <a:latin typeface="Calibri"/>
                <a:cs typeface="Calibri"/>
              </a:rPr>
              <a:t>la</a:t>
            </a:r>
            <a:r>
              <a:rPr sz="1800" b="0" spc="-45" dirty="0">
                <a:latin typeface="Calibri"/>
                <a:cs typeface="Calibri"/>
              </a:rPr>
              <a:t> </a:t>
            </a:r>
            <a:r>
              <a:rPr sz="1800" b="0" dirty="0">
                <a:latin typeface="Calibri"/>
                <a:cs typeface="Calibri"/>
              </a:rPr>
              <a:t>lámpara.</a:t>
            </a:r>
            <a:r>
              <a:rPr sz="1800" b="0" spc="-45" dirty="0">
                <a:latin typeface="Calibri"/>
                <a:cs typeface="Calibri"/>
              </a:rPr>
              <a:t> </a:t>
            </a:r>
            <a:r>
              <a:rPr sz="1800" b="0" dirty="0">
                <a:latin typeface="Calibri"/>
                <a:cs typeface="Calibri"/>
              </a:rPr>
              <a:t>Lo</a:t>
            </a:r>
            <a:r>
              <a:rPr sz="1800" b="0" spc="-40" dirty="0">
                <a:latin typeface="Calibri"/>
                <a:cs typeface="Calibri"/>
              </a:rPr>
              <a:t> </a:t>
            </a:r>
            <a:r>
              <a:rPr sz="1800" b="0" dirty="0">
                <a:latin typeface="Calibri"/>
                <a:cs typeface="Calibri"/>
              </a:rPr>
              <a:t>utilizan</a:t>
            </a:r>
            <a:r>
              <a:rPr sz="1800" b="0" spc="-40" dirty="0">
                <a:latin typeface="Calibri"/>
                <a:cs typeface="Calibri"/>
              </a:rPr>
              <a:t> </a:t>
            </a:r>
            <a:r>
              <a:rPr sz="1800" b="0" spc="-10" dirty="0">
                <a:latin typeface="Calibri"/>
                <a:cs typeface="Calibri"/>
              </a:rPr>
              <a:t>recortes,</a:t>
            </a:r>
            <a:r>
              <a:rPr sz="1800" b="0" spc="-40" dirty="0">
                <a:latin typeface="Calibri"/>
                <a:cs typeface="Calibri"/>
              </a:rPr>
              <a:t> </a:t>
            </a:r>
            <a:r>
              <a:rPr sz="1800" b="0" dirty="0">
                <a:latin typeface="Calibri"/>
                <a:cs typeface="Calibri"/>
              </a:rPr>
              <a:t>cañones,</a:t>
            </a:r>
            <a:r>
              <a:rPr sz="1800" b="0" spc="-40" dirty="0">
                <a:latin typeface="Calibri"/>
                <a:cs typeface="Calibri"/>
              </a:rPr>
              <a:t> </a:t>
            </a:r>
            <a:r>
              <a:rPr sz="1800" b="0" spc="-20" dirty="0">
                <a:latin typeface="Calibri"/>
                <a:cs typeface="Calibri"/>
              </a:rPr>
              <a:t>etc.</a:t>
            </a:r>
            <a:endParaRPr sz="1800" dirty="0">
              <a:latin typeface="Calibri"/>
              <a:cs typeface="Calibri"/>
            </a:endParaRPr>
          </a:p>
        </p:txBody>
      </p:sp>
      <p:sp>
        <p:nvSpPr>
          <p:cNvPr id="3" name="object 3"/>
          <p:cNvSpPr txBox="1">
            <a:spLocks noGrp="1"/>
          </p:cNvSpPr>
          <p:nvPr>
            <p:ph type="body" idx="1"/>
          </p:nvPr>
        </p:nvSpPr>
        <p:spPr>
          <a:xfrm>
            <a:off x="508507" y="2693789"/>
            <a:ext cx="6465352" cy="1397819"/>
          </a:xfrm>
          <a:prstGeom prst="rect">
            <a:avLst/>
          </a:prstGeom>
        </p:spPr>
        <p:txBody>
          <a:bodyPr vert="horz" wrap="square" lIns="0" tIns="12700" rIns="0" bIns="0" rtlCol="0">
            <a:spAutoFit/>
          </a:bodyPr>
          <a:lstStyle/>
          <a:p>
            <a:pPr marL="12700" marR="5080" algn="just">
              <a:lnSpc>
                <a:spcPct val="100000"/>
              </a:lnSpc>
              <a:spcBef>
                <a:spcPts val="100"/>
              </a:spcBef>
            </a:pPr>
            <a:r>
              <a:rPr dirty="0"/>
              <a:t>Este</a:t>
            </a:r>
            <a:r>
              <a:rPr spc="-30" dirty="0"/>
              <a:t> </a:t>
            </a:r>
            <a:r>
              <a:rPr dirty="0"/>
              <a:t>tipo</a:t>
            </a:r>
            <a:r>
              <a:rPr spc="-30" dirty="0"/>
              <a:t> </a:t>
            </a:r>
            <a:r>
              <a:rPr dirty="0"/>
              <a:t>de</a:t>
            </a:r>
            <a:r>
              <a:rPr spc="-25" dirty="0"/>
              <a:t> </a:t>
            </a:r>
            <a:r>
              <a:rPr dirty="0"/>
              <a:t>lampara</a:t>
            </a:r>
            <a:r>
              <a:rPr spc="-30" dirty="0"/>
              <a:t> </a:t>
            </a:r>
            <a:r>
              <a:rPr dirty="0"/>
              <a:t>es</a:t>
            </a:r>
            <a:r>
              <a:rPr spc="-35" dirty="0"/>
              <a:t> </a:t>
            </a:r>
            <a:r>
              <a:rPr dirty="0"/>
              <a:t>muy</a:t>
            </a:r>
            <a:r>
              <a:rPr spc="-35" dirty="0"/>
              <a:t> </a:t>
            </a:r>
            <a:r>
              <a:rPr dirty="0"/>
              <a:t>parecido</a:t>
            </a:r>
            <a:r>
              <a:rPr spc="-30" dirty="0"/>
              <a:t> </a:t>
            </a:r>
            <a:r>
              <a:rPr dirty="0"/>
              <a:t>a</a:t>
            </a:r>
            <a:r>
              <a:rPr spc="-30" dirty="0"/>
              <a:t> </a:t>
            </a:r>
            <a:r>
              <a:rPr dirty="0"/>
              <a:t>un</a:t>
            </a:r>
            <a:r>
              <a:rPr spc="-30" dirty="0"/>
              <a:t> </a:t>
            </a:r>
            <a:r>
              <a:rPr dirty="0"/>
              <a:t>seguidor</a:t>
            </a:r>
            <a:r>
              <a:rPr spc="-35" dirty="0"/>
              <a:t> </a:t>
            </a:r>
            <a:r>
              <a:rPr dirty="0"/>
              <a:t>de</a:t>
            </a:r>
            <a:r>
              <a:rPr spc="-25" dirty="0"/>
              <a:t> </a:t>
            </a:r>
            <a:r>
              <a:rPr dirty="0"/>
              <a:t>Luz</a:t>
            </a:r>
            <a:r>
              <a:rPr spc="-30" dirty="0"/>
              <a:t> </a:t>
            </a:r>
            <a:r>
              <a:rPr spc="-20" dirty="0"/>
              <a:t>pero </a:t>
            </a:r>
            <a:r>
              <a:rPr dirty="0"/>
              <a:t>con</a:t>
            </a:r>
            <a:r>
              <a:rPr spc="-25" dirty="0"/>
              <a:t> </a:t>
            </a:r>
            <a:r>
              <a:rPr dirty="0"/>
              <a:t>la</a:t>
            </a:r>
            <a:r>
              <a:rPr spc="-25" dirty="0"/>
              <a:t> </a:t>
            </a:r>
            <a:r>
              <a:rPr spc="-10" dirty="0"/>
              <a:t>diferencia</a:t>
            </a:r>
            <a:r>
              <a:rPr spc="-25" dirty="0"/>
              <a:t> </a:t>
            </a:r>
            <a:r>
              <a:rPr dirty="0"/>
              <a:t>de</a:t>
            </a:r>
            <a:r>
              <a:rPr spc="-20" dirty="0"/>
              <a:t> </a:t>
            </a:r>
            <a:r>
              <a:rPr dirty="0"/>
              <a:t>que</a:t>
            </a:r>
            <a:r>
              <a:rPr spc="-20" dirty="0"/>
              <a:t> </a:t>
            </a:r>
            <a:r>
              <a:rPr dirty="0"/>
              <a:t>es</a:t>
            </a:r>
            <a:r>
              <a:rPr spc="-30" dirty="0"/>
              <a:t> </a:t>
            </a:r>
            <a:r>
              <a:rPr dirty="0"/>
              <a:t>fijo</a:t>
            </a:r>
            <a:r>
              <a:rPr spc="-25" dirty="0"/>
              <a:t> </a:t>
            </a:r>
            <a:r>
              <a:rPr dirty="0"/>
              <a:t>y</a:t>
            </a:r>
            <a:r>
              <a:rPr spc="-30" dirty="0"/>
              <a:t> </a:t>
            </a:r>
            <a:r>
              <a:rPr dirty="0"/>
              <a:t>se</a:t>
            </a:r>
            <a:r>
              <a:rPr spc="-20" dirty="0"/>
              <a:t> </a:t>
            </a:r>
            <a:r>
              <a:rPr dirty="0"/>
              <a:t>coloca</a:t>
            </a:r>
            <a:r>
              <a:rPr spc="-25" dirty="0"/>
              <a:t> </a:t>
            </a:r>
            <a:r>
              <a:rPr dirty="0"/>
              <a:t>en</a:t>
            </a:r>
            <a:r>
              <a:rPr spc="-20" dirty="0"/>
              <a:t> </a:t>
            </a:r>
            <a:r>
              <a:rPr dirty="0"/>
              <a:t>zonas</a:t>
            </a:r>
            <a:r>
              <a:rPr spc="-30" dirty="0"/>
              <a:t> </a:t>
            </a:r>
            <a:r>
              <a:rPr spc="-10" dirty="0"/>
              <a:t>especificas </a:t>
            </a:r>
            <a:r>
              <a:rPr dirty="0"/>
              <a:t>donde</a:t>
            </a:r>
            <a:r>
              <a:rPr spc="-45" dirty="0"/>
              <a:t> </a:t>
            </a:r>
            <a:r>
              <a:rPr dirty="0"/>
              <a:t>las</a:t>
            </a:r>
            <a:r>
              <a:rPr spc="-40" dirty="0"/>
              <a:t> </a:t>
            </a:r>
            <a:r>
              <a:rPr dirty="0"/>
              <a:t>personas</a:t>
            </a:r>
            <a:r>
              <a:rPr spc="-45" dirty="0"/>
              <a:t> </a:t>
            </a:r>
            <a:r>
              <a:rPr dirty="0"/>
              <a:t>tendrán</a:t>
            </a:r>
            <a:r>
              <a:rPr spc="-40" dirty="0"/>
              <a:t> </a:t>
            </a:r>
            <a:r>
              <a:rPr dirty="0"/>
              <a:t>una</a:t>
            </a:r>
            <a:r>
              <a:rPr spc="-45" dirty="0"/>
              <a:t> </a:t>
            </a:r>
            <a:r>
              <a:rPr dirty="0"/>
              <a:t>muy</a:t>
            </a:r>
            <a:r>
              <a:rPr spc="-45" dirty="0"/>
              <a:t> </a:t>
            </a:r>
            <a:r>
              <a:rPr spc="-10" dirty="0" err="1"/>
              <a:t>buena</a:t>
            </a:r>
            <a:r>
              <a:rPr spc="-10" dirty="0"/>
              <a:t>.</a:t>
            </a:r>
            <a:endParaRPr lang="es-ES" spc="-10" dirty="0"/>
          </a:p>
          <a:p>
            <a:pPr marL="12700" marR="5080" algn="just">
              <a:lnSpc>
                <a:spcPct val="100000"/>
              </a:lnSpc>
              <a:spcBef>
                <a:spcPts val="100"/>
              </a:spcBef>
            </a:pPr>
            <a:r>
              <a:rPr dirty="0" err="1"/>
              <a:t>Debido</a:t>
            </a:r>
            <a:r>
              <a:rPr spc="-35" dirty="0"/>
              <a:t> </a:t>
            </a:r>
            <a:r>
              <a:rPr dirty="0"/>
              <a:t>a</a:t>
            </a:r>
            <a:r>
              <a:rPr spc="-30" dirty="0"/>
              <a:t> </a:t>
            </a:r>
            <a:r>
              <a:rPr dirty="0"/>
              <a:t>eso</a:t>
            </a:r>
            <a:r>
              <a:rPr spc="-30" dirty="0"/>
              <a:t> </a:t>
            </a:r>
            <a:r>
              <a:rPr dirty="0"/>
              <a:t>tiene</a:t>
            </a:r>
            <a:r>
              <a:rPr spc="-25" dirty="0"/>
              <a:t> </a:t>
            </a:r>
            <a:r>
              <a:rPr dirty="0"/>
              <a:t>una</a:t>
            </a:r>
            <a:r>
              <a:rPr spc="-30" dirty="0"/>
              <a:t> </a:t>
            </a:r>
            <a:r>
              <a:rPr dirty="0"/>
              <a:t>rango</a:t>
            </a:r>
            <a:r>
              <a:rPr spc="-35" dirty="0"/>
              <a:t> </a:t>
            </a:r>
            <a:r>
              <a:rPr dirty="0"/>
              <a:t>de</a:t>
            </a:r>
            <a:r>
              <a:rPr spc="-25" dirty="0"/>
              <a:t> </a:t>
            </a:r>
            <a:r>
              <a:rPr dirty="0"/>
              <a:t>apertura</a:t>
            </a:r>
            <a:r>
              <a:rPr spc="-30" dirty="0"/>
              <a:t> </a:t>
            </a:r>
            <a:r>
              <a:rPr dirty="0"/>
              <a:t>de</a:t>
            </a:r>
            <a:r>
              <a:rPr spc="-25" dirty="0"/>
              <a:t> </a:t>
            </a:r>
            <a:r>
              <a:rPr dirty="0"/>
              <a:t>Luz</a:t>
            </a:r>
            <a:r>
              <a:rPr spc="-30" dirty="0"/>
              <a:t> </a:t>
            </a:r>
            <a:r>
              <a:rPr dirty="0"/>
              <a:t>mucho</a:t>
            </a:r>
            <a:r>
              <a:rPr spc="-35" dirty="0"/>
              <a:t> </a:t>
            </a:r>
            <a:r>
              <a:rPr spc="-25" dirty="0"/>
              <a:t>más </a:t>
            </a:r>
            <a:r>
              <a:rPr dirty="0"/>
              <a:t>pequeño</a:t>
            </a:r>
            <a:r>
              <a:rPr spc="-50" dirty="0"/>
              <a:t> </a:t>
            </a:r>
            <a:r>
              <a:rPr dirty="0"/>
              <a:t>pero</a:t>
            </a:r>
            <a:r>
              <a:rPr spc="-45" dirty="0"/>
              <a:t> </a:t>
            </a:r>
            <a:r>
              <a:rPr dirty="0"/>
              <a:t>varible</a:t>
            </a:r>
            <a:r>
              <a:rPr spc="-45" dirty="0"/>
              <a:t> </a:t>
            </a:r>
            <a:r>
              <a:rPr dirty="0"/>
              <a:t>en</a:t>
            </a:r>
            <a:r>
              <a:rPr spc="-45" dirty="0"/>
              <a:t> </a:t>
            </a:r>
            <a:r>
              <a:rPr dirty="0"/>
              <a:t>algunos</a:t>
            </a:r>
            <a:r>
              <a:rPr spc="-50" dirty="0"/>
              <a:t> </a:t>
            </a:r>
            <a:r>
              <a:rPr spc="-10" dirty="0"/>
              <a:t>casos.</a:t>
            </a:r>
          </a:p>
        </p:txBody>
      </p:sp>
      <p:pic>
        <p:nvPicPr>
          <p:cNvPr id="4" name="object 4"/>
          <p:cNvPicPr/>
          <p:nvPr/>
        </p:nvPicPr>
        <p:blipFill>
          <a:blip r:embed="rId2" cstate="print"/>
          <a:stretch>
            <a:fillRect/>
          </a:stretch>
        </p:blipFill>
        <p:spPr>
          <a:xfrm>
            <a:off x="584200" y="4513704"/>
            <a:ext cx="3062513" cy="1929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ject 5"/>
          <p:cNvPicPr/>
          <p:nvPr/>
        </p:nvPicPr>
        <p:blipFill>
          <a:blip r:embed="rId3" cstate="print"/>
          <a:stretch>
            <a:fillRect/>
          </a:stretch>
        </p:blipFill>
        <p:spPr>
          <a:xfrm>
            <a:off x="7967508" y="3087435"/>
            <a:ext cx="4027544" cy="3394645"/>
          </a:xfrm>
          <a:prstGeom prst="rect">
            <a:avLst/>
          </a:prstGeom>
        </p:spPr>
      </p:pic>
      <p:pic>
        <p:nvPicPr>
          <p:cNvPr id="6" name="object 6"/>
          <p:cNvPicPr/>
          <p:nvPr/>
        </p:nvPicPr>
        <p:blipFill>
          <a:blip r:embed="rId4" cstate="print"/>
          <a:stretch>
            <a:fillRect/>
          </a:stretch>
        </p:blipFill>
        <p:spPr>
          <a:xfrm>
            <a:off x="3872989" y="4513704"/>
            <a:ext cx="3868243" cy="1929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ject 7"/>
          <p:cNvPicPr/>
          <p:nvPr/>
        </p:nvPicPr>
        <p:blipFill>
          <a:blip r:embed="rId5" cstate="print"/>
          <a:stretch>
            <a:fillRect/>
          </a:stretch>
        </p:blipFill>
        <p:spPr>
          <a:xfrm>
            <a:off x="7354690" y="375920"/>
            <a:ext cx="2528025" cy="2005789"/>
          </a:xfrm>
          <a:prstGeom prst="rect">
            <a:avLst/>
          </a:prstGeom>
        </p:spPr>
      </p:pic>
      <p:pic>
        <p:nvPicPr>
          <p:cNvPr id="8" name="object 8"/>
          <p:cNvPicPr/>
          <p:nvPr/>
        </p:nvPicPr>
        <p:blipFill>
          <a:blip r:embed="rId6" cstate="print"/>
          <a:stretch>
            <a:fillRect/>
          </a:stretch>
        </p:blipFill>
        <p:spPr>
          <a:xfrm>
            <a:off x="10081354" y="375920"/>
            <a:ext cx="1913698" cy="2540000"/>
          </a:xfrm>
          <a:prstGeom prst="rect">
            <a:avLst/>
          </a:prstGeom>
        </p:spPr>
      </p:pic>
      <p:sp>
        <p:nvSpPr>
          <p:cNvPr id="9" name="CuadroTexto 8">
            <a:extLst>
              <a:ext uri="{FF2B5EF4-FFF2-40B4-BE49-F238E27FC236}">
                <a16:creationId xmlns:a16="http://schemas.microsoft.com/office/drawing/2014/main" id="{6622691A-9DF7-FA37-9A43-7494E999F074}"/>
              </a:ext>
            </a:extLst>
          </p:cNvPr>
          <p:cNvSpPr txBox="1"/>
          <p:nvPr/>
        </p:nvSpPr>
        <p:spPr>
          <a:xfrm>
            <a:off x="319567" y="375920"/>
            <a:ext cx="6654292" cy="553998"/>
          </a:xfrm>
          <a:prstGeom prst="rect">
            <a:avLst/>
          </a:prstGeom>
          <a:noFill/>
        </p:spPr>
        <p:txBody>
          <a:bodyPr wrap="square" rtlCol="0">
            <a:spAutoFit/>
          </a:bodyPr>
          <a:lstStyle/>
          <a:p>
            <a:pPr algn="ctr"/>
            <a:r>
              <a:rPr lang="es-PE" sz="3000" dirty="0">
                <a:latin typeface="Gotham Black" panose="02000603040000020004" pitchFamily="2" charset="0"/>
              </a:rPr>
              <a:t>ELIPSOIDAL,</a:t>
            </a:r>
            <a:r>
              <a:rPr lang="es-PE" sz="3000" spc="-80" dirty="0">
                <a:latin typeface="Gotham Black" panose="02000603040000020004" pitchFamily="2" charset="0"/>
              </a:rPr>
              <a:t> </a:t>
            </a:r>
            <a:r>
              <a:rPr lang="es-PE" sz="3000" spc="-10" dirty="0">
                <a:latin typeface="Gotham Black" panose="02000603040000020004" pitchFamily="2" charset="0"/>
              </a:rPr>
              <a:t>LEEKO</a:t>
            </a:r>
            <a:r>
              <a:rPr lang="es-PE" sz="3000" spc="-75" dirty="0">
                <a:latin typeface="Gotham Black" panose="02000603040000020004" pitchFamily="2" charset="0"/>
              </a:rPr>
              <a:t> </a:t>
            </a:r>
            <a:r>
              <a:rPr lang="es-PE" sz="3000" dirty="0" err="1">
                <a:latin typeface="Gotham Black" panose="02000603040000020004" pitchFamily="2" charset="0"/>
              </a:rPr>
              <a:t>ó</a:t>
            </a:r>
            <a:r>
              <a:rPr lang="es-PE" sz="3000" spc="-75" dirty="0">
                <a:latin typeface="Gotham Black" panose="02000603040000020004" pitchFamily="2" charset="0"/>
              </a:rPr>
              <a:t> </a:t>
            </a:r>
            <a:r>
              <a:rPr lang="es-PE" sz="3000" spc="-10" dirty="0">
                <a:latin typeface="Gotham Black" panose="02000603040000020004" pitchFamily="2" charset="0"/>
              </a:rPr>
              <a:t>RECORTE</a:t>
            </a:r>
            <a:endParaRPr lang="es-PE" sz="3000" dirty="0">
              <a:latin typeface="Gotham Black" panose="02000603040000020004" pitchFamily="2"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139A809-DF84-8D09-67A7-E6C23820BBC5}"/>
              </a:ext>
            </a:extLst>
          </p:cNvPr>
          <p:cNvSpPr/>
          <p:nvPr/>
        </p:nvSpPr>
        <p:spPr>
          <a:xfrm>
            <a:off x="487885" y="1143000"/>
            <a:ext cx="5989115" cy="2966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a:spLocks noGrp="1"/>
          </p:cNvSpPr>
          <p:nvPr>
            <p:ph type="title"/>
          </p:nvPr>
        </p:nvSpPr>
        <p:spPr>
          <a:xfrm>
            <a:off x="487885" y="378019"/>
            <a:ext cx="8558652" cy="474489"/>
          </a:xfrm>
          <a:prstGeom prst="rect">
            <a:avLst/>
          </a:prstGeom>
        </p:spPr>
        <p:txBody>
          <a:bodyPr vert="horz" wrap="square" lIns="0" tIns="12700" rIns="0" bIns="0" rtlCol="0">
            <a:spAutoFit/>
          </a:bodyPr>
          <a:lstStyle/>
          <a:p>
            <a:pPr marL="455295">
              <a:lnSpc>
                <a:spcPct val="100000"/>
              </a:lnSpc>
              <a:spcBef>
                <a:spcPts val="100"/>
              </a:spcBef>
            </a:pPr>
            <a:r>
              <a:rPr sz="3000" dirty="0">
                <a:latin typeface="Gotham Black" panose="02000603040000020004" pitchFamily="2" charset="0"/>
              </a:rPr>
              <a:t>Cyclight</a:t>
            </a:r>
            <a:r>
              <a:rPr sz="3000" spc="-60" dirty="0">
                <a:latin typeface="Gotham Black" panose="02000603040000020004" pitchFamily="2" charset="0"/>
              </a:rPr>
              <a:t> </a:t>
            </a:r>
            <a:r>
              <a:rPr sz="3000" dirty="0">
                <a:latin typeface="Gotham Black" panose="02000603040000020004" pitchFamily="2" charset="0"/>
              </a:rPr>
              <a:t>ó</a:t>
            </a:r>
            <a:r>
              <a:rPr sz="3000" spc="-70" dirty="0">
                <a:latin typeface="Gotham Black" panose="02000603040000020004" pitchFamily="2" charset="0"/>
              </a:rPr>
              <a:t> </a:t>
            </a:r>
            <a:r>
              <a:rPr sz="3000" spc="-10" dirty="0">
                <a:latin typeface="Gotham Black" panose="02000603040000020004" pitchFamily="2" charset="0"/>
              </a:rPr>
              <a:t>Ciclorama</a:t>
            </a:r>
          </a:p>
        </p:txBody>
      </p:sp>
      <p:sp>
        <p:nvSpPr>
          <p:cNvPr id="3" name="object 3"/>
          <p:cNvSpPr txBox="1"/>
          <p:nvPr/>
        </p:nvSpPr>
        <p:spPr>
          <a:xfrm>
            <a:off x="681457" y="1231265"/>
            <a:ext cx="5772150" cy="2754537"/>
          </a:xfrm>
          <a:prstGeom prst="rect">
            <a:avLst/>
          </a:prstGeom>
        </p:spPr>
        <p:txBody>
          <a:bodyPr vert="horz" wrap="square" lIns="0" tIns="13970" rIns="0" bIns="0" rtlCol="0">
            <a:spAutoFit/>
          </a:bodyPr>
          <a:lstStyle/>
          <a:p>
            <a:pPr marL="12700" marR="96520" algn="just">
              <a:lnSpc>
                <a:spcPct val="99400"/>
              </a:lnSpc>
              <a:spcBef>
                <a:spcPts val="110"/>
              </a:spcBef>
            </a:pPr>
            <a:r>
              <a:rPr sz="1800" dirty="0">
                <a:latin typeface="Gotham" pitchFamily="2" charset="0"/>
                <a:cs typeface="Gotham" pitchFamily="2" charset="0"/>
              </a:rPr>
              <a:t>Se</a:t>
            </a:r>
            <a:r>
              <a:rPr sz="1800" spc="-35" dirty="0">
                <a:latin typeface="Gotham" pitchFamily="2" charset="0"/>
                <a:cs typeface="Gotham" pitchFamily="2" charset="0"/>
              </a:rPr>
              <a:t> </a:t>
            </a:r>
            <a:r>
              <a:rPr sz="1800" spc="-10" dirty="0">
                <a:latin typeface="Gotham" pitchFamily="2" charset="0"/>
                <a:cs typeface="Gotham" pitchFamily="2" charset="0"/>
              </a:rPr>
              <a:t>trata</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una</a:t>
            </a:r>
            <a:r>
              <a:rPr sz="1800" spc="-35" dirty="0">
                <a:latin typeface="Gotham" pitchFamily="2" charset="0"/>
                <a:cs typeface="Gotham" pitchFamily="2" charset="0"/>
              </a:rPr>
              <a:t> </a:t>
            </a:r>
            <a:r>
              <a:rPr sz="1800" dirty="0">
                <a:latin typeface="Gotham" pitchFamily="2" charset="0"/>
                <a:cs typeface="Gotham" pitchFamily="2" charset="0"/>
              </a:rPr>
              <a:t>lámpara</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spc="-10" dirty="0">
                <a:latin typeface="Gotham" pitchFamily="2" charset="0"/>
                <a:cs typeface="Gotham" pitchFamily="2" charset="0"/>
              </a:rPr>
              <a:t>distintas</a:t>
            </a:r>
            <a:r>
              <a:rPr sz="1800" spc="-40" dirty="0">
                <a:latin typeface="Gotham" pitchFamily="2" charset="0"/>
                <a:cs typeface="Gotham" pitchFamily="2" charset="0"/>
              </a:rPr>
              <a:t> </a:t>
            </a:r>
            <a:r>
              <a:rPr sz="1800" dirty="0">
                <a:latin typeface="Gotham" pitchFamily="2" charset="0"/>
                <a:cs typeface="Gotham" pitchFamily="2" charset="0"/>
              </a:rPr>
              <a:t>potencias,</a:t>
            </a:r>
            <a:r>
              <a:rPr sz="1800" spc="-35" dirty="0">
                <a:latin typeface="Gotham" pitchFamily="2" charset="0"/>
                <a:cs typeface="Gotham" pitchFamily="2" charset="0"/>
              </a:rPr>
              <a:t> </a:t>
            </a:r>
            <a:r>
              <a:rPr sz="1800" dirty="0">
                <a:latin typeface="Gotham" pitchFamily="2" charset="0"/>
                <a:cs typeface="Gotham" pitchFamily="2" charset="0"/>
              </a:rPr>
              <a:t>asociada</a:t>
            </a:r>
            <a:r>
              <a:rPr sz="1800" spc="-40" dirty="0">
                <a:latin typeface="Gotham" pitchFamily="2" charset="0"/>
                <a:cs typeface="Gotham" pitchFamily="2" charset="0"/>
              </a:rPr>
              <a:t> </a:t>
            </a:r>
            <a:r>
              <a:rPr sz="1800" dirty="0">
                <a:latin typeface="Gotham" pitchFamily="2" charset="0"/>
                <a:cs typeface="Gotham" pitchFamily="2" charset="0"/>
              </a:rPr>
              <a:t>a</a:t>
            </a:r>
            <a:r>
              <a:rPr sz="1800" spc="-35" dirty="0">
                <a:latin typeface="Gotham" pitchFamily="2" charset="0"/>
                <a:cs typeface="Gotham" pitchFamily="2" charset="0"/>
              </a:rPr>
              <a:t> </a:t>
            </a:r>
            <a:r>
              <a:rPr sz="1800" spc="-25" dirty="0">
                <a:latin typeface="Gotham" pitchFamily="2" charset="0"/>
                <a:cs typeface="Gotham" pitchFamily="2" charset="0"/>
              </a:rPr>
              <a:t>un </a:t>
            </a:r>
            <a:r>
              <a:rPr sz="1800" spc="-10" dirty="0">
                <a:latin typeface="Gotham" pitchFamily="2" charset="0"/>
                <a:cs typeface="Gotham" pitchFamily="2" charset="0"/>
              </a:rPr>
              <a:t>reflector</a:t>
            </a:r>
            <a:r>
              <a:rPr sz="1800" spc="-35" dirty="0">
                <a:latin typeface="Gotham" pitchFamily="2" charset="0"/>
                <a:cs typeface="Gotham" pitchFamily="2" charset="0"/>
              </a:rPr>
              <a:t> </a:t>
            </a:r>
            <a:r>
              <a:rPr sz="1800" dirty="0">
                <a:latin typeface="Gotham" pitchFamily="2" charset="0"/>
                <a:cs typeface="Gotham" pitchFamily="2" charset="0"/>
              </a:rPr>
              <a:t>sencillo,</a:t>
            </a:r>
            <a:r>
              <a:rPr sz="1800" spc="-30" dirty="0">
                <a:latin typeface="Gotham" pitchFamily="2" charset="0"/>
                <a:cs typeface="Gotham" pitchFamily="2" charset="0"/>
              </a:rPr>
              <a:t> </a:t>
            </a:r>
            <a:r>
              <a:rPr sz="1800" dirty="0">
                <a:latin typeface="Gotham" pitchFamily="2" charset="0"/>
                <a:cs typeface="Gotham" pitchFamily="2" charset="0"/>
              </a:rPr>
              <a:t>lo</a:t>
            </a:r>
            <a:r>
              <a:rPr sz="1800" spc="-30"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spc="-10" dirty="0">
                <a:latin typeface="Gotham" pitchFamily="2" charset="0"/>
                <a:cs typeface="Gotham" pitchFamily="2" charset="0"/>
              </a:rPr>
              <a:t>proporciona</a:t>
            </a:r>
            <a:r>
              <a:rPr sz="1800" spc="-30" dirty="0">
                <a:latin typeface="Gotham" pitchFamily="2" charset="0"/>
                <a:cs typeface="Gotham" pitchFamily="2" charset="0"/>
              </a:rPr>
              <a:t> </a:t>
            </a:r>
            <a:r>
              <a:rPr sz="1800" dirty="0">
                <a:latin typeface="Gotham" pitchFamily="2" charset="0"/>
                <a:cs typeface="Gotham" pitchFamily="2" charset="0"/>
              </a:rPr>
              <a:t>una</a:t>
            </a:r>
            <a:r>
              <a:rPr sz="1800" spc="-30" dirty="0">
                <a:latin typeface="Gotham" pitchFamily="2" charset="0"/>
                <a:cs typeface="Gotham" pitchFamily="2" charset="0"/>
              </a:rPr>
              <a:t> </a:t>
            </a:r>
            <a:r>
              <a:rPr sz="1800" dirty="0">
                <a:latin typeface="Gotham" pitchFamily="2" charset="0"/>
                <a:cs typeface="Gotham" pitchFamily="2" charset="0"/>
              </a:rPr>
              <a:t>luz</a:t>
            </a:r>
            <a:r>
              <a:rPr sz="1800" spc="-25"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haz</a:t>
            </a:r>
            <a:r>
              <a:rPr sz="1800" spc="-30" dirty="0">
                <a:latin typeface="Gotham" pitchFamily="2" charset="0"/>
                <a:cs typeface="Gotham" pitchFamily="2" charset="0"/>
              </a:rPr>
              <a:t> </a:t>
            </a:r>
            <a:r>
              <a:rPr sz="1800" spc="-25" dirty="0">
                <a:latin typeface="Gotham" pitchFamily="2" charset="0"/>
                <a:cs typeface="Gotham" pitchFamily="2" charset="0"/>
              </a:rPr>
              <a:t>muy </a:t>
            </a:r>
            <a:r>
              <a:rPr sz="1800" spc="-10" dirty="0" err="1">
                <a:latin typeface="Gotham" pitchFamily="2" charset="0"/>
                <a:cs typeface="Gotham" pitchFamily="2" charset="0"/>
              </a:rPr>
              <a:t>abierto</a:t>
            </a:r>
            <a:r>
              <a:rPr sz="1800" spc="-10" dirty="0">
                <a:latin typeface="Gotham" pitchFamily="2" charset="0"/>
                <a:cs typeface="Gotham" pitchFamily="2" charset="0"/>
              </a:rPr>
              <a:t>.</a:t>
            </a:r>
            <a:endParaRPr lang="es-ES" spc="-10" dirty="0">
              <a:latin typeface="Gotham" pitchFamily="2" charset="0"/>
              <a:cs typeface="Gotham" pitchFamily="2" charset="0"/>
            </a:endParaRPr>
          </a:p>
          <a:p>
            <a:pPr marL="12700" marR="96520" algn="just">
              <a:lnSpc>
                <a:spcPct val="99400"/>
              </a:lnSpc>
              <a:spcBef>
                <a:spcPts val="110"/>
              </a:spcBef>
            </a:pPr>
            <a:r>
              <a:rPr sz="1800" dirty="0">
                <a:latin typeface="Gotham" pitchFamily="2" charset="0"/>
                <a:cs typeface="Gotham" pitchFamily="2" charset="0"/>
              </a:rPr>
              <a:t>Se</a:t>
            </a:r>
            <a:r>
              <a:rPr sz="1800" spc="-30" dirty="0">
                <a:latin typeface="Gotham" pitchFamily="2" charset="0"/>
                <a:cs typeface="Gotham" pitchFamily="2" charset="0"/>
              </a:rPr>
              <a:t> </a:t>
            </a:r>
            <a:r>
              <a:rPr sz="1800" dirty="0">
                <a:latin typeface="Gotham" pitchFamily="2" charset="0"/>
                <a:cs typeface="Gotham" pitchFamily="2" charset="0"/>
              </a:rPr>
              <a:t>difunden</a:t>
            </a:r>
            <a:r>
              <a:rPr sz="1800" spc="-25"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grupos</a:t>
            </a:r>
            <a:r>
              <a:rPr sz="1800" spc="-35" dirty="0">
                <a:latin typeface="Gotham" pitchFamily="2" charset="0"/>
                <a:cs typeface="Gotham" pitchFamily="2" charset="0"/>
              </a:rPr>
              <a:t> </a:t>
            </a:r>
            <a:r>
              <a:rPr sz="1800" dirty="0">
                <a:latin typeface="Gotham" pitchFamily="2" charset="0"/>
                <a:cs typeface="Gotham" pitchFamily="2" charset="0"/>
              </a:rPr>
              <a:t>distribuidos</a:t>
            </a:r>
            <a:r>
              <a:rPr sz="1800" spc="-40" dirty="0">
                <a:latin typeface="Gotham" pitchFamily="2" charset="0"/>
                <a:cs typeface="Gotham" pitchFamily="2" charset="0"/>
              </a:rPr>
              <a:t> </a:t>
            </a:r>
            <a:r>
              <a:rPr sz="1800" dirty="0">
                <a:latin typeface="Gotham" pitchFamily="2" charset="0"/>
                <a:cs typeface="Gotham" pitchFamily="2" charset="0"/>
              </a:rPr>
              <a:t>por</a:t>
            </a:r>
            <a:r>
              <a:rPr sz="1800" spc="-35"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zona</a:t>
            </a:r>
            <a:r>
              <a:rPr sz="1800" spc="-30" dirty="0">
                <a:latin typeface="Gotham" pitchFamily="2" charset="0"/>
                <a:cs typeface="Gotham" pitchFamily="2" charset="0"/>
              </a:rPr>
              <a:t> </a:t>
            </a:r>
            <a:r>
              <a:rPr sz="1800" spc="-10" dirty="0">
                <a:latin typeface="Gotham" pitchFamily="2" charset="0"/>
                <a:cs typeface="Gotham" pitchFamily="2" charset="0"/>
              </a:rPr>
              <a:t>inferior</a:t>
            </a:r>
            <a:r>
              <a:rPr sz="1800" spc="-35" dirty="0">
                <a:latin typeface="Gotham" pitchFamily="2" charset="0"/>
                <a:cs typeface="Gotham" pitchFamily="2" charset="0"/>
              </a:rPr>
              <a:t> </a:t>
            </a:r>
            <a:r>
              <a:rPr sz="1800" spc="-25" dirty="0">
                <a:latin typeface="Gotham" pitchFamily="2" charset="0"/>
                <a:cs typeface="Gotham" pitchFamily="2" charset="0"/>
              </a:rPr>
              <a:t>y/o </a:t>
            </a:r>
            <a:r>
              <a:rPr sz="1800" dirty="0">
                <a:latin typeface="Gotham" pitchFamily="2" charset="0"/>
                <a:cs typeface="Gotham" pitchFamily="2" charset="0"/>
              </a:rPr>
              <a:t>superior</a:t>
            </a:r>
            <a:r>
              <a:rPr sz="1800" spc="-40"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un</a:t>
            </a:r>
            <a:r>
              <a:rPr sz="1800" spc="-25" dirty="0">
                <a:latin typeface="Gotham" pitchFamily="2" charset="0"/>
                <a:cs typeface="Gotham" pitchFamily="2" charset="0"/>
              </a:rPr>
              <a:t> </a:t>
            </a:r>
            <a:r>
              <a:rPr sz="1800" dirty="0">
                <a:latin typeface="Gotham" pitchFamily="2" charset="0"/>
                <a:cs typeface="Gotham" pitchFamily="2" charset="0"/>
              </a:rPr>
              <a:t>ciclorama,</a:t>
            </a:r>
            <a:r>
              <a:rPr sz="1800" spc="-30" dirty="0">
                <a:latin typeface="Gotham" pitchFamily="2" charset="0"/>
                <a:cs typeface="Gotham" pitchFamily="2" charset="0"/>
              </a:rPr>
              <a:t> </a:t>
            </a:r>
            <a:r>
              <a:rPr sz="1800" dirty="0">
                <a:latin typeface="Gotham" pitchFamily="2" charset="0"/>
                <a:cs typeface="Gotham" pitchFamily="2" charset="0"/>
              </a:rPr>
              <a:t>al</a:t>
            </a:r>
            <a:r>
              <a:rPr sz="1800" spc="-35" dirty="0">
                <a:latin typeface="Gotham" pitchFamily="2" charset="0"/>
                <a:cs typeface="Gotham" pitchFamily="2" charset="0"/>
              </a:rPr>
              <a:t> </a:t>
            </a:r>
            <a:r>
              <a:rPr sz="1800" dirty="0">
                <a:latin typeface="Gotham" pitchFamily="2" charset="0"/>
                <a:cs typeface="Gotham" pitchFamily="2" charset="0"/>
              </a:rPr>
              <a:t>cual</a:t>
            </a:r>
            <a:r>
              <a:rPr sz="1800" spc="-30" dirty="0">
                <a:latin typeface="Gotham" pitchFamily="2" charset="0"/>
                <a:cs typeface="Gotham" pitchFamily="2" charset="0"/>
              </a:rPr>
              <a:t> </a:t>
            </a:r>
            <a:r>
              <a:rPr sz="1800" spc="-10" dirty="0">
                <a:latin typeface="Gotham" pitchFamily="2" charset="0"/>
                <a:cs typeface="Gotham" pitchFamily="2" charset="0"/>
              </a:rPr>
              <a:t>facilitan</a:t>
            </a:r>
            <a:r>
              <a:rPr sz="1800" spc="-25" dirty="0">
                <a:latin typeface="Gotham" pitchFamily="2" charset="0"/>
                <a:cs typeface="Gotham" pitchFamily="2" charset="0"/>
              </a:rPr>
              <a:t> </a:t>
            </a:r>
            <a:r>
              <a:rPr sz="1800" dirty="0">
                <a:latin typeface="Gotham" pitchFamily="2" charset="0"/>
                <a:cs typeface="Gotham" pitchFamily="2" charset="0"/>
              </a:rPr>
              <a:t>una</a:t>
            </a:r>
            <a:r>
              <a:rPr sz="1800" spc="-30" dirty="0">
                <a:latin typeface="Gotham" pitchFamily="2" charset="0"/>
                <a:cs typeface="Gotham" pitchFamily="2" charset="0"/>
              </a:rPr>
              <a:t> </a:t>
            </a:r>
            <a:r>
              <a:rPr sz="1800" spc="-10" dirty="0">
                <a:latin typeface="Gotham" pitchFamily="2" charset="0"/>
                <a:cs typeface="Gotham" pitchFamily="2" charset="0"/>
              </a:rPr>
              <a:t>iluminación </a:t>
            </a:r>
            <a:r>
              <a:rPr sz="1800" dirty="0">
                <a:latin typeface="Gotham" pitchFamily="2" charset="0"/>
                <a:cs typeface="Gotham" pitchFamily="2" charset="0"/>
              </a:rPr>
              <a:t>genérica.</a:t>
            </a:r>
            <a:r>
              <a:rPr sz="1800" spc="-45" dirty="0">
                <a:latin typeface="Gotham" pitchFamily="2" charset="0"/>
                <a:cs typeface="Gotham" pitchFamily="2" charset="0"/>
              </a:rPr>
              <a:t> </a:t>
            </a:r>
            <a:r>
              <a:rPr sz="1800" dirty="0">
                <a:latin typeface="Gotham" pitchFamily="2" charset="0"/>
                <a:cs typeface="Gotham" pitchFamily="2" charset="0"/>
              </a:rPr>
              <a:t>Sirve</a:t>
            </a:r>
            <a:r>
              <a:rPr sz="1800" spc="-35" dirty="0">
                <a:latin typeface="Gotham" pitchFamily="2" charset="0"/>
                <a:cs typeface="Gotham" pitchFamily="2" charset="0"/>
              </a:rPr>
              <a:t> </a:t>
            </a:r>
            <a:r>
              <a:rPr sz="1800" dirty="0">
                <a:latin typeface="Gotham" pitchFamily="2" charset="0"/>
                <a:cs typeface="Gotham" pitchFamily="2" charset="0"/>
              </a:rPr>
              <a:t>como</a:t>
            </a:r>
            <a:r>
              <a:rPr sz="1800" spc="-40" dirty="0">
                <a:latin typeface="Gotham" pitchFamily="2" charset="0"/>
                <a:cs typeface="Gotham" pitchFamily="2" charset="0"/>
              </a:rPr>
              <a:t> </a:t>
            </a:r>
            <a:r>
              <a:rPr sz="1800" dirty="0">
                <a:latin typeface="Gotham" pitchFamily="2" charset="0"/>
                <a:cs typeface="Gotham" pitchFamily="2" charset="0"/>
              </a:rPr>
              <a:t>Luz</a:t>
            </a:r>
            <a:r>
              <a:rPr sz="1800" spc="-40" dirty="0">
                <a:latin typeface="Gotham" pitchFamily="2" charset="0"/>
                <a:cs typeface="Gotham" pitchFamily="2" charset="0"/>
              </a:rPr>
              <a:t> </a:t>
            </a:r>
            <a:r>
              <a:rPr sz="1800" dirty="0">
                <a:latin typeface="Gotham" pitchFamily="2" charset="0"/>
                <a:cs typeface="Gotham" pitchFamily="2" charset="0"/>
              </a:rPr>
              <a:t>General</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spc="-10" dirty="0">
                <a:latin typeface="Gotham" pitchFamily="2" charset="0"/>
                <a:cs typeface="Gotham" pitchFamily="2" charset="0"/>
              </a:rPr>
              <a:t>Fondo.</a:t>
            </a:r>
            <a:endParaRPr sz="1800" dirty="0">
              <a:latin typeface="Gotham" pitchFamily="2" charset="0"/>
              <a:cs typeface="Gotham" pitchFamily="2" charset="0"/>
            </a:endParaRPr>
          </a:p>
          <a:p>
            <a:pPr marL="12700" marR="5080" algn="just">
              <a:lnSpc>
                <a:spcPts val="2110"/>
              </a:lnSpc>
            </a:pP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Actualidad</a:t>
            </a:r>
            <a:r>
              <a:rPr sz="1800" spc="-25" dirty="0">
                <a:latin typeface="Gotham" pitchFamily="2" charset="0"/>
                <a:cs typeface="Gotham" pitchFamily="2" charset="0"/>
              </a:rPr>
              <a:t> </a:t>
            </a:r>
            <a:r>
              <a:rPr sz="1800" spc="-10" dirty="0">
                <a:latin typeface="Gotham" pitchFamily="2" charset="0"/>
                <a:cs typeface="Gotham" pitchFamily="2" charset="0"/>
              </a:rPr>
              <a:t>existen</a:t>
            </a:r>
            <a:r>
              <a:rPr sz="1800" spc="-20" dirty="0">
                <a:latin typeface="Gotham" pitchFamily="2" charset="0"/>
                <a:cs typeface="Gotham" pitchFamily="2" charset="0"/>
              </a:rPr>
              <a:t> </a:t>
            </a:r>
            <a:r>
              <a:rPr sz="1800" dirty="0">
                <a:latin typeface="Gotham" pitchFamily="2" charset="0"/>
                <a:cs typeface="Gotham" pitchFamily="2" charset="0"/>
              </a:rPr>
              <a:t>equipos</a:t>
            </a:r>
            <a:r>
              <a:rPr sz="1800" spc="-35"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Led</a:t>
            </a:r>
            <a:r>
              <a:rPr sz="1800" spc="-20"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spc="-10" dirty="0">
                <a:latin typeface="Gotham" pitchFamily="2" charset="0"/>
                <a:cs typeface="Gotham" pitchFamily="2" charset="0"/>
              </a:rPr>
              <a:t>proporcional</a:t>
            </a:r>
            <a:r>
              <a:rPr sz="1800" spc="-35" dirty="0">
                <a:latin typeface="Gotham" pitchFamily="2" charset="0"/>
                <a:cs typeface="Gotham" pitchFamily="2" charset="0"/>
              </a:rPr>
              <a:t> </a:t>
            </a:r>
            <a:r>
              <a:rPr sz="1800" spc="-20" dirty="0">
                <a:latin typeface="Gotham" pitchFamily="2" charset="0"/>
                <a:cs typeface="Gotham" pitchFamily="2" charset="0"/>
              </a:rPr>
              <a:t>esta </a:t>
            </a:r>
            <a:r>
              <a:rPr sz="1800" dirty="0">
                <a:latin typeface="Gotham" pitchFamily="2" charset="0"/>
                <a:cs typeface="Gotham" pitchFamily="2" charset="0"/>
              </a:rPr>
              <a:t>labor</a:t>
            </a:r>
            <a:r>
              <a:rPr sz="1800" spc="-40" dirty="0">
                <a:latin typeface="Gotham" pitchFamily="2" charset="0"/>
                <a:cs typeface="Gotham" pitchFamily="2" charset="0"/>
              </a:rPr>
              <a:t> </a:t>
            </a:r>
            <a:r>
              <a:rPr sz="1800" dirty="0">
                <a:latin typeface="Gotham" pitchFamily="2" charset="0"/>
                <a:cs typeface="Gotham" pitchFamily="2" charset="0"/>
              </a:rPr>
              <a:t>con</a:t>
            </a:r>
            <a:r>
              <a:rPr sz="1800" spc="-30" dirty="0">
                <a:latin typeface="Gotham" pitchFamily="2" charset="0"/>
                <a:cs typeface="Gotham" pitchFamily="2" charset="0"/>
              </a:rPr>
              <a:t> </a:t>
            </a:r>
            <a:r>
              <a:rPr sz="1800" dirty="0">
                <a:latin typeface="Gotham" pitchFamily="2" charset="0"/>
                <a:cs typeface="Gotham" pitchFamily="2" charset="0"/>
              </a:rPr>
              <a:t>mezclas</a:t>
            </a:r>
            <a:r>
              <a:rPr sz="1800" spc="-40"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color</a:t>
            </a:r>
            <a:r>
              <a:rPr sz="1800" spc="-40" dirty="0">
                <a:latin typeface="Gotham" pitchFamily="2" charset="0"/>
                <a:cs typeface="Gotham" pitchFamily="2" charset="0"/>
              </a:rPr>
              <a:t> </a:t>
            </a:r>
            <a:r>
              <a:rPr sz="1800" dirty="0">
                <a:latin typeface="Gotham" pitchFamily="2" charset="0"/>
                <a:cs typeface="Gotham" pitchFamily="2" charset="0"/>
              </a:rPr>
              <a:t>mas</a:t>
            </a:r>
            <a:r>
              <a:rPr sz="1800" spc="-35" dirty="0">
                <a:latin typeface="Gotham" pitchFamily="2" charset="0"/>
                <a:cs typeface="Gotham" pitchFamily="2" charset="0"/>
              </a:rPr>
              <a:t> </a:t>
            </a:r>
            <a:r>
              <a:rPr sz="1800" spc="-10" dirty="0">
                <a:latin typeface="Gotham" pitchFamily="2" charset="0"/>
                <a:cs typeface="Gotham" pitchFamily="2" charset="0"/>
              </a:rPr>
              <a:t>completas.</a:t>
            </a:r>
            <a:endParaRPr sz="1800" dirty="0">
              <a:latin typeface="Gotham" pitchFamily="2" charset="0"/>
              <a:cs typeface="Gotham" pitchFamily="2" charset="0"/>
            </a:endParaRPr>
          </a:p>
        </p:txBody>
      </p:sp>
      <p:pic>
        <p:nvPicPr>
          <p:cNvPr id="4" name="object 4"/>
          <p:cNvPicPr/>
          <p:nvPr/>
        </p:nvPicPr>
        <p:blipFill>
          <a:blip r:embed="rId2" cstate="print"/>
          <a:stretch>
            <a:fillRect/>
          </a:stretch>
        </p:blipFill>
        <p:spPr>
          <a:xfrm>
            <a:off x="487885" y="4434408"/>
            <a:ext cx="3039563" cy="2284030"/>
          </a:xfrm>
          <a:prstGeom prst="rect">
            <a:avLst/>
          </a:prstGeom>
        </p:spPr>
      </p:pic>
      <p:pic>
        <p:nvPicPr>
          <p:cNvPr id="5" name="object 5"/>
          <p:cNvPicPr/>
          <p:nvPr/>
        </p:nvPicPr>
        <p:blipFill>
          <a:blip r:embed="rId3" cstate="print"/>
          <a:stretch>
            <a:fillRect/>
          </a:stretch>
        </p:blipFill>
        <p:spPr>
          <a:xfrm>
            <a:off x="3856984" y="4442023"/>
            <a:ext cx="3201930" cy="1895093"/>
          </a:xfrm>
          <a:prstGeom prst="rect">
            <a:avLst/>
          </a:prstGeom>
        </p:spPr>
      </p:pic>
      <p:pic>
        <p:nvPicPr>
          <p:cNvPr id="6" name="object 6"/>
          <p:cNvPicPr/>
          <p:nvPr/>
        </p:nvPicPr>
        <p:blipFill>
          <a:blip r:embed="rId4" cstate="print"/>
          <a:stretch>
            <a:fillRect/>
          </a:stretch>
        </p:blipFill>
        <p:spPr>
          <a:xfrm>
            <a:off x="7359391" y="4860208"/>
            <a:ext cx="2063048" cy="1390466"/>
          </a:xfrm>
          <a:prstGeom prst="rect">
            <a:avLst/>
          </a:prstGeom>
        </p:spPr>
      </p:pic>
      <p:grpSp>
        <p:nvGrpSpPr>
          <p:cNvPr id="7" name="object 7"/>
          <p:cNvGrpSpPr/>
          <p:nvPr/>
        </p:nvGrpSpPr>
        <p:grpSpPr>
          <a:xfrm>
            <a:off x="6757161" y="3502073"/>
            <a:ext cx="5319395" cy="3168015"/>
            <a:chOff x="6757161" y="3502073"/>
            <a:chExt cx="5319395" cy="3168015"/>
          </a:xfrm>
        </p:grpSpPr>
        <p:pic>
          <p:nvPicPr>
            <p:cNvPr id="8" name="object 8"/>
            <p:cNvPicPr/>
            <p:nvPr/>
          </p:nvPicPr>
          <p:blipFill>
            <a:blip r:embed="rId5" cstate="print"/>
            <a:stretch>
              <a:fillRect/>
            </a:stretch>
          </p:blipFill>
          <p:spPr>
            <a:xfrm>
              <a:off x="6757161" y="3502073"/>
              <a:ext cx="3154933" cy="843253"/>
            </a:xfrm>
            <a:prstGeom prst="rect">
              <a:avLst/>
            </a:prstGeom>
          </p:spPr>
        </p:pic>
        <p:pic>
          <p:nvPicPr>
            <p:cNvPr id="9" name="object 9"/>
            <p:cNvPicPr/>
            <p:nvPr/>
          </p:nvPicPr>
          <p:blipFill>
            <a:blip r:embed="rId6" cstate="print"/>
            <a:stretch>
              <a:fillRect/>
            </a:stretch>
          </p:blipFill>
          <p:spPr>
            <a:xfrm>
              <a:off x="9516236" y="4109410"/>
              <a:ext cx="2560320" cy="2560319"/>
            </a:xfrm>
            <a:prstGeom prst="rect">
              <a:avLst/>
            </a:prstGeom>
          </p:spPr>
        </p:pic>
      </p:grpSp>
      <p:pic>
        <p:nvPicPr>
          <p:cNvPr id="10" name="object 10"/>
          <p:cNvPicPr/>
          <p:nvPr/>
        </p:nvPicPr>
        <p:blipFill>
          <a:blip r:embed="rId7" cstate="print"/>
          <a:stretch>
            <a:fillRect/>
          </a:stretch>
        </p:blipFill>
        <p:spPr>
          <a:xfrm>
            <a:off x="6867143" y="424629"/>
            <a:ext cx="4727448" cy="278491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6F0BEC4A-742E-932E-6B04-1A59DE2D76EB}"/>
              </a:ext>
            </a:extLst>
          </p:cNvPr>
          <p:cNvSpPr/>
          <p:nvPr/>
        </p:nvSpPr>
        <p:spPr>
          <a:xfrm>
            <a:off x="304800" y="1083578"/>
            <a:ext cx="6383959" cy="1888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a:spLocks noGrp="1"/>
          </p:cNvSpPr>
          <p:nvPr>
            <p:ph type="title"/>
          </p:nvPr>
        </p:nvSpPr>
        <p:spPr>
          <a:xfrm>
            <a:off x="1816673" y="432307"/>
            <a:ext cx="8558652" cy="474489"/>
          </a:xfrm>
          <a:prstGeom prst="rect">
            <a:avLst/>
          </a:prstGeom>
        </p:spPr>
        <p:txBody>
          <a:bodyPr vert="horz" wrap="square" lIns="0" tIns="12700" rIns="0" bIns="0" rtlCol="0">
            <a:spAutoFit/>
          </a:bodyPr>
          <a:lstStyle/>
          <a:p>
            <a:pPr marL="233045">
              <a:lnSpc>
                <a:spcPct val="100000"/>
              </a:lnSpc>
              <a:spcBef>
                <a:spcPts val="100"/>
              </a:spcBef>
            </a:pPr>
            <a:r>
              <a:rPr lang="es-PE" sz="3000" dirty="0" err="1">
                <a:latin typeface="Gotham Black" panose="02000603040000020004" pitchFamily="2" charset="0"/>
              </a:rPr>
              <a:t>Minibruts</a:t>
            </a:r>
            <a:r>
              <a:rPr lang="es-PE" sz="3000" spc="-40" dirty="0">
                <a:latin typeface="Gotham Black" panose="02000603040000020004" pitchFamily="2" charset="0"/>
              </a:rPr>
              <a:t> </a:t>
            </a:r>
            <a:r>
              <a:rPr lang="es-PE" sz="3000" dirty="0" err="1">
                <a:latin typeface="Gotham Black" panose="02000603040000020004" pitchFamily="2" charset="0"/>
              </a:rPr>
              <a:t>Ó</a:t>
            </a:r>
            <a:r>
              <a:rPr lang="es-PE" sz="3000" spc="-40" dirty="0">
                <a:latin typeface="Gotham Black" panose="02000603040000020004" pitchFamily="2" charset="0"/>
              </a:rPr>
              <a:t> </a:t>
            </a:r>
            <a:r>
              <a:rPr lang="es-PE" sz="3000" spc="-10" dirty="0" err="1">
                <a:latin typeface="Gotham Black" panose="02000603040000020004" pitchFamily="2" charset="0"/>
              </a:rPr>
              <a:t>Blinder</a:t>
            </a:r>
            <a:endParaRPr lang="es-PE" sz="3000" spc="-10" dirty="0">
              <a:latin typeface="Gotham Black" panose="02000603040000020004" pitchFamily="2" charset="0"/>
            </a:endParaRPr>
          </a:p>
        </p:txBody>
      </p:sp>
      <p:sp>
        <p:nvSpPr>
          <p:cNvPr id="3" name="object 3"/>
          <p:cNvSpPr txBox="1"/>
          <p:nvPr/>
        </p:nvSpPr>
        <p:spPr>
          <a:xfrm>
            <a:off x="518035" y="1222402"/>
            <a:ext cx="5939155" cy="1644681"/>
          </a:xfrm>
          <a:prstGeom prst="rect">
            <a:avLst/>
          </a:prstGeom>
        </p:spPr>
        <p:txBody>
          <a:bodyPr vert="horz" wrap="square" lIns="0" tIns="28575" rIns="0" bIns="0" rtlCol="0">
            <a:spAutoFit/>
          </a:bodyPr>
          <a:lstStyle/>
          <a:p>
            <a:pPr marL="12700" marR="5080" algn="just">
              <a:lnSpc>
                <a:spcPts val="2090"/>
              </a:lnSpc>
              <a:spcBef>
                <a:spcPts val="225"/>
              </a:spcBef>
            </a:pPr>
            <a:r>
              <a:rPr sz="1800" dirty="0">
                <a:latin typeface="Calibri"/>
                <a:cs typeface="Calibri"/>
              </a:rPr>
              <a:t>Es</a:t>
            </a:r>
            <a:r>
              <a:rPr sz="1800" spc="-50" dirty="0">
                <a:latin typeface="Calibri"/>
                <a:cs typeface="Calibri"/>
              </a:rPr>
              <a:t> </a:t>
            </a:r>
            <a:r>
              <a:rPr sz="1800" dirty="0">
                <a:latin typeface="Calibri"/>
                <a:cs typeface="Calibri"/>
              </a:rPr>
              <a:t>un</a:t>
            </a:r>
            <a:r>
              <a:rPr sz="1800" spc="-40" dirty="0">
                <a:latin typeface="Calibri"/>
                <a:cs typeface="Calibri"/>
              </a:rPr>
              <a:t> </a:t>
            </a:r>
            <a:r>
              <a:rPr sz="1800" dirty="0">
                <a:latin typeface="Calibri"/>
                <a:cs typeface="Calibri"/>
              </a:rPr>
              <a:t>Equipo</a:t>
            </a:r>
            <a:r>
              <a:rPr sz="1800" spc="-45" dirty="0">
                <a:latin typeface="Calibri"/>
                <a:cs typeface="Calibri"/>
              </a:rPr>
              <a:t> </a:t>
            </a:r>
            <a:r>
              <a:rPr sz="1800" dirty="0">
                <a:latin typeface="Calibri"/>
                <a:cs typeface="Calibri"/>
              </a:rPr>
              <a:t>de</a:t>
            </a:r>
            <a:r>
              <a:rPr sz="1800" spc="-35" dirty="0">
                <a:latin typeface="Calibri"/>
                <a:cs typeface="Calibri"/>
              </a:rPr>
              <a:t> </a:t>
            </a:r>
            <a:r>
              <a:rPr sz="1800" dirty="0">
                <a:latin typeface="Gotham" pitchFamily="2" charset="0"/>
                <a:cs typeface="Gotham" pitchFamily="2" charset="0"/>
              </a:rPr>
              <a:t>Iluminación</a:t>
            </a:r>
            <a:r>
              <a:rPr sz="1800" spc="-40" dirty="0">
                <a:latin typeface="Calibri"/>
                <a:cs typeface="Calibri"/>
              </a:rPr>
              <a:t> </a:t>
            </a:r>
            <a:r>
              <a:rPr sz="1800" dirty="0">
                <a:latin typeface="Calibri"/>
                <a:cs typeface="Calibri"/>
              </a:rPr>
              <a:t>usado</a:t>
            </a:r>
            <a:r>
              <a:rPr sz="1800" spc="-45" dirty="0">
                <a:latin typeface="Calibri"/>
                <a:cs typeface="Calibri"/>
              </a:rPr>
              <a:t> </a:t>
            </a:r>
            <a:r>
              <a:rPr sz="1800" dirty="0">
                <a:latin typeface="Calibri"/>
                <a:cs typeface="Calibri"/>
              </a:rPr>
              <a:t>para</a:t>
            </a:r>
            <a:r>
              <a:rPr sz="1800" spc="-45" dirty="0">
                <a:latin typeface="Calibri"/>
                <a:cs typeface="Calibri"/>
              </a:rPr>
              <a:t> </a:t>
            </a:r>
            <a:r>
              <a:rPr sz="1800" dirty="0">
                <a:latin typeface="Calibri"/>
                <a:cs typeface="Calibri"/>
              </a:rPr>
              <a:t>iluminar</a:t>
            </a:r>
            <a:r>
              <a:rPr sz="1800" spc="-45" dirty="0">
                <a:latin typeface="Calibri"/>
                <a:cs typeface="Calibri"/>
              </a:rPr>
              <a:t> </a:t>
            </a:r>
            <a:r>
              <a:rPr sz="1800" dirty="0">
                <a:latin typeface="Calibri"/>
                <a:cs typeface="Calibri"/>
              </a:rPr>
              <a:t>grandes</a:t>
            </a:r>
            <a:r>
              <a:rPr sz="1800" spc="-50" dirty="0">
                <a:latin typeface="Calibri"/>
                <a:cs typeface="Calibri"/>
              </a:rPr>
              <a:t> </a:t>
            </a:r>
            <a:r>
              <a:rPr sz="1800" spc="-10" dirty="0">
                <a:latin typeface="Calibri"/>
                <a:cs typeface="Calibri"/>
              </a:rPr>
              <a:t>áreas, </a:t>
            </a:r>
            <a:r>
              <a:rPr sz="1800" dirty="0">
                <a:latin typeface="Calibri"/>
                <a:cs typeface="Calibri"/>
              </a:rPr>
              <a:t>son</a:t>
            </a:r>
            <a:r>
              <a:rPr sz="1800" spc="-30" dirty="0">
                <a:latin typeface="Calibri"/>
                <a:cs typeface="Calibri"/>
              </a:rPr>
              <a:t> </a:t>
            </a:r>
            <a:r>
              <a:rPr sz="1800" dirty="0">
                <a:latin typeface="Calibri"/>
                <a:cs typeface="Calibri"/>
              </a:rPr>
              <a:t>muy</a:t>
            </a:r>
            <a:r>
              <a:rPr sz="1800" spc="-30" dirty="0">
                <a:latin typeface="Calibri"/>
                <a:cs typeface="Calibri"/>
              </a:rPr>
              <a:t> </a:t>
            </a:r>
            <a:r>
              <a:rPr sz="1800" dirty="0">
                <a:latin typeface="Calibri"/>
                <a:cs typeface="Calibri"/>
              </a:rPr>
              <a:t>usados</a:t>
            </a:r>
            <a:r>
              <a:rPr sz="1800" spc="-30" dirty="0">
                <a:latin typeface="Calibri"/>
                <a:cs typeface="Calibri"/>
              </a:rPr>
              <a:t> </a:t>
            </a:r>
            <a:r>
              <a:rPr sz="1800" dirty="0">
                <a:latin typeface="Calibri"/>
                <a:cs typeface="Calibri"/>
              </a:rPr>
              <a:t>para</a:t>
            </a:r>
            <a:r>
              <a:rPr sz="1800" spc="-25" dirty="0">
                <a:latin typeface="Calibri"/>
                <a:cs typeface="Calibri"/>
              </a:rPr>
              <a:t> </a:t>
            </a:r>
            <a:r>
              <a:rPr sz="1800" dirty="0">
                <a:latin typeface="Calibri"/>
                <a:cs typeface="Calibri"/>
              </a:rPr>
              <a:t>luz</a:t>
            </a:r>
            <a:r>
              <a:rPr sz="1800" spc="-30" dirty="0">
                <a:latin typeface="Calibri"/>
                <a:cs typeface="Calibri"/>
              </a:rPr>
              <a:t> </a:t>
            </a:r>
            <a:r>
              <a:rPr sz="1800" dirty="0">
                <a:latin typeface="Calibri"/>
                <a:cs typeface="Calibri"/>
              </a:rPr>
              <a:t>de</a:t>
            </a:r>
            <a:r>
              <a:rPr sz="1800" spc="-25" dirty="0">
                <a:latin typeface="Calibri"/>
                <a:cs typeface="Calibri"/>
              </a:rPr>
              <a:t> </a:t>
            </a:r>
            <a:r>
              <a:rPr sz="1800" dirty="0">
                <a:latin typeface="Calibri"/>
                <a:cs typeface="Calibri"/>
              </a:rPr>
              <a:t>Publico</a:t>
            </a:r>
            <a:r>
              <a:rPr sz="1800" spc="-25" dirty="0">
                <a:latin typeface="Calibri"/>
                <a:cs typeface="Calibri"/>
              </a:rPr>
              <a:t> </a:t>
            </a:r>
            <a:r>
              <a:rPr sz="1800" dirty="0">
                <a:latin typeface="Calibri"/>
                <a:cs typeface="Calibri"/>
              </a:rPr>
              <a:t>en</a:t>
            </a:r>
            <a:r>
              <a:rPr sz="1800" spc="-25" dirty="0">
                <a:latin typeface="Calibri"/>
                <a:cs typeface="Calibri"/>
              </a:rPr>
              <a:t> </a:t>
            </a:r>
            <a:r>
              <a:rPr sz="1800" spc="-10" dirty="0">
                <a:latin typeface="Calibri"/>
                <a:cs typeface="Calibri"/>
              </a:rPr>
              <a:t>eventos</a:t>
            </a:r>
            <a:r>
              <a:rPr sz="1800" spc="-30" dirty="0">
                <a:latin typeface="Calibri"/>
                <a:cs typeface="Calibri"/>
              </a:rPr>
              <a:t> </a:t>
            </a:r>
            <a:r>
              <a:rPr sz="1800" dirty="0">
                <a:latin typeface="Calibri"/>
                <a:cs typeface="Calibri"/>
              </a:rPr>
              <a:t>y</a:t>
            </a:r>
            <a:r>
              <a:rPr sz="1800" spc="-30" dirty="0">
                <a:latin typeface="Calibri"/>
                <a:cs typeface="Calibri"/>
              </a:rPr>
              <a:t> </a:t>
            </a:r>
            <a:r>
              <a:rPr sz="1800" spc="-10" dirty="0" err="1">
                <a:latin typeface="Calibri"/>
                <a:cs typeface="Calibri"/>
              </a:rPr>
              <a:t>conciertos</a:t>
            </a:r>
            <a:r>
              <a:rPr sz="1800" spc="-10" dirty="0">
                <a:latin typeface="Calibri"/>
                <a:cs typeface="Calibri"/>
              </a:rPr>
              <a:t>.</a:t>
            </a:r>
            <a:endParaRPr sz="1800" dirty="0">
              <a:latin typeface="Calibri"/>
              <a:cs typeface="Calibri"/>
            </a:endParaRPr>
          </a:p>
          <a:p>
            <a:pPr marL="12700" marR="236854" algn="just">
              <a:lnSpc>
                <a:spcPts val="2110"/>
              </a:lnSpc>
              <a:spcBef>
                <a:spcPts val="5"/>
              </a:spcBef>
            </a:pPr>
            <a:r>
              <a:rPr sz="1800" dirty="0">
                <a:latin typeface="Calibri"/>
                <a:cs typeface="Calibri"/>
              </a:rPr>
              <a:t>Existen</a:t>
            </a:r>
            <a:r>
              <a:rPr sz="1800" spc="-40" dirty="0">
                <a:latin typeface="Calibri"/>
                <a:cs typeface="Calibri"/>
              </a:rPr>
              <a:t> </a:t>
            </a:r>
            <a:r>
              <a:rPr sz="1800" dirty="0">
                <a:latin typeface="Calibri"/>
                <a:cs typeface="Calibri"/>
              </a:rPr>
              <a:t>en</a:t>
            </a:r>
            <a:r>
              <a:rPr sz="1800" spc="-40" dirty="0">
                <a:latin typeface="Calibri"/>
                <a:cs typeface="Calibri"/>
              </a:rPr>
              <a:t> </a:t>
            </a:r>
            <a:r>
              <a:rPr sz="1800" dirty="0">
                <a:latin typeface="Calibri"/>
                <a:cs typeface="Calibri"/>
              </a:rPr>
              <a:t>varias</a:t>
            </a:r>
            <a:r>
              <a:rPr sz="1800" spc="-45" dirty="0">
                <a:latin typeface="Calibri"/>
                <a:cs typeface="Calibri"/>
              </a:rPr>
              <a:t> </a:t>
            </a:r>
            <a:r>
              <a:rPr sz="1800" spc="-10" dirty="0">
                <a:latin typeface="Calibri"/>
                <a:cs typeface="Calibri"/>
              </a:rPr>
              <a:t>cantidades</a:t>
            </a:r>
            <a:r>
              <a:rPr sz="1800" spc="-45" dirty="0">
                <a:latin typeface="Calibri"/>
                <a:cs typeface="Calibri"/>
              </a:rPr>
              <a:t> </a:t>
            </a:r>
            <a:r>
              <a:rPr sz="1800" dirty="0">
                <a:latin typeface="Calibri"/>
                <a:cs typeface="Calibri"/>
              </a:rPr>
              <a:t>de</a:t>
            </a:r>
            <a:r>
              <a:rPr sz="1800" spc="-40" dirty="0">
                <a:latin typeface="Calibri"/>
                <a:cs typeface="Calibri"/>
              </a:rPr>
              <a:t> </a:t>
            </a:r>
            <a:r>
              <a:rPr sz="1800" dirty="0">
                <a:latin typeface="Calibri"/>
                <a:cs typeface="Calibri"/>
              </a:rPr>
              <a:t>Lamparas</a:t>
            </a:r>
            <a:r>
              <a:rPr sz="1800" spc="-45" dirty="0">
                <a:latin typeface="Calibri"/>
                <a:cs typeface="Calibri"/>
              </a:rPr>
              <a:t> </a:t>
            </a:r>
            <a:r>
              <a:rPr sz="1800" dirty="0">
                <a:latin typeface="Calibri"/>
                <a:cs typeface="Calibri"/>
              </a:rPr>
              <a:t>y</a:t>
            </a:r>
            <a:r>
              <a:rPr sz="1800" spc="-50" dirty="0">
                <a:latin typeface="Calibri"/>
                <a:cs typeface="Calibri"/>
              </a:rPr>
              <a:t> </a:t>
            </a:r>
            <a:r>
              <a:rPr sz="1800" dirty="0">
                <a:latin typeface="Calibri"/>
                <a:cs typeface="Calibri"/>
              </a:rPr>
              <a:t>ahora</a:t>
            </a:r>
            <a:r>
              <a:rPr sz="1800" spc="-40" dirty="0">
                <a:latin typeface="Calibri"/>
                <a:cs typeface="Calibri"/>
              </a:rPr>
              <a:t> </a:t>
            </a:r>
            <a:r>
              <a:rPr sz="1800" dirty="0">
                <a:latin typeface="Calibri"/>
                <a:cs typeface="Calibri"/>
              </a:rPr>
              <a:t>tambien</a:t>
            </a:r>
            <a:r>
              <a:rPr sz="1800" spc="-40" dirty="0">
                <a:latin typeface="Calibri"/>
                <a:cs typeface="Calibri"/>
              </a:rPr>
              <a:t> </a:t>
            </a:r>
            <a:r>
              <a:rPr sz="1800" spc="-25" dirty="0">
                <a:latin typeface="Calibri"/>
                <a:cs typeface="Calibri"/>
              </a:rPr>
              <a:t>en </a:t>
            </a:r>
            <a:r>
              <a:rPr sz="1800" dirty="0">
                <a:latin typeface="Calibri"/>
                <a:cs typeface="Calibri"/>
              </a:rPr>
              <a:t>Led,</a:t>
            </a:r>
            <a:r>
              <a:rPr sz="1800" spc="-30" dirty="0">
                <a:latin typeface="Calibri"/>
                <a:cs typeface="Calibri"/>
              </a:rPr>
              <a:t> </a:t>
            </a:r>
            <a:r>
              <a:rPr sz="1800" dirty="0">
                <a:latin typeface="Calibri"/>
                <a:cs typeface="Calibri"/>
              </a:rPr>
              <a:t>en</a:t>
            </a:r>
            <a:r>
              <a:rPr sz="1800" spc="-20" dirty="0">
                <a:latin typeface="Calibri"/>
                <a:cs typeface="Calibri"/>
              </a:rPr>
              <a:t> </a:t>
            </a:r>
            <a:r>
              <a:rPr sz="1800" dirty="0">
                <a:latin typeface="Calibri"/>
                <a:cs typeface="Calibri"/>
              </a:rPr>
              <a:t>su</a:t>
            </a:r>
            <a:r>
              <a:rPr sz="1800" spc="-20" dirty="0">
                <a:latin typeface="Calibri"/>
                <a:cs typeface="Calibri"/>
              </a:rPr>
              <a:t> </a:t>
            </a:r>
            <a:r>
              <a:rPr sz="1800" dirty="0">
                <a:latin typeface="Calibri"/>
                <a:cs typeface="Calibri"/>
              </a:rPr>
              <a:t>mayoria</a:t>
            </a:r>
            <a:r>
              <a:rPr sz="1800" spc="-25" dirty="0">
                <a:latin typeface="Calibri"/>
                <a:cs typeface="Calibri"/>
              </a:rPr>
              <a:t> </a:t>
            </a:r>
            <a:r>
              <a:rPr sz="1800" dirty="0">
                <a:latin typeface="Calibri"/>
                <a:cs typeface="Calibri"/>
              </a:rPr>
              <a:t>son</a:t>
            </a:r>
            <a:r>
              <a:rPr sz="1800" spc="-25" dirty="0">
                <a:latin typeface="Calibri"/>
                <a:cs typeface="Calibri"/>
              </a:rPr>
              <a:t> </a:t>
            </a:r>
            <a:r>
              <a:rPr sz="1800" dirty="0">
                <a:latin typeface="Calibri"/>
                <a:cs typeface="Calibri"/>
              </a:rPr>
              <a:t>de</a:t>
            </a:r>
            <a:r>
              <a:rPr sz="1800" spc="-20" dirty="0">
                <a:latin typeface="Calibri"/>
                <a:cs typeface="Calibri"/>
              </a:rPr>
              <a:t> </a:t>
            </a:r>
            <a:r>
              <a:rPr sz="1800" dirty="0">
                <a:latin typeface="Calibri"/>
                <a:cs typeface="Calibri"/>
              </a:rPr>
              <a:t>Luz</a:t>
            </a:r>
            <a:r>
              <a:rPr sz="1800" spc="-25" dirty="0">
                <a:latin typeface="Calibri"/>
                <a:cs typeface="Calibri"/>
              </a:rPr>
              <a:t> </a:t>
            </a:r>
            <a:r>
              <a:rPr sz="1800" spc="-10" dirty="0" err="1">
                <a:latin typeface="Calibri"/>
                <a:cs typeface="Calibri"/>
              </a:rPr>
              <a:t>Calida.</a:t>
            </a:r>
            <a:r>
              <a:rPr sz="1800" dirty="0" err="1">
                <a:latin typeface="Calibri"/>
                <a:cs typeface="Calibri"/>
              </a:rPr>
              <a:t>Se</a:t>
            </a:r>
            <a:r>
              <a:rPr sz="1800" spc="-30" dirty="0">
                <a:latin typeface="Calibri"/>
                <a:cs typeface="Calibri"/>
              </a:rPr>
              <a:t> </a:t>
            </a:r>
            <a:r>
              <a:rPr sz="1800" dirty="0">
                <a:latin typeface="Calibri"/>
                <a:cs typeface="Calibri"/>
              </a:rPr>
              <a:t>usan</a:t>
            </a:r>
            <a:r>
              <a:rPr sz="1800" spc="-25" dirty="0">
                <a:latin typeface="Calibri"/>
                <a:cs typeface="Calibri"/>
              </a:rPr>
              <a:t> </a:t>
            </a:r>
            <a:r>
              <a:rPr sz="1800" dirty="0">
                <a:latin typeface="Calibri"/>
                <a:cs typeface="Calibri"/>
              </a:rPr>
              <a:t>mucho</a:t>
            </a:r>
            <a:r>
              <a:rPr sz="1800" spc="-30" dirty="0">
                <a:latin typeface="Calibri"/>
                <a:cs typeface="Calibri"/>
              </a:rPr>
              <a:t> </a:t>
            </a:r>
            <a:r>
              <a:rPr sz="1800" dirty="0">
                <a:latin typeface="Calibri"/>
                <a:cs typeface="Calibri"/>
              </a:rPr>
              <a:t>para</a:t>
            </a:r>
            <a:r>
              <a:rPr sz="1800" spc="-30" dirty="0">
                <a:latin typeface="Calibri"/>
                <a:cs typeface="Calibri"/>
              </a:rPr>
              <a:t> </a:t>
            </a:r>
            <a:r>
              <a:rPr sz="1800" dirty="0">
                <a:latin typeface="Calibri"/>
                <a:cs typeface="Calibri"/>
              </a:rPr>
              <a:t>hacer</a:t>
            </a:r>
            <a:r>
              <a:rPr sz="1800" spc="-30" dirty="0">
                <a:latin typeface="Calibri"/>
                <a:cs typeface="Calibri"/>
              </a:rPr>
              <a:t> </a:t>
            </a:r>
            <a:r>
              <a:rPr sz="1800" dirty="0">
                <a:latin typeface="Calibri"/>
                <a:cs typeface="Calibri"/>
              </a:rPr>
              <a:t>Golpes</a:t>
            </a:r>
            <a:r>
              <a:rPr sz="1800" spc="-35" dirty="0">
                <a:latin typeface="Calibri"/>
                <a:cs typeface="Calibri"/>
              </a:rPr>
              <a:t> </a:t>
            </a:r>
            <a:r>
              <a:rPr sz="1800" dirty="0">
                <a:latin typeface="Calibri"/>
                <a:cs typeface="Calibri"/>
              </a:rPr>
              <a:t>de</a:t>
            </a:r>
            <a:r>
              <a:rPr sz="1800" spc="-25" dirty="0">
                <a:latin typeface="Calibri"/>
                <a:cs typeface="Calibri"/>
              </a:rPr>
              <a:t> </a:t>
            </a:r>
            <a:r>
              <a:rPr sz="1800" spc="-20" dirty="0">
                <a:latin typeface="Calibri"/>
                <a:cs typeface="Calibri"/>
              </a:rPr>
              <a:t>Luz.</a:t>
            </a:r>
            <a:endParaRPr sz="1800" dirty="0">
              <a:latin typeface="Calibri"/>
              <a:cs typeface="Calibri"/>
            </a:endParaRPr>
          </a:p>
        </p:txBody>
      </p:sp>
      <p:pic>
        <p:nvPicPr>
          <p:cNvPr id="4" name="object 4"/>
          <p:cNvPicPr/>
          <p:nvPr/>
        </p:nvPicPr>
        <p:blipFill>
          <a:blip r:embed="rId2" cstate="print"/>
          <a:stretch>
            <a:fillRect/>
          </a:stretch>
        </p:blipFill>
        <p:spPr>
          <a:xfrm>
            <a:off x="429768" y="3283948"/>
            <a:ext cx="5486400" cy="300436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ject 5"/>
          <p:cNvPicPr/>
          <p:nvPr/>
        </p:nvPicPr>
        <p:blipFill>
          <a:blip r:embed="rId3" cstate="print"/>
          <a:stretch>
            <a:fillRect/>
          </a:stretch>
        </p:blipFill>
        <p:spPr>
          <a:xfrm>
            <a:off x="6995566" y="1392677"/>
            <a:ext cx="1477606" cy="1196630"/>
          </a:xfrm>
          <a:prstGeom prst="rect">
            <a:avLst/>
          </a:prstGeom>
        </p:spPr>
      </p:pic>
      <p:pic>
        <p:nvPicPr>
          <p:cNvPr id="6" name="object 6"/>
          <p:cNvPicPr/>
          <p:nvPr/>
        </p:nvPicPr>
        <p:blipFill>
          <a:blip r:embed="rId4" cstate="print"/>
          <a:stretch>
            <a:fillRect/>
          </a:stretch>
        </p:blipFill>
        <p:spPr>
          <a:xfrm>
            <a:off x="6688760" y="3266913"/>
            <a:ext cx="4585792" cy="30384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ject 7"/>
          <p:cNvPicPr/>
          <p:nvPr/>
        </p:nvPicPr>
        <p:blipFill>
          <a:blip r:embed="rId5" cstate="print"/>
          <a:stretch>
            <a:fillRect/>
          </a:stretch>
        </p:blipFill>
        <p:spPr>
          <a:xfrm>
            <a:off x="9964567" y="1222402"/>
            <a:ext cx="1703955" cy="1537180"/>
          </a:xfrm>
          <a:prstGeom prst="rect">
            <a:avLst/>
          </a:prstGeom>
        </p:spPr>
      </p:pic>
      <p:pic>
        <p:nvPicPr>
          <p:cNvPr id="8" name="object 8"/>
          <p:cNvPicPr/>
          <p:nvPr/>
        </p:nvPicPr>
        <p:blipFill>
          <a:blip r:embed="rId6" cstate="print"/>
          <a:stretch>
            <a:fillRect/>
          </a:stretch>
        </p:blipFill>
        <p:spPr>
          <a:xfrm>
            <a:off x="8615720" y="1175523"/>
            <a:ext cx="1221149" cy="163093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EB504C01-C909-8025-12FC-5851D7823CE4}"/>
              </a:ext>
            </a:extLst>
          </p:cNvPr>
          <p:cNvSpPr/>
          <p:nvPr/>
        </p:nvSpPr>
        <p:spPr>
          <a:xfrm>
            <a:off x="457200" y="1121270"/>
            <a:ext cx="6183847" cy="1910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a:spLocks noGrp="1"/>
          </p:cNvSpPr>
          <p:nvPr>
            <p:ph type="title"/>
          </p:nvPr>
        </p:nvSpPr>
        <p:spPr>
          <a:xfrm>
            <a:off x="1816673" y="432307"/>
            <a:ext cx="8558652" cy="474489"/>
          </a:xfrm>
          <a:prstGeom prst="rect">
            <a:avLst/>
          </a:prstGeom>
        </p:spPr>
        <p:txBody>
          <a:bodyPr vert="horz" wrap="square" lIns="0" tIns="12700" rIns="0" bIns="0" rtlCol="0">
            <a:spAutoFit/>
          </a:bodyPr>
          <a:lstStyle/>
          <a:p>
            <a:pPr marL="666115">
              <a:lnSpc>
                <a:spcPct val="100000"/>
              </a:lnSpc>
              <a:spcBef>
                <a:spcPts val="100"/>
              </a:spcBef>
            </a:pPr>
            <a:r>
              <a:rPr sz="3000" spc="-10" dirty="0">
                <a:latin typeface="Gotham Black" panose="02000603040000020004" pitchFamily="2" charset="0"/>
              </a:rPr>
              <a:t>Reflector</a:t>
            </a:r>
            <a:r>
              <a:rPr sz="3000" spc="-90" dirty="0">
                <a:latin typeface="Gotham Black" panose="02000603040000020004" pitchFamily="2" charset="0"/>
              </a:rPr>
              <a:t> </a:t>
            </a:r>
            <a:r>
              <a:rPr sz="3000" dirty="0">
                <a:latin typeface="Gotham Black" panose="02000603040000020004" pitchFamily="2" charset="0"/>
              </a:rPr>
              <a:t>Par</a:t>
            </a:r>
            <a:r>
              <a:rPr sz="3000" spc="-85" dirty="0">
                <a:latin typeface="Gotham Black" panose="02000603040000020004" pitchFamily="2" charset="0"/>
              </a:rPr>
              <a:t> </a:t>
            </a:r>
            <a:r>
              <a:rPr sz="3000" spc="-25" dirty="0">
                <a:latin typeface="Gotham Black" panose="02000603040000020004" pitchFamily="2" charset="0"/>
              </a:rPr>
              <a:t>64</a:t>
            </a:r>
          </a:p>
        </p:txBody>
      </p:sp>
      <p:sp>
        <p:nvSpPr>
          <p:cNvPr id="3" name="object 3"/>
          <p:cNvSpPr txBox="1"/>
          <p:nvPr/>
        </p:nvSpPr>
        <p:spPr>
          <a:xfrm>
            <a:off x="525420" y="1171874"/>
            <a:ext cx="5945505" cy="1672381"/>
          </a:xfrm>
          <a:prstGeom prst="rect">
            <a:avLst/>
          </a:prstGeom>
        </p:spPr>
        <p:txBody>
          <a:bodyPr vert="horz" wrap="square" lIns="0" tIns="13970" rIns="0" bIns="0" rtlCol="0">
            <a:spAutoFit/>
          </a:bodyPr>
          <a:lstStyle/>
          <a:p>
            <a:pPr marL="12700" marR="54610">
              <a:lnSpc>
                <a:spcPct val="99400"/>
              </a:lnSpc>
              <a:spcBef>
                <a:spcPts val="110"/>
              </a:spcBef>
            </a:pPr>
            <a:r>
              <a:rPr sz="1800" dirty="0">
                <a:latin typeface="Calibri"/>
                <a:cs typeface="Calibri"/>
              </a:rPr>
              <a:t>Su</a:t>
            </a:r>
            <a:r>
              <a:rPr sz="1800" spc="-40" dirty="0">
                <a:latin typeface="Calibri"/>
                <a:cs typeface="Calibri"/>
              </a:rPr>
              <a:t> </a:t>
            </a:r>
            <a:r>
              <a:rPr sz="1800" dirty="0">
                <a:latin typeface="Calibri"/>
                <a:cs typeface="Calibri"/>
              </a:rPr>
              <a:t>nombre</a:t>
            </a:r>
            <a:r>
              <a:rPr sz="1800" spc="-35" dirty="0">
                <a:latin typeface="Calibri"/>
                <a:cs typeface="Calibri"/>
              </a:rPr>
              <a:t> </a:t>
            </a:r>
            <a:r>
              <a:rPr sz="1800" dirty="0">
                <a:latin typeface="Calibri"/>
                <a:cs typeface="Calibri"/>
              </a:rPr>
              <a:t>viene</a:t>
            </a:r>
            <a:r>
              <a:rPr sz="1800" spc="-35" dirty="0">
                <a:latin typeface="Calibri"/>
                <a:cs typeface="Calibri"/>
              </a:rPr>
              <a:t> </a:t>
            </a:r>
            <a:r>
              <a:rPr sz="1800" dirty="0">
                <a:latin typeface="Calibri"/>
                <a:cs typeface="Calibri"/>
              </a:rPr>
              <a:t>de</a:t>
            </a:r>
            <a:r>
              <a:rPr sz="1800" spc="-40" dirty="0">
                <a:latin typeface="Calibri"/>
                <a:cs typeface="Calibri"/>
              </a:rPr>
              <a:t> </a:t>
            </a:r>
            <a:r>
              <a:rPr sz="1800" b="1" dirty="0">
                <a:latin typeface="Calibri"/>
                <a:cs typeface="Calibri"/>
              </a:rPr>
              <a:t>P</a:t>
            </a:r>
            <a:r>
              <a:rPr sz="1800" dirty="0">
                <a:latin typeface="Calibri"/>
                <a:cs typeface="Calibri"/>
              </a:rPr>
              <a:t>arabolic</a:t>
            </a:r>
            <a:r>
              <a:rPr sz="1800" spc="-45" dirty="0">
                <a:latin typeface="Calibri"/>
                <a:cs typeface="Calibri"/>
              </a:rPr>
              <a:t> </a:t>
            </a:r>
            <a:r>
              <a:rPr sz="1800" b="1" dirty="0">
                <a:latin typeface="Calibri"/>
                <a:cs typeface="Calibri"/>
              </a:rPr>
              <a:t>A</a:t>
            </a:r>
            <a:r>
              <a:rPr sz="1800" dirty="0">
                <a:latin typeface="Calibri"/>
                <a:cs typeface="Calibri"/>
              </a:rPr>
              <a:t>luminium</a:t>
            </a:r>
            <a:r>
              <a:rPr sz="1800" spc="-45" dirty="0">
                <a:latin typeface="Calibri"/>
                <a:cs typeface="Calibri"/>
              </a:rPr>
              <a:t> </a:t>
            </a:r>
            <a:r>
              <a:rPr sz="1800" b="1" spc="-25" dirty="0">
                <a:latin typeface="Calibri"/>
                <a:cs typeface="Calibri"/>
              </a:rPr>
              <a:t>R</a:t>
            </a:r>
            <a:r>
              <a:rPr sz="1800" spc="-25" dirty="0">
                <a:latin typeface="Calibri"/>
                <a:cs typeface="Calibri"/>
              </a:rPr>
              <a:t>eflector,</a:t>
            </a:r>
            <a:r>
              <a:rPr sz="1800" spc="-40" dirty="0">
                <a:latin typeface="Calibri"/>
                <a:cs typeface="Calibri"/>
              </a:rPr>
              <a:t> </a:t>
            </a:r>
            <a:r>
              <a:rPr sz="1800" dirty="0">
                <a:latin typeface="Calibri"/>
                <a:cs typeface="Calibri"/>
              </a:rPr>
              <a:t>usados</a:t>
            </a:r>
            <a:r>
              <a:rPr sz="1800" spc="-45" dirty="0">
                <a:latin typeface="Calibri"/>
                <a:cs typeface="Calibri"/>
              </a:rPr>
              <a:t> </a:t>
            </a:r>
            <a:r>
              <a:rPr sz="1800" spc="-25" dirty="0">
                <a:latin typeface="Calibri"/>
                <a:cs typeface="Calibri"/>
              </a:rPr>
              <a:t>con </a:t>
            </a:r>
            <a:r>
              <a:rPr sz="1800" dirty="0">
                <a:latin typeface="Calibri"/>
                <a:cs typeface="Calibri"/>
              </a:rPr>
              <a:t>lamparas</a:t>
            </a:r>
            <a:r>
              <a:rPr sz="1800" spc="-70" dirty="0">
                <a:latin typeface="Calibri"/>
                <a:cs typeface="Calibri"/>
              </a:rPr>
              <a:t> </a:t>
            </a:r>
            <a:r>
              <a:rPr sz="1800" dirty="0">
                <a:latin typeface="Calibri"/>
                <a:cs typeface="Calibri"/>
              </a:rPr>
              <a:t>halogenas,</a:t>
            </a:r>
            <a:r>
              <a:rPr sz="1800" spc="-60" dirty="0">
                <a:latin typeface="Calibri"/>
                <a:cs typeface="Calibri"/>
              </a:rPr>
              <a:t> </a:t>
            </a:r>
            <a:r>
              <a:rPr sz="1800" dirty="0">
                <a:latin typeface="Calibri"/>
                <a:cs typeface="Calibri"/>
              </a:rPr>
              <a:t>estas</a:t>
            </a:r>
            <a:r>
              <a:rPr sz="1800" spc="-70" dirty="0">
                <a:latin typeface="Calibri"/>
                <a:cs typeface="Calibri"/>
              </a:rPr>
              <a:t> </a:t>
            </a:r>
            <a:r>
              <a:rPr sz="1800" dirty="0">
                <a:latin typeface="Calibri"/>
                <a:cs typeface="Calibri"/>
              </a:rPr>
              <a:t>lamparas</a:t>
            </a:r>
            <a:r>
              <a:rPr sz="1800" spc="-65" dirty="0">
                <a:latin typeface="Calibri"/>
                <a:cs typeface="Calibri"/>
              </a:rPr>
              <a:t> </a:t>
            </a:r>
            <a:r>
              <a:rPr sz="1800" dirty="0">
                <a:latin typeface="Calibri"/>
                <a:cs typeface="Calibri"/>
              </a:rPr>
              <a:t>trabajan</a:t>
            </a:r>
            <a:r>
              <a:rPr sz="1800" spc="-60" dirty="0">
                <a:latin typeface="Calibri"/>
                <a:cs typeface="Calibri"/>
              </a:rPr>
              <a:t> </a:t>
            </a:r>
            <a:r>
              <a:rPr sz="1800" dirty="0">
                <a:latin typeface="Calibri"/>
                <a:cs typeface="Calibri"/>
              </a:rPr>
              <a:t>bajo</a:t>
            </a:r>
            <a:r>
              <a:rPr sz="1800" spc="-65" dirty="0">
                <a:latin typeface="Calibri"/>
                <a:cs typeface="Calibri"/>
              </a:rPr>
              <a:t> </a:t>
            </a:r>
            <a:r>
              <a:rPr sz="1800" dirty="0">
                <a:latin typeface="Calibri"/>
                <a:cs typeface="Calibri"/>
              </a:rPr>
              <a:t>un</a:t>
            </a:r>
            <a:r>
              <a:rPr sz="1800" spc="-55" dirty="0">
                <a:latin typeface="Calibri"/>
                <a:cs typeface="Calibri"/>
              </a:rPr>
              <a:t> </a:t>
            </a:r>
            <a:r>
              <a:rPr sz="1800" spc="-10" dirty="0">
                <a:latin typeface="Calibri"/>
                <a:cs typeface="Calibri"/>
              </a:rPr>
              <a:t>reflector </a:t>
            </a:r>
            <a:r>
              <a:rPr sz="1800" dirty="0">
                <a:latin typeface="Calibri"/>
                <a:cs typeface="Calibri"/>
              </a:rPr>
              <a:t>que</a:t>
            </a:r>
            <a:r>
              <a:rPr sz="1800" spc="-30" dirty="0">
                <a:latin typeface="Calibri"/>
                <a:cs typeface="Calibri"/>
              </a:rPr>
              <a:t> </a:t>
            </a:r>
            <a:r>
              <a:rPr sz="1800" spc="-10" dirty="0">
                <a:latin typeface="Calibri"/>
                <a:cs typeface="Calibri"/>
              </a:rPr>
              <a:t>concentra</a:t>
            </a:r>
            <a:r>
              <a:rPr sz="1800" spc="-30" dirty="0">
                <a:latin typeface="Calibri"/>
                <a:cs typeface="Calibri"/>
              </a:rPr>
              <a:t> </a:t>
            </a:r>
            <a:r>
              <a:rPr sz="1800" dirty="0">
                <a:latin typeface="Calibri"/>
                <a:cs typeface="Calibri"/>
              </a:rPr>
              <a:t>la</a:t>
            </a:r>
            <a:r>
              <a:rPr sz="1800" spc="-30" dirty="0">
                <a:latin typeface="Calibri"/>
                <a:cs typeface="Calibri"/>
              </a:rPr>
              <a:t> </a:t>
            </a:r>
            <a:r>
              <a:rPr sz="1800" dirty="0">
                <a:latin typeface="Calibri"/>
                <a:cs typeface="Calibri"/>
              </a:rPr>
              <a:t>luz</a:t>
            </a:r>
            <a:r>
              <a:rPr sz="1800" spc="-30" dirty="0">
                <a:latin typeface="Calibri"/>
                <a:cs typeface="Calibri"/>
              </a:rPr>
              <a:t> </a:t>
            </a:r>
            <a:r>
              <a:rPr sz="1800" dirty="0">
                <a:latin typeface="Calibri"/>
                <a:cs typeface="Calibri"/>
              </a:rPr>
              <a:t>a</a:t>
            </a:r>
            <a:r>
              <a:rPr sz="1800" spc="-30" dirty="0">
                <a:latin typeface="Calibri"/>
                <a:cs typeface="Calibri"/>
              </a:rPr>
              <a:t> </a:t>
            </a:r>
            <a:r>
              <a:rPr sz="1800" dirty="0">
                <a:latin typeface="Calibri"/>
                <a:cs typeface="Calibri"/>
              </a:rPr>
              <a:t>la</a:t>
            </a:r>
            <a:r>
              <a:rPr sz="1800" spc="-30" dirty="0">
                <a:latin typeface="Calibri"/>
                <a:cs typeface="Calibri"/>
              </a:rPr>
              <a:t> </a:t>
            </a:r>
            <a:r>
              <a:rPr sz="1800" dirty="0">
                <a:latin typeface="Calibri"/>
                <a:cs typeface="Calibri"/>
              </a:rPr>
              <a:t>direccion</a:t>
            </a:r>
            <a:r>
              <a:rPr sz="1800" spc="-25" dirty="0">
                <a:latin typeface="Calibri"/>
                <a:cs typeface="Calibri"/>
              </a:rPr>
              <a:t> </a:t>
            </a:r>
            <a:r>
              <a:rPr sz="1800" spc="-10" dirty="0">
                <a:latin typeface="Calibri"/>
                <a:cs typeface="Calibri"/>
              </a:rPr>
              <a:t>indica.</a:t>
            </a:r>
            <a:endParaRPr lang="es-ES" dirty="0">
              <a:latin typeface="Calibri"/>
              <a:cs typeface="Calibri"/>
            </a:endParaRPr>
          </a:p>
          <a:p>
            <a:pPr marL="12700" marR="54610">
              <a:lnSpc>
                <a:spcPct val="99400"/>
              </a:lnSpc>
              <a:spcBef>
                <a:spcPts val="110"/>
              </a:spcBef>
            </a:pPr>
            <a:r>
              <a:rPr sz="1800" spc="-20" dirty="0">
                <a:latin typeface="Calibri"/>
                <a:cs typeface="Calibri"/>
              </a:rPr>
              <a:t>Tambien</a:t>
            </a:r>
            <a:r>
              <a:rPr sz="1800" spc="-50" dirty="0">
                <a:latin typeface="Calibri"/>
                <a:cs typeface="Calibri"/>
              </a:rPr>
              <a:t> </a:t>
            </a:r>
            <a:r>
              <a:rPr sz="1800" dirty="0">
                <a:latin typeface="Calibri"/>
                <a:cs typeface="Calibri"/>
              </a:rPr>
              <a:t>usan</a:t>
            </a:r>
            <a:r>
              <a:rPr sz="1800" spc="-45" dirty="0">
                <a:latin typeface="Calibri"/>
                <a:cs typeface="Calibri"/>
              </a:rPr>
              <a:t> </a:t>
            </a:r>
            <a:r>
              <a:rPr sz="1800" dirty="0">
                <a:latin typeface="Calibri"/>
                <a:cs typeface="Calibri"/>
              </a:rPr>
              <a:t>lentes</a:t>
            </a:r>
            <a:r>
              <a:rPr sz="1800" spc="-50" dirty="0">
                <a:latin typeface="Calibri"/>
                <a:cs typeface="Calibri"/>
              </a:rPr>
              <a:t> </a:t>
            </a:r>
            <a:r>
              <a:rPr sz="1800" dirty="0">
                <a:latin typeface="Calibri"/>
                <a:cs typeface="Calibri"/>
              </a:rPr>
              <a:t>para</a:t>
            </a:r>
            <a:r>
              <a:rPr sz="1800" spc="-50" dirty="0">
                <a:latin typeface="Calibri"/>
                <a:cs typeface="Calibri"/>
              </a:rPr>
              <a:t> </a:t>
            </a:r>
            <a:r>
              <a:rPr sz="1800" dirty="0">
                <a:latin typeface="Calibri"/>
                <a:cs typeface="Calibri"/>
              </a:rPr>
              <a:t>darle</a:t>
            </a:r>
            <a:r>
              <a:rPr sz="1800" spc="-45" dirty="0">
                <a:latin typeface="Calibri"/>
                <a:cs typeface="Calibri"/>
              </a:rPr>
              <a:t> </a:t>
            </a:r>
            <a:r>
              <a:rPr sz="1800" dirty="0">
                <a:latin typeface="Calibri"/>
                <a:cs typeface="Calibri"/>
              </a:rPr>
              <a:t>variedad</a:t>
            </a:r>
            <a:r>
              <a:rPr sz="1800" spc="-45" dirty="0">
                <a:latin typeface="Calibri"/>
                <a:cs typeface="Calibri"/>
              </a:rPr>
              <a:t> </a:t>
            </a:r>
            <a:r>
              <a:rPr sz="1800" dirty="0">
                <a:latin typeface="Calibri"/>
                <a:cs typeface="Calibri"/>
              </a:rPr>
              <a:t>de</a:t>
            </a:r>
            <a:r>
              <a:rPr sz="1800" spc="-45" dirty="0">
                <a:latin typeface="Calibri"/>
                <a:cs typeface="Calibri"/>
              </a:rPr>
              <a:t> </a:t>
            </a:r>
            <a:r>
              <a:rPr sz="1800" dirty="0">
                <a:latin typeface="Calibri"/>
                <a:cs typeface="Calibri"/>
              </a:rPr>
              <a:t>angulos</a:t>
            </a:r>
            <a:r>
              <a:rPr sz="1800" spc="-55" dirty="0">
                <a:latin typeface="Calibri"/>
                <a:cs typeface="Calibri"/>
              </a:rPr>
              <a:t> </a:t>
            </a:r>
            <a:r>
              <a:rPr sz="1800" spc="-30" dirty="0">
                <a:latin typeface="Calibri"/>
                <a:cs typeface="Calibri"/>
              </a:rPr>
              <a:t>(VNSP,</a:t>
            </a:r>
            <a:r>
              <a:rPr sz="1800" spc="-50" dirty="0">
                <a:latin typeface="Calibri"/>
                <a:cs typeface="Calibri"/>
              </a:rPr>
              <a:t> </a:t>
            </a:r>
            <a:r>
              <a:rPr sz="1800" spc="-20" dirty="0">
                <a:latin typeface="Calibri"/>
                <a:cs typeface="Calibri"/>
              </a:rPr>
              <a:t>NSP, </a:t>
            </a:r>
            <a:r>
              <a:rPr sz="1800" dirty="0">
                <a:latin typeface="Calibri"/>
                <a:cs typeface="Calibri"/>
              </a:rPr>
              <a:t>MFL,</a:t>
            </a:r>
            <a:r>
              <a:rPr sz="1800" spc="-5" dirty="0">
                <a:latin typeface="Calibri"/>
                <a:cs typeface="Calibri"/>
              </a:rPr>
              <a:t> </a:t>
            </a:r>
            <a:r>
              <a:rPr sz="1800" spc="-20" dirty="0">
                <a:latin typeface="Calibri"/>
                <a:cs typeface="Calibri"/>
              </a:rPr>
              <a:t>WF).</a:t>
            </a:r>
            <a:endParaRPr lang="es-ES" spc="-20" dirty="0">
              <a:latin typeface="Calibri"/>
              <a:cs typeface="Calibri"/>
            </a:endParaRPr>
          </a:p>
          <a:p>
            <a:pPr marL="12700" marR="54610">
              <a:lnSpc>
                <a:spcPct val="99400"/>
              </a:lnSpc>
              <a:spcBef>
                <a:spcPts val="110"/>
              </a:spcBef>
            </a:pPr>
            <a:r>
              <a:rPr sz="1800" dirty="0" err="1">
                <a:solidFill>
                  <a:srgbClr val="181B32"/>
                </a:solidFill>
                <a:latin typeface="Calibri"/>
                <a:cs typeface="Calibri"/>
              </a:rPr>
              <a:t>Existen</a:t>
            </a:r>
            <a:r>
              <a:rPr sz="1800" spc="-30" dirty="0">
                <a:solidFill>
                  <a:srgbClr val="181B32"/>
                </a:solidFill>
                <a:latin typeface="Calibri"/>
                <a:cs typeface="Calibri"/>
              </a:rPr>
              <a:t> </a:t>
            </a:r>
            <a:r>
              <a:rPr sz="1800" dirty="0">
                <a:solidFill>
                  <a:srgbClr val="181B32"/>
                </a:solidFill>
                <a:latin typeface="Calibri"/>
                <a:cs typeface="Calibri"/>
              </a:rPr>
              <a:t>variedad</a:t>
            </a:r>
            <a:r>
              <a:rPr sz="1800" spc="-30" dirty="0">
                <a:solidFill>
                  <a:srgbClr val="181B32"/>
                </a:solidFill>
                <a:latin typeface="Calibri"/>
                <a:cs typeface="Calibri"/>
              </a:rPr>
              <a:t> </a:t>
            </a:r>
            <a:r>
              <a:rPr sz="1800" dirty="0">
                <a:solidFill>
                  <a:srgbClr val="181B32"/>
                </a:solidFill>
                <a:latin typeface="Calibri"/>
                <a:cs typeface="Calibri"/>
              </a:rPr>
              <a:t>de</a:t>
            </a:r>
            <a:r>
              <a:rPr sz="1800" spc="-25" dirty="0">
                <a:solidFill>
                  <a:srgbClr val="181B32"/>
                </a:solidFill>
                <a:latin typeface="Calibri"/>
                <a:cs typeface="Calibri"/>
              </a:rPr>
              <a:t> </a:t>
            </a:r>
            <a:r>
              <a:rPr sz="1800" dirty="0">
                <a:solidFill>
                  <a:srgbClr val="181B32"/>
                </a:solidFill>
                <a:latin typeface="Calibri"/>
                <a:cs typeface="Calibri"/>
              </a:rPr>
              <a:t>modelos</a:t>
            </a:r>
            <a:r>
              <a:rPr sz="1800" spc="-40" dirty="0">
                <a:solidFill>
                  <a:srgbClr val="181B32"/>
                </a:solidFill>
                <a:latin typeface="Calibri"/>
                <a:cs typeface="Calibri"/>
              </a:rPr>
              <a:t> </a:t>
            </a:r>
            <a:r>
              <a:rPr sz="1800" dirty="0">
                <a:solidFill>
                  <a:srgbClr val="181B32"/>
                </a:solidFill>
                <a:latin typeface="Calibri"/>
                <a:cs typeface="Calibri"/>
              </a:rPr>
              <a:t>por</a:t>
            </a:r>
            <a:r>
              <a:rPr sz="1800" spc="-35" dirty="0">
                <a:solidFill>
                  <a:srgbClr val="181B32"/>
                </a:solidFill>
                <a:latin typeface="Calibri"/>
                <a:cs typeface="Calibri"/>
              </a:rPr>
              <a:t> </a:t>
            </a:r>
            <a:r>
              <a:rPr sz="1800" dirty="0">
                <a:solidFill>
                  <a:srgbClr val="181B32"/>
                </a:solidFill>
                <a:latin typeface="Calibri"/>
                <a:cs typeface="Calibri"/>
              </a:rPr>
              <a:t>ejmplo</a:t>
            </a:r>
            <a:r>
              <a:rPr sz="1800" spc="-35" dirty="0">
                <a:solidFill>
                  <a:srgbClr val="181B32"/>
                </a:solidFill>
                <a:latin typeface="Calibri"/>
                <a:cs typeface="Calibri"/>
              </a:rPr>
              <a:t> </a:t>
            </a:r>
            <a:r>
              <a:rPr sz="1800" spc="-45" dirty="0">
                <a:solidFill>
                  <a:srgbClr val="181B32"/>
                </a:solidFill>
                <a:latin typeface="Calibri"/>
                <a:cs typeface="Calibri"/>
              </a:rPr>
              <a:t>PAR-</a:t>
            </a:r>
            <a:r>
              <a:rPr sz="1800" dirty="0">
                <a:solidFill>
                  <a:srgbClr val="181B32"/>
                </a:solidFill>
                <a:latin typeface="Calibri"/>
                <a:cs typeface="Calibri"/>
              </a:rPr>
              <a:t>36,</a:t>
            </a:r>
            <a:r>
              <a:rPr sz="1800" spc="-30" dirty="0">
                <a:solidFill>
                  <a:srgbClr val="181B32"/>
                </a:solidFill>
                <a:latin typeface="Calibri"/>
                <a:cs typeface="Calibri"/>
              </a:rPr>
              <a:t> </a:t>
            </a:r>
            <a:r>
              <a:rPr sz="1800" dirty="0">
                <a:solidFill>
                  <a:srgbClr val="181B32"/>
                </a:solidFill>
                <a:latin typeface="Calibri"/>
                <a:cs typeface="Calibri"/>
              </a:rPr>
              <a:t>Par</a:t>
            </a:r>
            <a:r>
              <a:rPr sz="1800" spc="-35" dirty="0">
                <a:solidFill>
                  <a:srgbClr val="181B32"/>
                </a:solidFill>
                <a:latin typeface="Calibri"/>
                <a:cs typeface="Calibri"/>
              </a:rPr>
              <a:t> </a:t>
            </a:r>
            <a:r>
              <a:rPr sz="1800" dirty="0">
                <a:solidFill>
                  <a:srgbClr val="181B32"/>
                </a:solidFill>
                <a:latin typeface="Calibri"/>
                <a:cs typeface="Calibri"/>
              </a:rPr>
              <a:t>38,</a:t>
            </a:r>
            <a:r>
              <a:rPr sz="1800" spc="-35" dirty="0">
                <a:solidFill>
                  <a:srgbClr val="181B32"/>
                </a:solidFill>
                <a:latin typeface="Calibri"/>
                <a:cs typeface="Calibri"/>
              </a:rPr>
              <a:t> </a:t>
            </a:r>
            <a:r>
              <a:rPr sz="1800" dirty="0">
                <a:solidFill>
                  <a:srgbClr val="181B32"/>
                </a:solidFill>
                <a:latin typeface="Calibri"/>
                <a:cs typeface="Calibri"/>
              </a:rPr>
              <a:t>64</a:t>
            </a:r>
            <a:r>
              <a:rPr sz="1800" spc="-30" dirty="0">
                <a:solidFill>
                  <a:srgbClr val="181B32"/>
                </a:solidFill>
                <a:latin typeface="Calibri"/>
                <a:cs typeface="Calibri"/>
              </a:rPr>
              <a:t> </a:t>
            </a:r>
            <a:r>
              <a:rPr sz="1800" spc="-25" dirty="0">
                <a:solidFill>
                  <a:srgbClr val="181B32"/>
                </a:solidFill>
                <a:latin typeface="Calibri"/>
                <a:cs typeface="Calibri"/>
              </a:rPr>
              <a:t>etc</a:t>
            </a:r>
            <a:endParaRPr sz="1800" dirty="0">
              <a:latin typeface="Calibri"/>
              <a:cs typeface="Calibri"/>
            </a:endParaRPr>
          </a:p>
        </p:txBody>
      </p:sp>
      <p:pic>
        <p:nvPicPr>
          <p:cNvPr id="4" name="object 4"/>
          <p:cNvPicPr/>
          <p:nvPr/>
        </p:nvPicPr>
        <p:blipFill>
          <a:blip r:embed="rId2" cstate="print"/>
          <a:stretch>
            <a:fillRect/>
          </a:stretch>
        </p:blipFill>
        <p:spPr>
          <a:xfrm>
            <a:off x="703228" y="3286952"/>
            <a:ext cx="4254754" cy="3182987"/>
          </a:xfrm>
          <a:prstGeom prst="rect">
            <a:avLst/>
          </a:prstGeom>
        </p:spPr>
      </p:pic>
      <p:pic>
        <p:nvPicPr>
          <p:cNvPr id="5" name="object 5"/>
          <p:cNvPicPr/>
          <p:nvPr/>
        </p:nvPicPr>
        <p:blipFill>
          <a:blip r:embed="rId3" cstate="print"/>
          <a:stretch>
            <a:fillRect/>
          </a:stretch>
        </p:blipFill>
        <p:spPr>
          <a:xfrm>
            <a:off x="5170328" y="4603600"/>
            <a:ext cx="3478820" cy="1746249"/>
          </a:xfrm>
          <a:prstGeom prst="rect">
            <a:avLst/>
          </a:prstGeom>
        </p:spPr>
      </p:pic>
      <p:pic>
        <p:nvPicPr>
          <p:cNvPr id="7" name="object 7"/>
          <p:cNvPicPr/>
          <p:nvPr/>
        </p:nvPicPr>
        <p:blipFill>
          <a:blip r:embed="rId4" cstate="print"/>
          <a:stretch>
            <a:fillRect/>
          </a:stretch>
        </p:blipFill>
        <p:spPr>
          <a:xfrm>
            <a:off x="8054226" y="669551"/>
            <a:ext cx="2530685" cy="2165682"/>
          </a:xfrm>
          <a:prstGeom prst="rect">
            <a:avLst/>
          </a:prstGeom>
        </p:spPr>
      </p:pic>
      <p:pic>
        <p:nvPicPr>
          <p:cNvPr id="8" name="object 8"/>
          <p:cNvPicPr/>
          <p:nvPr/>
        </p:nvPicPr>
        <p:blipFill>
          <a:blip r:embed="rId5" cstate="print"/>
          <a:stretch>
            <a:fillRect/>
          </a:stretch>
        </p:blipFill>
        <p:spPr>
          <a:xfrm>
            <a:off x="7337542" y="2571253"/>
            <a:ext cx="2139881" cy="1580219"/>
          </a:xfrm>
          <a:prstGeom prst="rect">
            <a:avLst/>
          </a:prstGeom>
        </p:spPr>
      </p:pic>
      <p:pic>
        <p:nvPicPr>
          <p:cNvPr id="9" name="object 9"/>
          <p:cNvPicPr/>
          <p:nvPr/>
        </p:nvPicPr>
        <p:blipFill>
          <a:blip r:embed="rId6" cstate="print"/>
          <a:stretch>
            <a:fillRect/>
          </a:stretch>
        </p:blipFill>
        <p:spPr>
          <a:xfrm>
            <a:off x="9990784" y="2657264"/>
            <a:ext cx="1416076" cy="1365504"/>
          </a:xfrm>
          <a:prstGeom prst="rect">
            <a:avLst/>
          </a:prstGeom>
        </p:spPr>
      </p:pic>
      <p:pic>
        <p:nvPicPr>
          <p:cNvPr id="10" name="object 10"/>
          <p:cNvPicPr/>
          <p:nvPr/>
        </p:nvPicPr>
        <p:blipFill>
          <a:blip r:embed="rId7" cstate="print"/>
          <a:stretch>
            <a:fillRect/>
          </a:stretch>
        </p:blipFill>
        <p:spPr>
          <a:xfrm>
            <a:off x="9098629" y="4720825"/>
            <a:ext cx="1784310" cy="114195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3CCFB372-921C-9C70-3134-52A1CE51E5ED}"/>
              </a:ext>
            </a:extLst>
          </p:cNvPr>
          <p:cNvSpPr/>
          <p:nvPr/>
        </p:nvSpPr>
        <p:spPr>
          <a:xfrm>
            <a:off x="381000" y="1110981"/>
            <a:ext cx="7162800" cy="2016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a:spLocks noGrp="1"/>
          </p:cNvSpPr>
          <p:nvPr>
            <p:ph type="title"/>
          </p:nvPr>
        </p:nvSpPr>
        <p:spPr>
          <a:xfrm>
            <a:off x="1816673" y="432307"/>
            <a:ext cx="8558652" cy="474489"/>
          </a:xfrm>
          <a:prstGeom prst="rect">
            <a:avLst/>
          </a:prstGeom>
        </p:spPr>
        <p:txBody>
          <a:bodyPr vert="horz" wrap="square" lIns="0" tIns="12700" rIns="0" bIns="0" rtlCol="0">
            <a:spAutoFit/>
          </a:bodyPr>
          <a:lstStyle/>
          <a:p>
            <a:pPr marL="233045">
              <a:lnSpc>
                <a:spcPct val="100000"/>
              </a:lnSpc>
              <a:spcBef>
                <a:spcPts val="100"/>
              </a:spcBef>
            </a:pPr>
            <a:r>
              <a:rPr sz="3000" dirty="0">
                <a:latin typeface="Gotham Black" panose="02000603040000020004" pitchFamily="2" charset="0"/>
              </a:rPr>
              <a:t>Cañon</a:t>
            </a:r>
            <a:r>
              <a:rPr sz="3000" spc="-45" dirty="0">
                <a:latin typeface="Gotham Black" panose="02000603040000020004" pitchFamily="2" charset="0"/>
              </a:rPr>
              <a:t> </a:t>
            </a:r>
            <a:r>
              <a:rPr sz="3000" spc="-10" dirty="0">
                <a:latin typeface="Gotham Black" panose="02000603040000020004" pitchFamily="2" charset="0"/>
              </a:rPr>
              <a:t>Seguidor</a:t>
            </a:r>
          </a:p>
        </p:txBody>
      </p:sp>
      <p:sp>
        <p:nvSpPr>
          <p:cNvPr id="3" name="object 3"/>
          <p:cNvSpPr txBox="1"/>
          <p:nvPr/>
        </p:nvSpPr>
        <p:spPr>
          <a:xfrm>
            <a:off x="666084" y="1240470"/>
            <a:ext cx="6592633" cy="1672381"/>
          </a:xfrm>
          <a:prstGeom prst="rect">
            <a:avLst/>
          </a:prstGeom>
        </p:spPr>
        <p:txBody>
          <a:bodyPr vert="horz" wrap="square" lIns="0" tIns="13970" rIns="0" bIns="0" rtlCol="0">
            <a:spAutoFit/>
          </a:bodyPr>
          <a:lstStyle/>
          <a:p>
            <a:pPr marL="12700" marR="5080">
              <a:lnSpc>
                <a:spcPct val="99400"/>
              </a:lnSpc>
              <a:spcBef>
                <a:spcPts val="110"/>
              </a:spcBef>
            </a:pPr>
            <a:r>
              <a:rPr sz="1800" dirty="0">
                <a:latin typeface="Gotham" pitchFamily="2" charset="0"/>
                <a:cs typeface="Gotham" pitchFamily="2" charset="0"/>
              </a:rPr>
              <a:t>Es</a:t>
            </a:r>
            <a:r>
              <a:rPr sz="1800" spc="-45" dirty="0">
                <a:latin typeface="Gotham" pitchFamily="2" charset="0"/>
                <a:cs typeface="Gotham" pitchFamily="2" charset="0"/>
              </a:rPr>
              <a:t> </a:t>
            </a:r>
            <a:r>
              <a:rPr sz="1800" dirty="0">
                <a:latin typeface="Gotham" pitchFamily="2" charset="0"/>
                <a:cs typeface="Gotham" pitchFamily="2" charset="0"/>
              </a:rPr>
              <a:t>un</a:t>
            </a:r>
            <a:r>
              <a:rPr sz="1800" spc="-30" dirty="0">
                <a:latin typeface="Gotham" pitchFamily="2" charset="0"/>
                <a:cs typeface="Gotham" pitchFamily="2" charset="0"/>
              </a:rPr>
              <a:t> </a:t>
            </a:r>
            <a:r>
              <a:rPr sz="1800" dirty="0">
                <a:latin typeface="Gotham" pitchFamily="2" charset="0"/>
                <a:cs typeface="Gotham" pitchFamily="2" charset="0"/>
              </a:rPr>
              <a:t>Equipo</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Iluminación</a:t>
            </a:r>
            <a:r>
              <a:rPr sz="1800" spc="-30" dirty="0">
                <a:latin typeface="Gotham" pitchFamily="2" charset="0"/>
                <a:cs typeface="Gotham" pitchFamily="2" charset="0"/>
              </a:rPr>
              <a:t> </a:t>
            </a:r>
            <a:r>
              <a:rPr sz="1800" dirty="0">
                <a:latin typeface="Gotham" pitchFamily="2" charset="0"/>
                <a:cs typeface="Gotham" pitchFamily="2" charset="0"/>
              </a:rPr>
              <a:t>usado</a:t>
            </a:r>
            <a:r>
              <a:rPr sz="1800" spc="-35" dirty="0">
                <a:latin typeface="Gotham" pitchFamily="2" charset="0"/>
                <a:cs typeface="Gotham" pitchFamily="2" charset="0"/>
              </a:rPr>
              <a:t> </a:t>
            </a:r>
            <a:r>
              <a:rPr sz="1800" dirty="0">
                <a:latin typeface="Gotham" pitchFamily="2" charset="0"/>
                <a:cs typeface="Gotham" pitchFamily="2" charset="0"/>
              </a:rPr>
              <a:t>para</a:t>
            </a:r>
            <a:r>
              <a:rPr sz="1800" spc="-35" dirty="0">
                <a:latin typeface="Gotham" pitchFamily="2" charset="0"/>
                <a:cs typeface="Gotham" pitchFamily="2" charset="0"/>
              </a:rPr>
              <a:t> </a:t>
            </a:r>
            <a:r>
              <a:rPr sz="1800" dirty="0">
                <a:latin typeface="Gotham" pitchFamily="2" charset="0"/>
                <a:cs typeface="Gotham" pitchFamily="2" charset="0"/>
              </a:rPr>
              <a:t>Seguir</a:t>
            </a:r>
            <a:r>
              <a:rPr sz="1800" spc="-45" dirty="0">
                <a:latin typeface="Gotham" pitchFamily="2" charset="0"/>
                <a:cs typeface="Gotham" pitchFamily="2" charset="0"/>
              </a:rPr>
              <a:t> </a:t>
            </a:r>
            <a:r>
              <a:rPr sz="1800" dirty="0">
                <a:latin typeface="Gotham" pitchFamily="2" charset="0"/>
                <a:cs typeface="Gotham" pitchFamily="2" charset="0"/>
              </a:rPr>
              <a:t>a</a:t>
            </a:r>
            <a:r>
              <a:rPr sz="1800" spc="-35" dirty="0">
                <a:latin typeface="Gotham" pitchFamily="2" charset="0"/>
                <a:cs typeface="Gotham" pitchFamily="2" charset="0"/>
              </a:rPr>
              <a:t> </a:t>
            </a:r>
            <a:r>
              <a:rPr sz="1800" dirty="0">
                <a:latin typeface="Gotham" pitchFamily="2" charset="0"/>
                <a:cs typeface="Gotham" pitchFamily="2" charset="0"/>
              </a:rPr>
              <a:t>personas</a:t>
            </a:r>
            <a:r>
              <a:rPr sz="1800" spc="-40" dirty="0">
                <a:latin typeface="Gotham" pitchFamily="2" charset="0"/>
                <a:cs typeface="Gotham" pitchFamily="2" charset="0"/>
              </a:rPr>
              <a:t> </a:t>
            </a:r>
            <a:r>
              <a:rPr sz="1800" spc="-50" dirty="0">
                <a:latin typeface="Gotham" pitchFamily="2" charset="0"/>
                <a:cs typeface="Gotham" pitchFamily="2" charset="0"/>
              </a:rPr>
              <a:t>o </a:t>
            </a:r>
            <a:r>
              <a:rPr sz="1800" dirty="0">
                <a:latin typeface="Gotham" pitchFamily="2" charset="0"/>
                <a:cs typeface="Gotham" pitchFamily="2" charset="0"/>
              </a:rPr>
              <a:t>algun</a:t>
            </a:r>
            <a:r>
              <a:rPr sz="1800" spc="-35" dirty="0">
                <a:latin typeface="Gotham" pitchFamily="2" charset="0"/>
                <a:cs typeface="Gotham" pitchFamily="2" charset="0"/>
              </a:rPr>
              <a:t> </a:t>
            </a:r>
            <a:r>
              <a:rPr sz="1800" dirty="0">
                <a:latin typeface="Gotham" pitchFamily="2" charset="0"/>
                <a:cs typeface="Gotham" pitchFamily="2" charset="0"/>
              </a:rPr>
              <a:t>objeto</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forma</a:t>
            </a:r>
            <a:r>
              <a:rPr sz="1800" spc="-35" dirty="0">
                <a:latin typeface="Gotham" pitchFamily="2" charset="0"/>
                <a:cs typeface="Gotham" pitchFamily="2" charset="0"/>
              </a:rPr>
              <a:t> </a:t>
            </a:r>
            <a:r>
              <a:rPr sz="1800" dirty="0">
                <a:latin typeface="Gotham" pitchFamily="2" charset="0"/>
                <a:cs typeface="Gotham" pitchFamily="2" charset="0"/>
              </a:rPr>
              <a:t>manual,</a:t>
            </a:r>
            <a:r>
              <a:rPr sz="1800" spc="-35" dirty="0">
                <a:latin typeface="Gotham" pitchFamily="2" charset="0"/>
                <a:cs typeface="Gotham" pitchFamily="2" charset="0"/>
              </a:rPr>
              <a:t> </a:t>
            </a:r>
            <a:r>
              <a:rPr sz="1800" dirty="0">
                <a:latin typeface="Gotham" pitchFamily="2" charset="0"/>
                <a:cs typeface="Gotham" pitchFamily="2" charset="0"/>
              </a:rPr>
              <a:t>es</a:t>
            </a:r>
            <a:r>
              <a:rPr sz="1800" spc="-40" dirty="0">
                <a:latin typeface="Gotham" pitchFamily="2" charset="0"/>
                <a:cs typeface="Gotham" pitchFamily="2" charset="0"/>
              </a:rPr>
              <a:t> </a:t>
            </a:r>
            <a:r>
              <a:rPr sz="1800" dirty="0">
                <a:latin typeface="Gotham" pitchFamily="2" charset="0"/>
                <a:cs typeface="Gotham" pitchFamily="2" charset="0"/>
              </a:rPr>
              <a:t>quiza</a:t>
            </a:r>
            <a:r>
              <a:rPr sz="1800" spc="-40" dirty="0">
                <a:latin typeface="Gotham" pitchFamily="2" charset="0"/>
                <a:cs typeface="Gotham" pitchFamily="2" charset="0"/>
              </a:rPr>
              <a:t> </a:t>
            </a:r>
            <a:r>
              <a:rPr sz="1800" dirty="0">
                <a:latin typeface="Gotham" pitchFamily="2" charset="0"/>
                <a:cs typeface="Gotham" pitchFamily="2" charset="0"/>
              </a:rPr>
              <a:t>la</a:t>
            </a:r>
            <a:r>
              <a:rPr sz="1800" spc="-35" dirty="0">
                <a:latin typeface="Gotham" pitchFamily="2" charset="0"/>
                <a:cs typeface="Gotham" pitchFamily="2" charset="0"/>
              </a:rPr>
              <a:t> </a:t>
            </a:r>
            <a:r>
              <a:rPr sz="1800" dirty="0">
                <a:latin typeface="Gotham" pitchFamily="2" charset="0"/>
                <a:cs typeface="Gotham" pitchFamily="2" charset="0"/>
              </a:rPr>
              <a:t>Luz</a:t>
            </a:r>
            <a:r>
              <a:rPr sz="1800" spc="-35" dirty="0">
                <a:latin typeface="Gotham" pitchFamily="2" charset="0"/>
                <a:cs typeface="Gotham" pitchFamily="2" charset="0"/>
              </a:rPr>
              <a:t> </a:t>
            </a:r>
            <a:r>
              <a:rPr sz="1800" dirty="0">
                <a:latin typeface="Gotham" pitchFamily="2" charset="0"/>
                <a:cs typeface="Gotham" pitchFamily="2" charset="0"/>
              </a:rPr>
              <a:t>principal</a:t>
            </a:r>
            <a:r>
              <a:rPr sz="1800" spc="-40" dirty="0">
                <a:latin typeface="Gotham" pitchFamily="2" charset="0"/>
                <a:cs typeface="Gotham" pitchFamily="2" charset="0"/>
              </a:rPr>
              <a:t> </a:t>
            </a:r>
            <a:r>
              <a:rPr sz="1800" dirty="0">
                <a:latin typeface="Gotham" pitchFamily="2" charset="0"/>
                <a:cs typeface="Gotham" pitchFamily="2" charset="0"/>
              </a:rPr>
              <a:t>en</a:t>
            </a:r>
            <a:r>
              <a:rPr sz="1800" spc="-30" dirty="0">
                <a:latin typeface="Gotham" pitchFamily="2" charset="0"/>
                <a:cs typeface="Gotham" pitchFamily="2" charset="0"/>
              </a:rPr>
              <a:t> </a:t>
            </a:r>
            <a:r>
              <a:rPr sz="1800" spc="-25" dirty="0">
                <a:latin typeface="Gotham" pitchFamily="2" charset="0"/>
                <a:cs typeface="Gotham" pitchFamily="2" charset="0"/>
              </a:rPr>
              <a:t>un </a:t>
            </a:r>
            <a:r>
              <a:rPr sz="1800" dirty="0">
                <a:latin typeface="Gotham" pitchFamily="2" charset="0"/>
                <a:cs typeface="Gotham" pitchFamily="2" charset="0"/>
              </a:rPr>
              <a:t>show</a:t>
            </a:r>
            <a:r>
              <a:rPr sz="1800" spc="-35" dirty="0">
                <a:latin typeface="Gotham" pitchFamily="2" charset="0"/>
                <a:cs typeface="Gotham" pitchFamily="2" charset="0"/>
              </a:rPr>
              <a:t> </a:t>
            </a:r>
            <a:r>
              <a:rPr sz="1800" dirty="0">
                <a:latin typeface="Gotham" pitchFamily="2" charset="0"/>
                <a:cs typeface="Gotham" pitchFamily="2" charset="0"/>
              </a:rPr>
              <a:t>pues</a:t>
            </a:r>
            <a:r>
              <a:rPr sz="1800" spc="-40" dirty="0">
                <a:latin typeface="Gotham" pitchFamily="2" charset="0"/>
                <a:cs typeface="Gotham" pitchFamily="2" charset="0"/>
              </a:rPr>
              <a:t> </a:t>
            </a:r>
            <a:r>
              <a:rPr sz="1800" dirty="0">
                <a:latin typeface="Gotham" pitchFamily="2" charset="0"/>
                <a:cs typeface="Gotham" pitchFamily="2" charset="0"/>
              </a:rPr>
              <a:t>hace</a:t>
            </a:r>
            <a:r>
              <a:rPr sz="1800" spc="-30" dirty="0">
                <a:latin typeface="Gotham" pitchFamily="2" charset="0"/>
                <a:cs typeface="Gotham" pitchFamily="2" charset="0"/>
              </a:rPr>
              <a:t> </a:t>
            </a:r>
            <a:r>
              <a:rPr sz="1800" spc="-10" dirty="0">
                <a:latin typeface="Gotham" pitchFamily="2" charset="0"/>
                <a:cs typeface="Gotham" pitchFamily="2" charset="0"/>
              </a:rPr>
              <a:t>destacar</a:t>
            </a:r>
            <a:r>
              <a:rPr sz="1800" spc="-40" dirty="0">
                <a:latin typeface="Gotham" pitchFamily="2" charset="0"/>
                <a:cs typeface="Gotham" pitchFamily="2" charset="0"/>
              </a:rPr>
              <a:t> </a:t>
            </a:r>
            <a:r>
              <a:rPr sz="1800" dirty="0">
                <a:latin typeface="Gotham" pitchFamily="2" charset="0"/>
                <a:cs typeface="Gotham" pitchFamily="2" charset="0"/>
              </a:rPr>
              <a:t>algo</a:t>
            </a:r>
            <a:r>
              <a:rPr sz="1800" spc="-30" dirty="0">
                <a:latin typeface="Gotham" pitchFamily="2" charset="0"/>
                <a:cs typeface="Gotham" pitchFamily="2" charset="0"/>
              </a:rPr>
              <a:t> </a:t>
            </a:r>
            <a:r>
              <a:rPr sz="1800" dirty="0">
                <a:latin typeface="Gotham" pitchFamily="2" charset="0"/>
                <a:cs typeface="Gotham" pitchFamily="2" charset="0"/>
              </a:rPr>
              <a:t>o</a:t>
            </a:r>
            <a:r>
              <a:rPr sz="1800" spc="-35" dirty="0">
                <a:latin typeface="Gotham" pitchFamily="2" charset="0"/>
                <a:cs typeface="Gotham" pitchFamily="2" charset="0"/>
              </a:rPr>
              <a:t> </a:t>
            </a:r>
            <a:r>
              <a:rPr sz="1800" spc="-10" dirty="0" err="1">
                <a:latin typeface="Gotham" pitchFamily="2" charset="0"/>
                <a:cs typeface="Gotham" pitchFamily="2" charset="0"/>
              </a:rPr>
              <a:t>alguien</a:t>
            </a:r>
            <a:r>
              <a:rPr sz="1800" spc="-10" dirty="0">
                <a:latin typeface="Gotham" pitchFamily="2" charset="0"/>
                <a:cs typeface="Gotham" pitchFamily="2" charset="0"/>
              </a:rPr>
              <a:t>.</a:t>
            </a:r>
            <a:endParaRPr lang="es-ES" dirty="0">
              <a:latin typeface="Gotham" pitchFamily="2" charset="0"/>
              <a:cs typeface="Gotham" pitchFamily="2" charset="0"/>
            </a:endParaRPr>
          </a:p>
          <a:p>
            <a:pPr marL="12700" marR="5080">
              <a:lnSpc>
                <a:spcPct val="99400"/>
              </a:lnSpc>
              <a:spcBef>
                <a:spcPts val="110"/>
              </a:spcBef>
            </a:pPr>
            <a:r>
              <a:rPr sz="1800" spc="-10" dirty="0" err="1">
                <a:latin typeface="Gotham" pitchFamily="2" charset="0"/>
                <a:cs typeface="Gotham" pitchFamily="2" charset="0"/>
              </a:rPr>
              <a:t>Normalmente</a:t>
            </a:r>
            <a:r>
              <a:rPr sz="1800" spc="-30" dirty="0">
                <a:latin typeface="Gotham" pitchFamily="2" charset="0"/>
                <a:cs typeface="Gotham" pitchFamily="2" charset="0"/>
              </a:rPr>
              <a:t> </a:t>
            </a:r>
            <a:r>
              <a:rPr sz="1800" dirty="0">
                <a:latin typeface="Gotham" pitchFamily="2" charset="0"/>
                <a:cs typeface="Gotham" pitchFamily="2" charset="0"/>
              </a:rPr>
              <a:t>es</a:t>
            </a:r>
            <a:r>
              <a:rPr sz="1800" spc="-40" dirty="0">
                <a:latin typeface="Gotham" pitchFamily="2" charset="0"/>
                <a:cs typeface="Gotham" pitchFamily="2" charset="0"/>
              </a:rPr>
              <a:t> </a:t>
            </a:r>
            <a:r>
              <a:rPr sz="1800" dirty="0">
                <a:latin typeface="Gotham" pitchFamily="2" charset="0"/>
                <a:cs typeface="Gotham" pitchFamily="2" charset="0"/>
              </a:rPr>
              <a:t>manipulado</a:t>
            </a:r>
            <a:r>
              <a:rPr sz="1800" spc="-35" dirty="0">
                <a:latin typeface="Gotham" pitchFamily="2" charset="0"/>
                <a:cs typeface="Gotham" pitchFamily="2" charset="0"/>
              </a:rPr>
              <a:t> </a:t>
            </a:r>
            <a:r>
              <a:rPr sz="1800" dirty="0">
                <a:latin typeface="Gotham" pitchFamily="2" charset="0"/>
                <a:cs typeface="Gotham" pitchFamily="2" charset="0"/>
              </a:rPr>
              <a:t>por</a:t>
            </a:r>
            <a:r>
              <a:rPr sz="1800" spc="-35" dirty="0">
                <a:latin typeface="Gotham" pitchFamily="2" charset="0"/>
                <a:cs typeface="Gotham" pitchFamily="2" charset="0"/>
              </a:rPr>
              <a:t> </a:t>
            </a:r>
            <a:r>
              <a:rPr sz="1800" dirty="0">
                <a:latin typeface="Gotham" pitchFamily="2" charset="0"/>
                <a:cs typeface="Gotham" pitchFamily="2" charset="0"/>
              </a:rPr>
              <a:t>una</a:t>
            </a:r>
            <a:r>
              <a:rPr sz="1800" spc="-35" dirty="0">
                <a:latin typeface="Gotham" pitchFamily="2" charset="0"/>
                <a:cs typeface="Gotham" pitchFamily="2" charset="0"/>
              </a:rPr>
              <a:t> </a:t>
            </a:r>
            <a:r>
              <a:rPr sz="1800" dirty="0">
                <a:latin typeface="Gotham" pitchFamily="2" charset="0"/>
                <a:cs typeface="Gotham" pitchFamily="2" charset="0"/>
              </a:rPr>
              <a:t>persona,</a:t>
            </a:r>
            <a:r>
              <a:rPr sz="1800" spc="-35" dirty="0">
                <a:latin typeface="Gotham" pitchFamily="2" charset="0"/>
                <a:cs typeface="Gotham" pitchFamily="2" charset="0"/>
              </a:rPr>
              <a:t> </a:t>
            </a:r>
            <a:r>
              <a:rPr sz="1800" dirty="0">
                <a:latin typeface="Gotham" pitchFamily="2" charset="0"/>
                <a:cs typeface="Gotham" pitchFamily="2" charset="0"/>
              </a:rPr>
              <a:t>pero</a:t>
            </a:r>
            <a:r>
              <a:rPr sz="1800" spc="-35"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la </a:t>
            </a:r>
            <a:r>
              <a:rPr sz="1800" dirty="0">
                <a:latin typeface="Gotham" pitchFamily="2" charset="0"/>
                <a:cs typeface="Gotham" pitchFamily="2" charset="0"/>
              </a:rPr>
              <a:t>actualidad</a:t>
            </a:r>
            <a:r>
              <a:rPr sz="1800" spc="-30" dirty="0">
                <a:latin typeface="Gotham" pitchFamily="2" charset="0"/>
                <a:cs typeface="Gotham" pitchFamily="2" charset="0"/>
              </a:rPr>
              <a:t> </a:t>
            </a:r>
            <a:r>
              <a:rPr sz="1800" dirty="0">
                <a:latin typeface="Gotham" pitchFamily="2" charset="0"/>
                <a:cs typeface="Gotham" pitchFamily="2" charset="0"/>
              </a:rPr>
              <a:t>puede</a:t>
            </a:r>
            <a:r>
              <a:rPr sz="1800" spc="-30" dirty="0">
                <a:latin typeface="Gotham" pitchFamily="2" charset="0"/>
                <a:cs typeface="Gotham" pitchFamily="2" charset="0"/>
              </a:rPr>
              <a:t> </a:t>
            </a:r>
            <a:r>
              <a:rPr sz="1800" dirty="0">
                <a:latin typeface="Gotham" pitchFamily="2" charset="0"/>
                <a:cs typeface="Gotham" pitchFamily="2" charset="0"/>
              </a:rPr>
              <a:t>ser</a:t>
            </a:r>
            <a:r>
              <a:rPr sz="1800" spc="-40" dirty="0">
                <a:latin typeface="Gotham" pitchFamily="2" charset="0"/>
                <a:cs typeface="Gotham" pitchFamily="2" charset="0"/>
              </a:rPr>
              <a:t> </a:t>
            </a:r>
            <a:r>
              <a:rPr sz="1800" dirty="0">
                <a:latin typeface="Gotham" pitchFamily="2" charset="0"/>
                <a:cs typeface="Gotham" pitchFamily="2" charset="0"/>
              </a:rPr>
              <a:t>usado</a:t>
            </a:r>
            <a:r>
              <a:rPr sz="1800" spc="-35" dirty="0">
                <a:latin typeface="Gotham" pitchFamily="2" charset="0"/>
                <a:cs typeface="Gotham" pitchFamily="2" charset="0"/>
              </a:rPr>
              <a:t> </a:t>
            </a:r>
            <a:r>
              <a:rPr sz="1800" spc="-10" dirty="0">
                <a:latin typeface="Gotham" pitchFamily="2" charset="0"/>
                <a:cs typeface="Gotham" pitchFamily="2" charset="0"/>
              </a:rPr>
              <a:t>remotamente</a:t>
            </a:r>
            <a:r>
              <a:rPr sz="1800" spc="-25" dirty="0">
                <a:latin typeface="Gotham" pitchFamily="2" charset="0"/>
                <a:cs typeface="Gotham" pitchFamily="2" charset="0"/>
              </a:rPr>
              <a:t> </a:t>
            </a:r>
            <a:r>
              <a:rPr sz="1800" dirty="0">
                <a:latin typeface="Gotham" pitchFamily="2" charset="0"/>
                <a:cs typeface="Gotham" pitchFamily="2" charset="0"/>
              </a:rPr>
              <a:t>desde</a:t>
            </a:r>
            <a:r>
              <a:rPr sz="1800" spc="-30" dirty="0">
                <a:latin typeface="Gotham" pitchFamily="2" charset="0"/>
                <a:cs typeface="Gotham" pitchFamily="2" charset="0"/>
              </a:rPr>
              <a:t> </a:t>
            </a:r>
            <a:r>
              <a:rPr sz="1800" dirty="0">
                <a:latin typeface="Gotham" pitchFamily="2" charset="0"/>
                <a:cs typeface="Gotham" pitchFamily="2" charset="0"/>
              </a:rPr>
              <a:t>mandos</a:t>
            </a:r>
            <a:r>
              <a:rPr sz="1800" spc="-40" dirty="0">
                <a:latin typeface="Gotham" pitchFamily="2" charset="0"/>
                <a:cs typeface="Gotham" pitchFamily="2" charset="0"/>
              </a:rPr>
              <a:t> </a:t>
            </a:r>
            <a:r>
              <a:rPr sz="1800" spc="-50" dirty="0">
                <a:latin typeface="Gotham" pitchFamily="2" charset="0"/>
                <a:cs typeface="Gotham" pitchFamily="2" charset="0"/>
              </a:rPr>
              <a:t>a </a:t>
            </a:r>
            <a:r>
              <a:rPr sz="1800" spc="-10" dirty="0">
                <a:latin typeface="Gotham" pitchFamily="2" charset="0"/>
                <a:cs typeface="Gotham" pitchFamily="2" charset="0"/>
              </a:rPr>
              <a:t>distancias</a:t>
            </a:r>
            <a:r>
              <a:rPr sz="1800" spc="-15" dirty="0">
                <a:latin typeface="Gotham" pitchFamily="2" charset="0"/>
                <a:cs typeface="Gotham" pitchFamily="2" charset="0"/>
              </a:rPr>
              <a:t> </a:t>
            </a:r>
            <a:r>
              <a:rPr sz="1800" dirty="0">
                <a:latin typeface="Gotham" pitchFamily="2" charset="0"/>
                <a:cs typeface="Gotham" pitchFamily="2" charset="0"/>
              </a:rPr>
              <a:t>y</a:t>
            </a:r>
            <a:r>
              <a:rPr sz="1800" spc="-10" dirty="0">
                <a:latin typeface="Gotham" pitchFamily="2" charset="0"/>
                <a:cs typeface="Gotham" pitchFamily="2" charset="0"/>
              </a:rPr>
              <a:t> </a:t>
            </a:r>
            <a:r>
              <a:rPr sz="1800" dirty="0">
                <a:latin typeface="Gotham" pitchFamily="2" charset="0"/>
                <a:cs typeface="Gotham" pitchFamily="2" charset="0"/>
              </a:rPr>
              <a:t>por</a:t>
            </a:r>
            <a:r>
              <a:rPr sz="1800" spc="-10" dirty="0">
                <a:latin typeface="Gotham" pitchFamily="2" charset="0"/>
                <a:cs typeface="Gotham" pitchFamily="2" charset="0"/>
              </a:rPr>
              <a:t> camaras.</a:t>
            </a:r>
            <a:endParaRPr sz="1800" dirty="0">
              <a:latin typeface="Gotham" pitchFamily="2" charset="0"/>
              <a:cs typeface="Gotham" pitchFamily="2" charset="0"/>
            </a:endParaRPr>
          </a:p>
        </p:txBody>
      </p:sp>
      <p:pic>
        <p:nvPicPr>
          <p:cNvPr id="4" name="object 4"/>
          <p:cNvPicPr/>
          <p:nvPr/>
        </p:nvPicPr>
        <p:blipFill>
          <a:blip r:embed="rId2" cstate="print"/>
          <a:stretch>
            <a:fillRect/>
          </a:stretch>
        </p:blipFill>
        <p:spPr>
          <a:xfrm>
            <a:off x="7543800" y="424630"/>
            <a:ext cx="2104713" cy="2104713"/>
          </a:xfrm>
          <a:prstGeom prst="rect">
            <a:avLst/>
          </a:prstGeom>
        </p:spPr>
      </p:pic>
      <p:pic>
        <p:nvPicPr>
          <p:cNvPr id="5" name="object 5"/>
          <p:cNvPicPr/>
          <p:nvPr/>
        </p:nvPicPr>
        <p:blipFill>
          <a:blip r:embed="rId3" cstate="print"/>
          <a:stretch>
            <a:fillRect/>
          </a:stretch>
        </p:blipFill>
        <p:spPr>
          <a:xfrm>
            <a:off x="9881263" y="650662"/>
            <a:ext cx="2119876" cy="2119876"/>
          </a:xfrm>
          <a:prstGeom prst="rect">
            <a:avLst/>
          </a:prstGeom>
        </p:spPr>
      </p:pic>
      <p:pic>
        <p:nvPicPr>
          <p:cNvPr id="6" name="object 6"/>
          <p:cNvPicPr/>
          <p:nvPr/>
        </p:nvPicPr>
        <p:blipFill>
          <a:blip r:embed="rId4" cstate="print"/>
          <a:stretch>
            <a:fillRect/>
          </a:stretch>
        </p:blipFill>
        <p:spPr>
          <a:xfrm>
            <a:off x="10386752" y="2857498"/>
            <a:ext cx="1614387" cy="2158999"/>
          </a:xfrm>
          <a:prstGeom prst="rect">
            <a:avLst/>
          </a:prstGeom>
        </p:spPr>
      </p:pic>
      <p:pic>
        <p:nvPicPr>
          <p:cNvPr id="8" name="object 8"/>
          <p:cNvPicPr/>
          <p:nvPr/>
        </p:nvPicPr>
        <p:blipFill>
          <a:blip r:embed="rId5" cstate="print"/>
          <a:stretch>
            <a:fillRect/>
          </a:stretch>
        </p:blipFill>
        <p:spPr>
          <a:xfrm>
            <a:off x="2191279" y="3676289"/>
            <a:ext cx="1613966" cy="2249773"/>
          </a:xfrm>
          <a:prstGeom prst="rect">
            <a:avLst/>
          </a:prstGeom>
        </p:spPr>
      </p:pic>
      <p:pic>
        <p:nvPicPr>
          <p:cNvPr id="9" name="object 9"/>
          <p:cNvPicPr/>
          <p:nvPr/>
        </p:nvPicPr>
        <p:blipFill>
          <a:blip r:embed="rId6" cstate="print"/>
          <a:stretch>
            <a:fillRect/>
          </a:stretch>
        </p:blipFill>
        <p:spPr>
          <a:xfrm>
            <a:off x="493967" y="3381708"/>
            <a:ext cx="1593768" cy="2838934"/>
          </a:xfrm>
          <a:prstGeom prst="rect">
            <a:avLst/>
          </a:prstGeom>
        </p:spPr>
      </p:pic>
      <p:pic>
        <p:nvPicPr>
          <p:cNvPr id="11" name="object 11"/>
          <p:cNvPicPr/>
          <p:nvPr/>
        </p:nvPicPr>
        <p:blipFill>
          <a:blip r:embed="rId7" cstate="print"/>
          <a:stretch>
            <a:fillRect/>
          </a:stretch>
        </p:blipFill>
        <p:spPr>
          <a:xfrm>
            <a:off x="6667151" y="3516891"/>
            <a:ext cx="3424758" cy="2568568"/>
          </a:xfrm>
          <a:prstGeom prst="rect">
            <a:avLst/>
          </a:prstGeom>
        </p:spPr>
      </p:pic>
      <p:pic>
        <p:nvPicPr>
          <p:cNvPr id="12" name="object 12"/>
          <p:cNvPicPr/>
          <p:nvPr/>
        </p:nvPicPr>
        <p:blipFill>
          <a:blip r:embed="rId8" cstate="print"/>
          <a:stretch>
            <a:fillRect/>
          </a:stretch>
        </p:blipFill>
        <p:spPr>
          <a:xfrm>
            <a:off x="3868070" y="3748819"/>
            <a:ext cx="2673431" cy="2104713"/>
          </a:xfrm>
          <a:prstGeom prst="rect">
            <a:avLst/>
          </a:prstGeom>
        </p:spPr>
      </p:pic>
      <p:pic>
        <p:nvPicPr>
          <p:cNvPr id="13" name="Cámara 12">
            <a:extLst>
              <a:ext uri="{FF2B5EF4-FFF2-40B4-BE49-F238E27FC236}">
                <a16:creationId xmlns:a16="http://schemas.microsoft.com/office/drawing/2014/main" id="{DDD1ED84-538C-3B4F-8FB1-09940AB56441}"/>
              </a:ext>
            </a:extLst>
          </p:cNvPr>
          <p:cNvPicPr>
            <a:picLocks noChangeAspect="1"/>
            <a:extLst>
              <a:ext uri="{51228E76-BA90-4043-B771-695A4F85340A}">
                <alf:liveFeedProps xmlns:alf="http://schemas.microsoft.com/office/drawing/2021/livefeed"/>
              </a:ext>
            </a:extLst>
          </p:cNvPicPr>
          <p:nvPr/>
        </p:nvPicPr>
        <p:blipFill>
          <a:blip r:embed="rId9">
            <a:extLst>
              <a:ext uri="{96DAC541-7B7A-43D3-8B79-37D633B846F1}">
                <asvg:svgBlip xmlns:asvg="http://schemas.microsoft.com/office/drawing/2016/SVG/main" r:embed="rId10"/>
              </a:ext>
            </a:extLst>
          </a:blip>
          <a:stretch>
            <a:fillRect/>
          </a:stretch>
        </p:blipFill>
        <p:spPr>
          <a:xfrm>
            <a:off x="10052304" y="4718304"/>
            <a:ext cx="2057400" cy="2057400"/>
          </a:xfrm>
          <a:prstGeom prst="ellipse">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C7FAC61D-1B79-0A2F-07AF-98CDFED7A9A7}"/>
              </a:ext>
            </a:extLst>
          </p:cNvPr>
          <p:cNvSpPr/>
          <p:nvPr/>
        </p:nvSpPr>
        <p:spPr>
          <a:xfrm>
            <a:off x="304800" y="900493"/>
            <a:ext cx="6267219" cy="201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object 2"/>
          <p:cNvPicPr/>
          <p:nvPr/>
        </p:nvPicPr>
        <p:blipFill>
          <a:blip r:embed="rId2" cstate="print"/>
          <a:stretch>
            <a:fillRect/>
          </a:stretch>
        </p:blipFill>
        <p:spPr>
          <a:xfrm>
            <a:off x="8812703" y="2285415"/>
            <a:ext cx="1798950" cy="1978845"/>
          </a:xfrm>
          <a:prstGeom prst="rect">
            <a:avLst/>
          </a:prstGeom>
        </p:spPr>
      </p:pic>
      <p:sp>
        <p:nvSpPr>
          <p:cNvPr id="3" name="object 3"/>
          <p:cNvSpPr txBox="1">
            <a:spLocks noGrp="1"/>
          </p:cNvSpPr>
          <p:nvPr>
            <p:ph type="title"/>
          </p:nvPr>
        </p:nvSpPr>
        <p:spPr>
          <a:xfrm>
            <a:off x="508508" y="286561"/>
            <a:ext cx="8558652" cy="474489"/>
          </a:xfrm>
          <a:prstGeom prst="rect">
            <a:avLst/>
          </a:prstGeom>
        </p:spPr>
        <p:txBody>
          <a:bodyPr vert="horz" wrap="square" lIns="0" tIns="12700" rIns="0" bIns="0" rtlCol="0">
            <a:spAutoFit/>
          </a:bodyPr>
          <a:lstStyle/>
          <a:p>
            <a:pPr marL="12700">
              <a:lnSpc>
                <a:spcPct val="100000"/>
              </a:lnSpc>
              <a:spcBef>
                <a:spcPts val="100"/>
              </a:spcBef>
            </a:pPr>
            <a:r>
              <a:rPr sz="3000" dirty="0">
                <a:latin typeface="Gotham Black" panose="02000603040000020004" pitchFamily="2" charset="0"/>
              </a:rPr>
              <a:t>Par</a:t>
            </a:r>
            <a:r>
              <a:rPr sz="3000" spc="-50" dirty="0">
                <a:latin typeface="Gotham Black" panose="02000603040000020004" pitchFamily="2" charset="0"/>
              </a:rPr>
              <a:t> </a:t>
            </a:r>
            <a:r>
              <a:rPr sz="3000" dirty="0">
                <a:latin typeface="Gotham Black" panose="02000603040000020004" pitchFamily="2" charset="0"/>
              </a:rPr>
              <a:t>Led,</a:t>
            </a:r>
            <a:r>
              <a:rPr sz="3000" spc="-50" dirty="0">
                <a:latin typeface="Gotham Black" panose="02000603040000020004" pitchFamily="2" charset="0"/>
              </a:rPr>
              <a:t> </a:t>
            </a:r>
            <a:r>
              <a:rPr sz="3000" dirty="0">
                <a:latin typeface="Gotham Black" panose="02000603040000020004" pitchFamily="2" charset="0"/>
              </a:rPr>
              <a:t>Strip</a:t>
            </a:r>
            <a:r>
              <a:rPr sz="3000" spc="-45" dirty="0">
                <a:latin typeface="Gotham Black" panose="02000603040000020004" pitchFamily="2" charset="0"/>
              </a:rPr>
              <a:t> </a:t>
            </a:r>
            <a:r>
              <a:rPr sz="3000" dirty="0">
                <a:latin typeface="Gotham Black" panose="02000603040000020004" pitchFamily="2" charset="0"/>
              </a:rPr>
              <a:t>ó</a:t>
            </a:r>
            <a:r>
              <a:rPr sz="3000" spc="-50" dirty="0">
                <a:latin typeface="Gotham Black" panose="02000603040000020004" pitchFamily="2" charset="0"/>
              </a:rPr>
              <a:t> </a:t>
            </a:r>
            <a:r>
              <a:rPr sz="3000" spc="-20" dirty="0">
                <a:latin typeface="Gotham Black" panose="02000603040000020004" pitchFamily="2" charset="0"/>
              </a:rPr>
              <a:t>Efectos</a:t>
            </a:r>
            <a:r>
              <a:rPr sz="3000" spc="-40" dirty="0">
                <a:latin typeface="Gotham Black" panose="02000603040000020004" pitchFamily="2" charset="0"/>
              </a:rPr>
              <a:t> </a:t>
            </a:r>
            <a:r>
              <a:rPr sz="3000" spc="-10" dirty="0">
                <a:latin typeface="Gotham Black" panose="02000603040000020004" pitchFamily="2" charset="0"/>
              </a:rPr>
              <a:t>Pixeles</a:t>
            </a:r>
          </a:p>
        </p:txBody>
      </p:sp>
      <p:sp>
        <p:nvSpPr>
          <p:cNvPr id="4" name="object 4"/>
          <p:cNvSpPr txBox="1"/>
          <p:nvPr/>
        </p:nvSpPr>
        <p:spPr>
          <a:xfrm>
            <a:off x="508508" y="1002071"/>
            <a:ext cx="5972175" cy="1913985"/>
          </a:xfrm>
          <a:prstGeom prst="rect">
            <a:avLst/>
          </a:prstGeom>
        </p:spPr>
        <p:txBody>
          <a:bodyPr vert="horz" wrap="square" lIns="0" tIns="28575" rIns="0" bIns="0" rtlCol="0">
            <a:spAutoFit/>
          </a:bodyPr>
          <a:lstStyle/>
          <a:p>
            <a:pPr marL="12700" marR="5080" algn="just">
              <a:lnSpc>
                <a:spcPts val="2090"/>
              </a:lnSpc>
              <a:spcBef>
                <a:spcPts val="225"/>
              </a:spcBef>
            </a:pPr>
            <a:r>
              <a:rPr sz="1800" dirty="0">
                <a:latin typeface="Gotham" pitchFamily="2" charset="0"/>
                <a:cs typeface="Gotham" pitchFamily="2" charset="0"/>
              </a:rPr>
              <a:t>Son</a:t>
            </a:r>
            <a:r>
              <a:rPr sz="1800" spc="-30" dirty="0">
                <a:latin typeface="Gotham" pitchFamily="2" charset="0"/>
                <a:cs typeface="Gotham" pitchFamily="2" charset="0"/>
              </a:rPr>
              <a:t> </a:t>
            </a:r>
            <a:r>
              <a:rPr sz="1800" spc="-10" dirty="0">
                <a:latin typeface="Gotham" pitchFamily="2" charset="0"/>
                <a:cs typeface="Gotham" pitchFamily="2" charset="0"/>
              </a:rPr>
              <a:t>efectos</a:t>
            </a:r>
            <a:r>
              <a:rPr sz="1800" spc="-3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color</a:t>
            </a:r>
            <a:r>
              <a:rPr sz="1800" spc="-35" dirty="0">
                <a:latin typeface="Gotham" pitchFamily="2" charset="0"/>
                <a:cs typeface="Gotham" pitchFamily="2" charset="0"/>
              </a:rPr>
              <a:t> </a:t>
            </a:r>
            <a:r>
              <a:rPr sz="1800" dirty="0">
                <a:latin typeface="Gotham" pitchFamily="2" charset="0"/>
                <a:cs typeface="Gotham" pitchFamily="2" charset="0"/>
              </a:rPr>
              <a:t>que</a:t>
            </a:r>
            <a:r>
              <a:rPr sz="1800" spc="-30" dirty="0">
                <a:latin typeface="Gotham" pitchFamily="2" charset="0"/>
                <a:cs typeface="Gotham" pitchFamily="2" charset="0"/>
              </a:rPr>
              <a:t> </a:t>
            </a:r>
            <a:r>
              <a:rPr sz="1800" dirty="0">
                <a:latin typeface="Gotham" pitchFamily="2" charset="0"/>
                <a:cs typeface="Gotham" pitchFamily="2" charset="0"/>
              </a:rPr>
              <a:t>son</a:t>
            </a:r>
            <a:r>
              <a:rPr sz="1800" spc="-25" dirty="0">
                <a:latin typeface="Gotham" pitchFamily="2" charset="0"/>
                <a:cs typeface="Gotham" pitchFamily="2" charset="0"/>
              </a:rPr>
              <a:t> </a:t>
            </a:r>
            <a:r>
              <a:rPr sz="1800" dirty="0">
                <a:latin typeface="Gotham" pitchFamily="2" charset="0"/>
                <a:cs typeface="Gotham" pitchFamily="2" charset="0"/>
              </a:rPr>
              <a:t>usados</a:t>
            </a:r>
            <a:r>
              <a:rPr sz="1800" spc="-35" dirty="0">
                <a:latin typeface="Gotham" pitchFamily="2" charset="0"/>
                <a:cs typeface="Gotham" pitchFamily="2" charset="0"/>
              </a:rPr>
              <a:t> </a:t>
            </a:r>
            <a:r>
              <a:rPr sz="1800" dirty="0">
                <a:latin typeface="Gotham" pitchFamily="2" charset="0"/>
                <a:cs typeface="Gotham" pitchFamily="2" charset="0"/>
              </a:rPr>
              <a:t>como</a:t>
            </a:r>
            <a:r>
              <a:rPr sz="1800" spc="-35" dirty="0">
                <a:latin typeface="Gotham" pitchFamily="2" charset="0"/>
                <a:cs typeface="Gotham" pitchFamily="2" charset="0"/>
              </a:rPr>
              <a:t> </a:t>
            </a:r>
            <a:r>
              <a:rPr sz="1800" spc="-10" dirty="0">
                <a:latin typeface="Gotham" pitchFamily="2" charset="0"/>
                <a:cs typeface="Gotham" pitchFamily="2" charset="0"/>
              </a:rPr>
              <a:t>efecto</a:t>
            </a:r>
            <a:r>
              <a:rPr sz="1800" spc="-30" dirty="0">
                <a:latin typeface="Gotham" pitchFamily="2" charset="0"/>
                <a:cs typeface="Gotham" pitchFamily="2" charset="0"/>
              </a:rPr>
              <a:t> </a:t>
            </a:r>
            <a:r>
              <a:rPr sz="1800" dirty="0">
                <a:latin typeface="Gotham" pitchFamily="2" charset="0"/>
                <a:cs typeface="Gotham" pitchFamily="2" charset="0"/>
              </a:rPr>
              <a:t>visual</a:t>
            </a:r>
            <a:r>
              <a:rPr sz="1800" spc="-35" dirty="0">
                <a:latin typeface="Gotham" pitchFamily="2" charset="0"/>
                <a:cs typeface="Gotham" pitchFamily="2" charset="0"/>
              </a:rPr>
              <a:t> </a:t>
            </a:r>
            <a:r>
              <a:rPr sz="1800" dirty="0">
                <a:latin typeface="Gotham" pitchFamily="2" charset="0"/>
                <a:cs typeface="Gotham" pitchFamily="2" charset="0"/>
              </a:rPr>
              <a:t>pues</a:t>
            </a:r>
            <a:r>
              <a:rPr sz="1800" spc="-35" dirty="0">
                <a:latin typeface="Gotham" pitchFamily="2" charset="0"/>
                <a:cs typeface="Gotham" pitchFamily="2" charset="0"/>
              </a:rPr>
              <a:t> </a:t>
            </a:r>
            <a:r>
              <a:rPr sz="1800" spc="-25" dirty="0">
                <a:latin typeface="Gotham" pitchFamily="2" charset="0"/>
                <a:cs typeface="Gotham" pitchFamily="2" charset="0"/>
              </a:rPr>
              <a:t>no </a:t>
            </a:r>
            <a:r>
              <a:rPr sz="1800" dirty="0">
                <a:latin typeface="Gotham" pitchFamily="2" charset="0"/>
                <a:cs typeface="Gotham" pitchFamily="2" charset="0"/>
              </a:rPr>
              <a:t>emiten</a:t>
            </a:r>
            <a:r>
              <a:rPr sz="1800" spc="-25" dirty="0">
                <a:latin typeface="Gotham" pitchFamily="2" charset="0"/>
                <a:cs typeface="Gotham" pitchFamily="2" charset="0"/>
              </a:rPr>
              <a:t> </a:t>
            </a:r>
            <a:r>
              <a:rPr sz="1800" dirty="0">
                <a:latin typeface="Gotham" pitchFamily="2" charset="0"/>
                <a:cs typeface="Gotham" pitchFamily="2" charset="0"/>
              </a:rPr>
              <a:t>mucha</a:t>
            </a:r>
            <a:r>
              <a:rPr sz="1800" spc="-30" dirty="0">
                <a:latin typeface="Gotham" pitchFamily="2" charset="0"/>
                <a:cs typeface="Gotham" pitchFamily="2" charset="0"/>
              </a:rPr>
              <a:t> </a:t>
            </a:r>
            <a:r>
              <a:rPr sz="1800" dirty="0">
                <a:latin typeface="Gotham" pitchFamily="2" charset="0"/>
                <a:cs typeface="Gotham" pitchFamily="2" charset="0"/>
              </a:rPr>
              <a:t>luz</a:t>
            </a:r>
            <a:r>
              <a:rPr sz="1800" spc="-25" dirty="0">
                <a:latin typeface="Gotham" pitchFamily="2" charset="0"/>
                <a:cs typeface="Gotham" pitchFamily="2" charset="0"/>
              </a:rPr>
              <a:t> </a:t>
            </a:r>
            <a:r>
              <a:rPr sz="1800" dirty="0">
                <a:latin typeface="Gotham" pitchFamily="2" charset="0"/>
                <a:cs typeface="Gotham" pitchFamily="2" charset="0"/>
              </a:rPr>
              <a:t>pero</a:t>
            </a:r>
            <a:r>
              <a:rPr sz="1800" spc="-30" dirty="0">
                <a:latin typeface="Gotham" pitchFamily="2" charset="0"/>
                <a:cs typeface="Gotham" pitchFamily="2" charset="0"/>
              </a:rPr>
              <a:t> </a:t>
            </a:r>
            <a:r>
              <a:rPr sz="1800" dirty="0">
                <a:latin typeface="Gotham" pitchFamily="2" charset="0"/>
                <a:cs typeface="Gotham" pitchFamily="2" charset="0"/>
              </a:rPr>
              <a:t>si</a:t>
            </a:r>
            <a:r>
              <a:rPr sz="1800" spc="-30" dirty="0">
                <a:latin typeface="Gotham" pitchFamily="2" charset="0"/>
                <a:cs typeface="Gotham" pitchFamily="2" charset="0"/>
              </a:rPr>
              <a:t> </a:t>
            </a:r>
            <a:r>
              <a:rPr sz="1800" dirty="0">
                <a:latin typeface="Gotham" pitchFamily="2" charset="0"/>
                <a:cs typeface="Gotham" pitchFamily="2" charset="0"/>
              </a:rPr>
              <a:t>son</a:t>
            </a:r>
            <a:r>
              <a:rPr sz="1800" spc="-25" dirty="0">
                <a:latin typeface="Gotham" pitchFamily="2" charset="0"/>
                <a:cs typeface="Gotham" pitchFamily="2" charset="0"/>
              </a:rPr>
              <a:t> </a:t>
            </a:r>
            <a:r>
              <a:rPr sz="1800" spc="-10" dirty="0">
                <a:latin typeface="Gotham" pitchFamily="2" charset="0"/>
                <a:cs typeface="Gotham" pitchFamily="2" charset="0"/>
              </a:rPr>
              <a:t>persectibles</a:t>
            </a:r>
            <a:r>
              <a:rPr sz="1800" spc="-30" dirty="0">
                <a:latin typeface="Gotham" pitchFamily="2" charset="0"/>
                <a:cs typeface="Gotham" pitchFamily="2" charset="0"/>
              </a:rPr>
              <a:t> </a:t>
            </a:r>
            <a:r>
              <a:rPr sz="1800" dirty="0">
                <a:latin typeface="Gotham" pitchFamily="2" charset="0"/>
                <a:cs typeface="Gotham" pitchFamily="2" charset="0"/>
              </a:rPr>
              <a:t>como</a:t>
            </a:r>
            <a:r>
              <a:rPr sz="1800" spc="-30" dirty="0">
                <a:latin typeface="Gotham" pitchFamily="2" charset="0"/>
                <a:cs typeface="Gotham" pitchFamily="2" charset="0"/>
              </a:rPr>
              <a:t> </a:t>
            </a:r>
            <a:r>
              <a:rPr sz="1800" spc="-10" dirty="0">
                <a:latin typeface="Gotham" pitchFamily="2" charset="0"/>
                <a:cs typeface="Gotham" pitchFamily="2" charset="0"/>
              </a:rPr>
              <a:t>escenografia.</a:t>
            </a:r>
            <a:endParaRPr sz="1800" dirty="0">
              <a:latin typeface="Gotham" pitchFamily="2" charset="0"/>
              <a:cs typeface="Gotham" pitchFamily="2" charset="0"/>
            </a:endParaRPr>
          </a:p>
          <a:p>
            <a:pPr marL="12700" marR="405765" algn="just">
              <a:lnSpc>
                <a:spcPts val="2110"/>
              </a:lnSpc>
              <a:spcBef>
                <a:spcPts val="5"/>
              </a:spcBef>
            </a:pPr>
            <a:r>
              <a:rPr sz="1800" dirty="0">
                <a:latin typeface="Gotham" pitchFamily="2" charset="0"/>
                <a:cs typeface="Gotham" pitchFamily="2" charset="0"/>
              </a:rPr>
              <a:t>Son</a:t>
            </a:r>
            <a:r>
              <a:rPr sz="1800" spc="-25" dirty="0">
                <a:latin typeface="Gotham" pitchFamily="2" charset="0"/>
                <a:cs typeface="Gotham" pitchFamily="2" charset="0"/>
              </a:rPr>
              <a:t> </a:t>
            </a:r>
            <a:r>
              <a:rPr sz="1800" dirty="0">
                <a:latin typeface="Gotham" pitchFamily="2" charset="0"/>
                <a:cs typeface="Gotham" pitchFamily="2" charset="0"/>
              </a:rPr>
              <a:t>usados</a:t>
            </a:r>
            <a:r>
              <a:rPr sz="1800" spc="-35"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gran</a:t>
            </a:r>
            <a:r>
              <a:rPr sz="1800" spc="-25" dirty="0">
                <a:latin typeface="Gotham" pitchFamily="2" charset="0"/>
                <a:cs typeface="Gotham" pitchFamily="2" charset="0"/>
              </a:rPr>
              <a:t> </a:t>
            </a:r>
            <a:r>
              <a:rPr sz="1800" dirty="0">
                <a:latin typeface="Gotham" pitchFamily="2" charset="0"/>
                <a:cs typeface="Gotham" pitchFamily="2" charset="0"/>
              </a:rPr>
              <a:t>cantidad</a:t>
            </a:r>
            <a:r>
              <a:rPr sz="1800" spc="-20" dirty="0">
                <a:latin typeface="Gotham" pitchFamily="2" charset="0"/>
                <a:cs typeface="Gotham" pitchFamily="2" charset="0"/>
              </a:rPr>
              <a:t> </a:t>
            </a:r>
            <a:r>
              <a:rPr sz="1800" dirty="0">
                <a:latin typeface="Gotham" pitchFamily="2" charset="0"/>
                <a:cs typeface="Gotham" pitchFamily="2" charset="0"/>
              </a:rPr>
              <a:t>y</a:t>
            </a:r>
            <a:r>
              <a:rPr sz="1800" spc="-35" dirty="0">
                <a:latin typeface="Gotham" pitchFamily="2" charset="0"/>
                <a:cs typeface="Gotham" pitchFamily="2" charset="0"/>
              </a:rPr>
              <a:t> </a:t>
            </a:r>
            <a:r>
              <a:rPr sz="1800" dirty="0">
                <a:latin typeface="Gotham" pitchFamily="2" charset="0"/>
                <a:cs typeface="Gotham" pitchFamily="2" charset="0"/>
              </a:rPr>
              <a:t>son</a:t>
            </a:r>
            <a:r>
              <a:rPr sz="1800" spc="-25" dirty="0">
                <a:latin typeface="Gotham" pitchFamily="2" charset="0"/>
                <a:cs typeface="Gotham" pitchFamily="2" charset="0"/>
              </a:rPr>
              <a:t> </a:t>
            </a:r>
            <a:r>
              <a:rPr sz="1800" dirty="0">
                <a:latin typeface="Gotham" pitchFamily="2" charset="0"/>
                <a:cs typeface="Gotham" pitchFamily="2" charset="0"/>
              </a:rPr>
              <a:t>capaz</a:t>
            </a:r>
            <a:r>
              <a:rPr sz="1800" spc="-30" dirty="0">
                <a:latin typeface="Gotham" pitchFamily="2" charset="0"/>
                <a:cs typeface="Gotham" pitchFamily="2" charset="0"/>
              </a:rPr>
              <a:t> </a:t>
            </a:r>
            <a:r>
              <a:rPr sz="1800" dirty="0">
                <a:latin typeface="Gotham" pitchFamily="2" charset="0"/>
                <a:cs typeface="Gotham" pitchFamily="2" charset="0"/>
              </a:rPr>
              <a:t>de</a:t>
            </a:r>
            <a:r>
              <a:rPr sz="1800" spc="-20" dirty="0">
                <a:latin typeface="Gotham" pitchFamily="2" charset="0"/>
                <a:cs typeface="Gotham" pitchFamily="2" charset="0"/>
              </a:rPr>
              <a:t> </a:t>
            </a:r>
            <a:r>
              <a:rPr sz="1800" dirty="0">
                <a:latin typeface="Gotham" pitchFamily="2" charset="0"/>
                <a:cs typeface="Gotham" pitchFamily="2" charset="0"/>
              </a:rPr>
              <a:t>ser</a:t>
            </a:r>
            <a:r>
              <a:rPr sz="1800" spc="-35" dirty="0">
                <a:latin typeface="Gotham" pitchFamily="2" charset="0"/>
                <a:cs typeface="Gotham" pitchFamily="2" charset="0"/>
              </a:rPr>
              <a:t> </a:t>
            </a:r>
            <a:r>
              <a:rPr sz="1800" spc="-10" dirty="0">
                <a:latin typeface="Gotham" pitchFamily="2" charset="0"/>
                <a:cs typeface="Gotham" pitchFamily="2" charset="0"/>
              </a:rPr>
              <a:t>controlados </a:t>
            </a:r>
            <a:r>
              <a:rPr sz="1800" dirty="0">
                <a:latin typeface="Gotham" pitchFamily="2" charset="0"/>
                <a:cs typeface="Gotham" pitchFamily="2" charset="0"/>
              </a:rPr>
              <a:t>desde</a:t>
            </a:r>
            <a:r>
              <a:rPr sz="1800" spc="-50" dirty="0">
                <a:latin typeface="Gotham" pitchFamily="2" charset="0"/>
                <a:cs typeface="Gotham" pitchFamily="2" charset="0"/>
              </a:rPr>
              <a:t> </a:t>
            </a:r>
            <a:r>
              <a:rPr sz="1800" dirty="0">
                <a:latin typeface="Gotham" pitchFamily="2" charset="0"/>
                <a:cs typeface="Gotham" pitchFamily="2" charset="0"/>
              </a:rPr>
              <a:t>consola</a:t>
            </a:r>
            <a:r>
              <a:rPr sz="1800" spc="-45" dirty="0">
                <a:latin typeface="Gotham" pitchFamily="2" charset="0"/>
                <a:cs typeface="Gotham" pitchFamily="2" charset="0"/>
              </a:rPr>
              <a:t> </a:t>
            </a:r>
            <a:r>
              <a:rPr sz="1800" dirty="0">
                <a:latin typeface="Gotham" pitchFamily="2" charset="0"/>
                <a:cs typeface="Gotham" pitchFamily="2" charset="0"/>
              </a:rPr>
              <a:t>y</a:t>
            </a:r>
            <a:r>
              <a:rPr sz="1800" spc="-50" dirty="0">
                <a:latin typeface="Gotham" pitchFamily="2" charset="0"/>
                <a:cs typeface="Gotham" pitchFamily="2" charset="0"/>
              </a:rPr>
              <a:t> </a:t>
            </a:r>
            <a:r>
              <a:rPr sz="1800" dirty="0">
                <a:latin typeface="Gotham" pitchFamily="2" charset="0"/>
                <a:cs typeface="Gotham" pitchFamily="2" charset="0"/>
              </a:rPr>
              <a:t>crean</a:t>
            </a:r>
            <a:r>
              <a:rPr sz="1800" spc="-45" dirty="0">
                <a:latin typeface="Gotham" pitchFamily="2" charset="0"/>
                <a:cs typeface="Gotham" pitchFamily="2" charset="0"/>
              </a:rPr>
              <a:t> </a:t>
            </a:r>
            <a:r>
              <a:rPr sz="1800" spc="-10" dirty="0">
                <a:latin typeface="Gotham" pitchFamily="2" charset="0"/>
                <a:cs typeface="Gotham" pitchFamily="2" charset="0"/>
              </a:rPr>
              <a:t>efectos</a:t>
            </a:r>
            <a:r>
              <a:rPr sz="1800" spc="-50" dirty="0">
                <a:latin typeface="Gotham" pitchFamily="2" charset="0"/>
                <a:cs typeface="Gotham" pitchFamily="2" charset="0"/>
              </a:rPr>
              <a:t> </a:t>
            </a:r>
            <a:r>
              <a:rPr sz="1800" dirty="0">
                <a:latin typeface="Gotham" pitchFamily="2" charset="0"/>
                <a:cs typeface="Gotham" pitchFamily="2" charset="0"/>
              </a:rPr>
              <a:t>increibles</a:t>
            </a:r>
            <a:r>
              <a:rPr sz="1800" spc="-50" dirty="0">
                <a:latin typeface="Gotham" pitchFamily="2" charset="0"/>
                <a:cs typeface="Gotham" pitchFamily="2" charset="0"/>
              </a:rPr>
              <a:t> </a:t>
            </a:r>
            <a:r>
              <a:rPr sz="1800" dirty="0">
                <a:latin typeface="Gotham" pitchFamily="2" charset="0"/>
                <a:cs typeface="Gotham" pitchFamily="2" charset="0"/>
              </a:rPr>
              <a:t>incluso</a:t>
            </a:r>
            <a:r>
              <a:rPr sz="1800" spc="-45" dirty="0">
                <a:latin typeface="Gotham" pitchFamily="2" charset="0"/>
                <a:cs typeface="Gotham" pitchFamily="2" charset="0"/>
              </a:rPr>
              <a:t> </a:t>
            </a:r>
            <a:r>
              <a:rPr sz="1800" dirty="0">
                <a:latin typeface="Gotham" pitchFamily="2" charset="0"/>
                <a:cs typeface="Gotham" pitchFamily="2" charset="0"/>
              </a:rPr>
              <a:t>en</a:t>
            </a:r>
            <a:r>
              <a:rPr sz="1800" spc="-45" dirty="0">
                <a:latin typeface="Gotham" pitchFamily="2" charset="0"/>
                <a:cs typeface="Gotham" pitchFamily="2" charset="0"/>
              </a:rPr>
              <a:t> </a:t>
            </a:r>
            <a:r>
              <a:rPr sz="1800" spc="-25" dirty="0">
                <a:latin typeface="Gotham" pitchFamily="2" charset="0"/>
                <a:cs typeface="Gotham" pitchFamily="2" charset="0"/>
              </a:rPr>
              <a:t>3D.</a:t>
            </a:r>
            <a:r>
              <a:rPr sz="1800" dirty="0">
                <a:latin typeface="Gotham" pitchFamily="2" charset="0"/>
                <a:cs typeface="Gotham" pitchFamily="2" charset="0"/>
              </a:rPr>
              <a:t>Hay</a:t>
            </a:r>
            <a:r>
              <a:rPr sz="1800" spc="-4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varias</a:t>
            </a:r>
            <a:r>
              <a:rPr sz="1800" spc="-40" dirty="0">
                <a:latin typeface="Gotham" pitchFamily="2" charset="0"/>
                <a:cs typeface="Gotham" pitchFamily="2" charset="0"/>
              </a:rPr>
              <a:t> </a:t>
            </a:r>
            <a:r>
              <a:rPr sz="1800" dirty="0">
                <a:latin typeface="Gotham" pitchFamily="2" charset="0"/>
                <a:cs typeface="Gotham" pitchFamily="2" charset="0"/>
              </a:rPr>
              <a:t>formas</a:t>
            </a:r>
            <a:r>
              <a:rPr sz="1800" spc="-40" dirty="0">
                <a:latin typeface="Gotham" pitchFamily="2" charset="0"/>
                <a:cs typeface="Gotham" pitchFamily="2" charset="0"/>
              </a:rPr>
              <a:t> </a:t>
            </a:r>
            <a:r>
              <a:rPr sz="1800" dirty="0">
                <a:latin typeface="Gotham" pitchFamily="2" charset="0"/>
                <a:cs typeface="Gotham" pitchFamily="2" charset="0"/>
              </a:rPr>
              <a:t>y</a:t>
            </a:r>
            <a:r>
              <a:rPr sz="1800" spc="-40" dirty="0">
                <a:latin typeface="Gotham" pitchFamily="2" charset="0"/>
                <a:cs typeface="Gotham" pitchFamily="2" charset="0"/>
              </a:rPr>
              <a:t> </a:t>
            </a:r>
            <a:r>
              <a:rPr sz="1800" spc="-10" dirty="0">
                <a:latin typeface="Gotham" pitchFamily="2" charset="0"/>
                <a:cs typeface="Gotham" pitchFamily="2" charset="0"/>
              </a:rPr>
              <a:t>tamaños.</a:t>
            </a:r>
            <a:endParaRPr sz="1800" dirty="0">
              <a:latin typeface="Gotham" pitchFamily="2" charset="0"/>
              <a:cs typeface="Gotham" pitchFamily="2" charset="0"/>
            </a:endParaRPr>
          </a:p>
        </p:txBody>
      </p:sp>
      <p:pic>
        <p:nvPicPr>
          <p:cNvPr id="5" name="object 5"/>
          <p:cNvPicPr/>
          <p:nvPr/>
        </p:nvPicPr>
        <p:blipFill>
          <a:blip r:embed="rId3" cstate="print"/>
          <a:stretch>
            <a:fillRect/>
          </a:stretch>
        </p:blipFill>
        <p:spPr>
          <a:xfrm>
            <a:off x="613539" y="4750676"/>
            <a:ext cx="2991453" cy="1682692"/>
          </a:xfrm>
          <a:prstGeom prst="rect">
            <a:avLst/>
          </a:prstGeom>
        </p:spPr>
      </p:pic>
      <p:pic>
        <p:nvPicPr>
          <p:cNvPr id="6" name="object 6"/>
          <p:cNvPicPr/>
          <p:nvPr/>
        </p:nvPicPr>
        <p:blipFill>
          <a:blip r:embed="rId4" cstate="print"/>
          <a:stretch>
            <a:fillRect/>
          </a:stretch>
        </p:blipFill>
        <p:spPr>
          <a:xfrm>
            <a:off x="6572019" y="2154427"/>
            <a:ext cx="1743388" cy="1743388"/>
          </a:xfrm>
          <a:prstGeom prst="rect">
            <a:avLst/>
          </a:prstGeom>
        </p:spPr>
      </p:pic>
      <p:pic>
        <p:nvPicPr>
          <p:cNvPr id="7" name="object 7"/>
          <p:cNvPicPr/>
          <p:nvPr/>
        </p:nvPicPr>
        <p:blipFill>
          <a:blip r:embed="rId5" cstate="print"/>
          <a:stretch>
            <a:fillRect/>
          </a:stretch>
        </p:blipFill>
        <p:spPr>
          <a:xfrm>
            <a:off x="9493323" y="424632"/>
            <a:ext cx="2268907" cy="1707868"/>
          </a:xfrm>
          <a:prstGeom prst="rect">
            <a:avLst/>
          </a:prstGeom>
        </p:spPr>
      </p:pic>
      <p:pic>
        <p:nvPicPr>
          <p:cNvPr id="9" name="object 9"/>
          <p:cNvPicPr/>
          <p:nvPr/>
        </p:nvPicPr>
        <p:blipFill>
          <a:blip r:embed="rId6" cstate="print"/>
          <a:stretch>
            <a:fillRect/>
          </a:stretch>
        </p:blipFill>
        <p:spPr>
          <a:xfrm>
            <a:off x="429769" y="3544287"/>
            <a:ext cx="3358992" cy="1147324"/>
          </a:xfrm>
          <a:prstGeom prst="rect">
            <a:avLst/>
          </a:prstGeom>
        </p:spPr>
      </p:pic>
      <p:pic>
        <p:nvPicPr>
          <p:cNvPr id="10" name="object 10"/>
          <p:cNvPicPr/>
          <p:nvPr/>
        </p:nvPicPr>
        <p:blipFill>
          <a:blip r:embed="rId7" cstate="print"/>
          <a:stretch>
            <a:fillRect/>
          </a:stretch>
        </p:blipFill>
        <p:spPr>
          <a:xfrm>
            <a:off x="4336613" y="4117949"/>
            <a:ext cx="4116299" cy="2315419"/>
          </a:xfrm>
          <a:prstGeom prst="rect">
            <a:avLst/>
          </a:prstGeom>
        </p:spPr>
      </p:pic>
      <p:pic>
        <p:nvPicPr>
          <p:cNvPr id="11" name="object 11"/>
          <p:cNvPicPr/>
          <p:nvPr/>
        </p:nvPicPr>
        <p:blipFill>
          <a:blip r:embed="rId8" cstate="print"/>
          <a:stretch>
            <a:fillRect/>
          </a:stretch>
        </p:blipFill>
        <p:spPr>
          <a:xfrm>
            <a:off x="8833322" y="4545346"/>
            <a:ext cx="3029788" cy="1676482"/>
          </a:xfrm>
          <a:prstGeom prst="rect">
            <a:avLst/>
          </a:prstGeom>
        </p:spPr>
      </p:pic>
      <p:pic>
        <p:nvPicPr>
          <p:cNvPr id="12" name="object 12"/>
          <p:cNvPicPr/>
          <p:nvPr/>
        </p:nvPicPr>
        <p:blipFill>
          <a:blip r:embed="rId9" cstate="print"/>
          <a:stretch>
            <a:fillRect/>
          </a:stretch>
        </p:blipFill>
        <p:spPr>
          <a:xfrm>
            <a:off x="7000775" y="286561"/>
            <a:ext cx="1437616" cy="172842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5081" y="2816012"/>
            <a:ext cx="6421839" cy="1225977"/>
          </a:xfrm>
          <a:prstGeom prst="rect">
            <a:avLst/>
          </a:prstGeom>
        </p:spPr>
        <p:txBody>
          <a:bodyPr vert="horz" wrap="square" lIns="0" tIns="12700" rIns="0" bIns="0" rtlCol="0">
            <a:spAutoFit/>
          </a:bodyPr>
          <a:lstStyle/>
          <a:p>
            <a:pPr algn="ctr">
              <a:lnSpc>
                <a:spcPct val="100000"/>
              </a:lnSpc>
              <a:spcBef>
                <a:spcPts val="100"/>
              </a:spcBef>
            </a:pPr>
            <a:r>
              <a:rPr sz="4800" dirty="0">
                <a:solidFill>
                  <a:srgbClr val="FF0000"/>
                </a:solidFill>
                <a:latin typeface="Gotham Black" panose="02000603040000020004" pitchFamily="2" charset="0"/>
              </a:rPr>
              <a:t>TIPOS</a:t>
            </a:r>
            <a:r>
              <a:rPr sz="4800" spc="-35" dirty="0">
                <a:solidFill>
                  <a:srgbClr val="FF0000"/>
                </a:solidFill>
                <a:latin typeface="Gotham Black" panose="02000603040000020004" pitchFamily="2" charset="0"/>
              </a:rPr>
              <a:t> </a:t>
            </a:r>
            <a:r>
              <a:rPr sz="4800" dirty="0">
                <a:solidFill>
                  <a:srgbClr val="FF0000"/>
                </a:solidFill>
                <a:latin typeface="Gotham Black" panose="02000603040000020004" pitchFamily="2" charset="0"/>
              </a:rPr>
              <a:t>DE</a:t>
            </a:r>
            <a:r>
              <a:rPr sz="4800" spc="-40" dirty="0">
                <a:solidFill>
                  <a:srgbClr val="FF0000"/>
                </a:solidFill>
                <a:latin typeface="Gotham Black" panose="02000603040000020004" pitchFamily="2" charset="0"/>
              </a:rPr>
              <a:t> </a:t>
            </a:r>
            <a:r>
              <a:rPr sz="4800" spc="-10" dirty="0">
                <a:solidFill>
                  <a:srgbClr val="FF0000"/>
                </a:solidFill>
                <a:latin typeface="Gotham Black" panose="02000603040000020004" pitchFamily="2" charset="0"/>
              </a:rPr>
              <a:t>EQUIPOS</a:t>
            </a:r>
            <a:endParaRPr sz="4800" dirty="0">
              <a:latin typeface="Gotham Black" panose="02000603040000020004" pitchFamily="2" charset="0"/>
            </a:endParaRPr>
          </a:p>
          <a:p>
            <a:pPr marL="46355" algn="ctr">
              <a:lnSpc>
                <a:spcPct val="100000"/>
              </a:lnSpc>
              <a:spcBef>
                <a:spcPts val="120"/>
              </a:spcBef>
            </a:pPr>
            <a:r>
              <a:rPr sz="3000" dirty="0">
                <a:solidFill>
                  <a:srgbClr val="FF0000"/>
                </a:solidFill>
                <a:latin typeface="Gotham" pitchFamily="2" charset="0"/>
                <a:cs typeface="Gotham" pitchFamily="2" charset="0"/>
              </a:rPr>
              <a:t>LUCES</a:t>
            </a:r>
            <a:r>
              <a:rPr sz="3000" spc="-75" dirty="0">
                <a:solidFill>
                  <a:srgbClr val="FF0000"/>
                </a:solidFill>
                <a:latin typeface="Gotham" pitchFamily="2" charset="0"/>
                <a:cs typeface="Gotham" pitchFamily="2" charset="0"/>
              </a:rPr>
              <a:t> </a:t>
            </a:r>
            <a:r>
              <a:rPr sz="3000" spc="-10" dirty="0">
                <a:solidFill>
                  <a:srgbClr val="FF0000"/>
                </a:solidFill>
                <a:latin typeface="Gotham" pitchFamily="2" charset="0"/>
                <a:cs typeface="Gotham" pitchFamily="2" charset="0"/>
              </a:rPr>
              <a:t>MOVILES</a:t>
            </a:r>
            <a:r>
              <a:rPr sz="3000" spc="-75" dirty="0">
                <a:solidFill>
                  <a:srgbClr val="FF0000"/>
                </a:solidFill>
                <a:latin typeface="Gotham" pitchFamily="2" charset="0"/>
                <a:cs typeface="Gotham" pitchFamily="2" charset="0"/>
              </a:rPr>
              <a:t> </a:t>
            </a:r>
            <a:r>
              <a:rPr sz="3000" dirty="0">
                <a:solidFill>
                  <a:srgbClr val="FF0000"/>
                </a:solidFill>
                <a:latin typeface="Gotham" pitchFamily="2" charset="0"/>
                <a:cs typeface="Gotham" pitchFamily="2" charset="0"/>
              </a:rPr>
              <a:t>O</a:t>
            </a:r>
            <a:r>
              <a:rPr sz="3000" spc="-75" dirty="0">
                <a:solidFill>
                  <a:srgbClr val="FF0000"/>
                </a:solidFill>
                <a:latin typeface="Gotham" pitchFamily="2" charset="0"/>
                <a:cs typeface="Gotham" pitchFamily="2" charset="0"/>
              </a:rPr>
              <a:t> </a:t>
            </a:r>
            <a:r>
              <a:rPr sz="3000" spc="-10" dirty="0">
                <a:solidFill>
                  <a:srgbClr val="FF0000"/>
                </a:solidFill>
                <a:latin typeface="Gotham" pitchFamily="2" charset="0"/>
                <a:cs typeface="Gotham" pitchFamily="2" charset="0"/>
              </a:rPr>
              <a:t>ROBOTICAS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0510643-BCC7-7584-9258-AC332D74DA3A}"/>
              </a:ext>
            </a:extLst>
          </p:cNvPr>
          <p:cNvSpPr/>
          <p:nvPr/>
        </p:nvSpPr>
        <p:spPr>
          <a:xfrm>
            <a:off x="345042" y="805626"/>
            <a:ext cx="7046358" cy="2851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a:spLocks noGrp="1"/>
          </p:cNvSpPr>
          <p:nvPr>
            <p:ph type="title"/>
          </p:nvPr>
        </p:nvSpPr>
        <p:spPr>
          <a:xfrm>
            <a:off x="1816674" y="285165"/>
            <a:ext cx="2949492" cy="474489"/>
          </a:xfrm>
          <a:prstGeom prst="rect">
            <a:avLst/>
          </a:prstGeom>
        </p:spPr>
        <p:txBody>
          <a:bodyPr vert="horz" wrap="square" lIns="0" tIns="12700" rIns="0" bIns="0" rtlCol="0">
            <a:spAutoFit/>
          </a:bodyPr>
          <a:lstStyle/>
          <a:p>
            <a:pPr marL="1063625">
              <a:lnSpc>
                <a:spcPct val="100000"/>
              </a:lnSpc>
              <a:spcBef>
                <a:spcPts val="100"/>
              </a:spcBef>
            </a:pPr>
            <a:r>
              <a:rPr sz="3000" spc="-10" dirty="0">
                <a:latin typeface="Gotham Black" panose="02000603040000020004" pitchFamily="2" charset="0"/>
              </a:rPr>
              <a:t>Beams</a:t>
            </a:r>
          </a:p>
        </p:txBody>
      </p:sp>
      <p:sp>
        <p:nvSpPr>
          <p:cNvPr id="3" name="object 3"/>
          <p:cNvSpPr txBox="1"/>
          <p:nvPr/>
        </p:nvSpPr>
        <p:spPr>
          <a:xfrm>
            <a:off x="502975" y="1057042"/>
            <a:ext cx="6730492" cy="2485489"/>
          </a:xfrm>
          <a:prstGeom prst="rect">
            <a:avLst/>
          </a:prstGeom>
        </p:spPr>
        <p:txBody>
          <a:bodyPr vert="horz" wrap="square" lIns="0" tIns="13970" rIns="0" bIns="0" rtlCol="0">
            <a:spAutoFit/>
          </a:bodyPr>
          <a:lstStyle/>
          <a:p>
            <a:pPr marL="12700" marR="46355" algn="just">
              <a:lnSpc>
                <a:spcPct val="99400"/>
              </a:lnSpc>
              <a:spcBef>
                <a:spcPts val="110"/>
              </a:spcBef>
            </a:pPr>
            <a:r>
              <a:rPr sz="1800" dirty="0">
                <a:latin typeface="Gotham" pitchFamily="2" charset="0"/>
                <a:cs typeface="Gotham" pitchFamily="2" charset="0"/>
              </a:rPr>
              <a:t>Son</a:t>
            </a:r>
            <a:r>
              <a:rPr sz="1800" spc="-40" dirty="0">
                <a:latin typeface="Gotham" pitchFamily="2" charset="0"/>
                <a:cs typeface="Gotham" pitchFamily="2" charset="0"/>
              </a:rPr>
              <a:t> </a:t>
            </a:r>
            <a:r>
              <a:rPr sz="1800" dirty="0">
                <a:latin typeface="Gotham" pitchFamily="2" charset="0"/>
                <a:cs typeface="Gotham" pitchFamily="2" charset="0"/>
              </a:rPr>
              <a:t>equipos</a:t>
            </a:r>
            <a:r>
              <a:rPr sz="1800" spc="-45"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dirty="0">
                <a:latin typeface="Gotham" pitchFamily="2" charset="0"/>
                <a:cs typeface="Gotham" pitchFamily="2" charset="0"/>
              </a:rPr>
              <a:t>iluminacion</a:t>
            </a:r>
            <a:r>
              <a:rPr sz="1800" spc="-40" dirty="0">
                <a:latin typeface="Gotham" pitchFamily="2" charset="0"/>
                <a:cs typeface="Gotham" pitchFamily="2" charset="0"/>
              </a:rPr>
              <a:t> </a:t>
            </a:r>
            <a:r>
              <a:rPr sz="1800" dirty="0">
                <a:latin typeface="Gotham" pitchFamily="2" charset="0"/>
                <a:cs typeface="Gotham" pitchFamily="2" charset="0"/>
              </a:rPr>
              <a:t>roboticas</a:t>
            </a:r>
            <a:r>
              <a:rPr sz="1800" spc="-45" dirty="0">
                <a:latin typeface="Gotham" pitchFamily="2" charset="0"/>
                <a:cs typeface="Gotham" pitchFamily="2" charset="0"/>
              </a:rPr>
              <a:t> </a:t>
            </a:r>
            <a:r>
              <a:rPr sz="1800" dirty="0">
                <a:latin typeface="Gotham" pitchFamily="2" charset="0"/>
                <a:cs typeface="Gotham" pitchFamily="2" charset="0"/>
              </a:rPr>
              <a:t>con</a:t>
            </a:r>
            <a:r>
              <a:rPr sz="1800" spc="-40" dirty="0">
                <a:latin typeface="Gotham" pitchFamily="2" charset="0"/>
                <a:cs typeface="Gotham" pitchFamily="2" charset="0"/>
              </a:rPr>
              <a:t> </a:t>
            </a:r>
            <a:r>
              <a:rPr sz="1800" dirty="0">
                <a:latin typeface="Gotham" pitchFamily="2" charset="0"/>
                <a:cs typeface="Gotham" pitchFamily="2" charset="0"/>
              </a:rPr>
              <a:t>la</a:t>
            </a:r>
            <a:r>
              <a:rPr sz="1800" spc="-40" dirty="0">
                <a:latin typeface="Gotham" pitchFamily="2" charset="0"/>
                <a:cs typeface="Gotham" pitchFamily="2" charset="0"/>
              </a:rPr>
              <a:t> </a:t>
            </a:r>
            <a:r>
              <a:rPr sz="1800" dirty="0">
                <a:latin typeface="Gotham" pitchFamily="2" charset="0"/>
                <a:cs typeface="Gotham" pitchFamily="2" charset="0"/>
              </a:rPr>
              <a:t>particularidad</a:t>
            </a:r>
            <a:r>
              <a:rPr sz="1800" spc="-40" dirty="0">
                <a:latin typeface="Gotham" pitchFamily="2" charset="0"/>
                <a:cs typeface="Gotham" pitchFamily="2" charset="0"/>
              </a:rPr>
              <a:t> </a:t>
            </a:r>
            <a:r>
              <a:rPr sz="1800" spc="-25" dirty="0">
                <a:latin typeface="Gotham" pitchFamily="2" charset="0"/>
                <a:cs typeface="Gotham" pitchFamily="2" charset="0"/>
              </a:rPr>
              <a:t>de </a:t>
            </a:r>
            <a:r>
              <a:rPr sz="1800" dirty="0">
                <a:latin typeface="Gotham" pitchFamily="2" charset="0"/>
                <a:cs typeface="Gotham" pitchFamily="2" charset="0"/>
              </a:rPr>
              <a:t>tener</a:t>
            </a:r>
            <a:r>
              <a:rPr sz="1800" spc="-40" dirty="0">
                <a:latin typeface="Gotham" pitchFamily="2" charset="0"/>
                <a:cs typeface="Gotham" pitchFamily="2" charset="0"/>
              </a:rPr>
              <a:t> </a:t>
            </a:r>
            <a:r>
              <a:rPr sz="1800" dirty="0">
                <a:latin typeface="Gotham" pitchFamily="2" charset="0"/>
                <a:cs typeface="Gotham" pitchFamily="2" charset="0"/>
              </a:rPr>
              <a:t>mucha</a:t>
            </a:r>
            <a:r>
              <a:rPr sz="1800" spc="-35" dirty="0">
                <a:latin typeface="Gotham" pitchFamily="2" charset="0"/>
                <a:cs typeface="Gotham" pitchFamily="2" charset="0"/>
              </a:rPr>
              <a:t> </a:t>
            </a:r>
            <a:r>
              <a:rPr sz="1800" dirty="0">
                <a:latin typeface="Gotham" pitchFamily="2" charset="0"/>
                <a:cs typeface="Gotham" pitchFamily="2" charset="0"/>
              </a:rPr>
              <a:t>potencia</a:t>
            </a:r>
            <a:r>
              <a:rPr sz="1800" spc="-35" dirty="0">
                <a:latin typeface="Gotham" pitchFamily="2" charset="0"/>
                <a:cs typeface="Gotham" pitchFamily="2" charset="0"/>
              </a:rPr>
              <a:t> </a:t>
            </a:r>
            <a:r>
              <a:rPr sz="1800" dirty="0">
                <a:latin typeface="Gotham" pitchFamily="2" charset="0"/>
                <a:cs typeface="Gotham" pitchFamily="2" charset="0"/>
              </a:rPr>
              <a:t>pero</a:t>
            </a:r>
            <a:r>
              <a:rPr sz="1800" spc="-35" dirty="0">
                <a:latin typeface="Gotham" pitchFamily="2" charset="0"/>
                <a:cs typeface="Gotham" pitchFamily="2" charset="0"/>
              </a:rPr>
              <a:t> </a:t>
            </a:r>
            <a:r>
              <a:rPr sz="1800" dirty="0">
                <a:latin typeface="Gotham" pitchFamily="2" charset="0"/>
                <a:cs typeface="Gotham" pitchFamily="2" charset="0"/>
              </a:rPr>
              <a:t>poca</a:t>
            </a:r>
            <a:r>
              <a:rPr sz="1800" spc="-35" dirty="0">
                <a:latin typeface="Gotham" pitchFamily="2" charset="0"/>
                <a:cs typeface="Gotham" pitchFamily="2" charset="0"/>
              </a:rPr>
              <a:t> </a:t>
            </a:r>
            <a:r>
              <a:rPr sz="1800" dirty="0">
                <a:latin typeface="Gotham" pitchFamily="2" charset="0"/>
                <a:cs typeface="Gotham" pitchFamily="2" charset="0"/>
              </a:rPr>
              <a:t>amplitud</a:t>
            </a:r>
            <a:r>
              <a:rPr sz="1800" spc="-35" dirty="0">
                <a:latin typeface="Gotham" pitchFamily="2" charset="0"/>
                <a:cs typeface="Gotham" pitchFamily="2" charset="0"/>
              </a:rPr>
              <a:t> </a:t>
            </a:r>
            <a:r>
              <a:rPr sz="1800" dirty="0">
                <a:latin typeface="Gotham" pitchFamily="2" charset="0"/>
                <a:cs typeface="Gotham" pitchFamily="2" charset="0"/>
              </a:rPr>
              <a:t>del</a:t>
            </a:r>
            <a:r>
              <a:rPr sz="1800" spc="-30" dirty="0">
                <a:latin typeface="Gotham" pitchFamily="2" charset="0"/>
                <a:cs typeface="Gotham" pitchFamily="2" charset="0"/>
              </a:rPr>
              <a:t> </a:t>
            </a:r>
            <a:r>
              <a:rPr sz="1800" dirty="0">
                <a:latin typeface="Gotham" pitchFamily="2" charset="0"/>
                <a:cs typeface="Gotham" pitchFamily="2" charset="0"/>
              </a:rPr>
              <a:t>haz</a:t>
            </a:r>
            <a:r>
              <a:rPr sz="1800" spc="-3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luz.</a:t>
            </a:r>
            <a:r>
              <a:rPr sz="1800" spc="-40" dirty="0">
                <a:latin typeface="Gotham" pitchFamily="2" charset="0"/>
                <a:cs typeface="Gotham" pitchFamily="2" charset="0"/>
              </a:rPr>
              <a:t> </a:t>
            </a:r>
            <a:r>
              <a:rPr sz="1800" spc="-20" dirty="0">
                <a:latin typeface="Gotham" pitchFamily="2" charset="0"/>
                <a:cs typeface="Gotham" pitchFamily="2" charset="0"/>
              </a:rPr>
              <a:t>Esto </a:t>
            </a:r>
            <a:r>
              <a:rPr sz="1800" dirty="0">
                <a:latin typeface="Gotham" pitchFamily="2" charset="0"/>
                <a:cs typeface="Gotham" pitchFamily="2" charset="0"/>
              </a:rPr>
              <a:t>lo</a:t>
            </a:r>
            <a:r>
              <a:rPr sz="1800" spc="-30" dirty="0">
                <a:latin typeface="Gotham" pitchFamily="2" charset="0"/>
                <a:cs typeface="Gotham" pitchFamily="2" charset="0"/>
              </a:rPr>
              <a:t> </a:t>
            </a:r>
            <a:r>
              <a:rPr sz="1800" dirty="0">
                <a:latin typeface="Gotham" pitchFamily="2" charset="0"/>
                <a:cs typeface="Gotham" pitchFamily="2" charset="0"/>
              </a:rPr>
              <a:t>hace</a:t>
            </a:r>
            <a:r>
              <a:rPr sz="1800" spc="-25" dirty="0">
                <a:latin typeface="Gotham" pitchFamily="2" charset="0"/>
                <a:cs typeface="Gotham" pitchFamily="2" charset="0"/>
              </a:rPr>
              <a:t> </a:t>
            </a:r>
            <a:r>
              <a:rPr sz="1800" dirty="0">
                <a:latin typeface="Gotham" pitchFamily="2" charset="0"/>
                <a:cs typeface="Gotham" pitchFamily="2" charset="0"/>
              </a:rPr>
              <a:t>una</a:t>
            </a:r>
            <a:r>
              <a:rPr sz="1800" spc="-25" dirty="0">
                <a:latin typeface="Gotham" pitchFamily="2" charset="0"/>
                <a:cs typeface="Gotham" pitchFamily="2" charset="0"/>
              </a:rPr>
              <a:t> </a:t>
            </a:r>
            <a:r>
              <a:rPr sz="1800" dirty="0">
                <a:latin typeface="Gotham" pitchFamily="2" charset="0"/>
                <a:cs typeface="Gotham" pitchFamily="2" charset="0"/>
              </a:rPr>
              <a:t>equipo</a:t>
            </a:r>
            <a:r>
              <a:rPr sz="1800" spc="-30" dirty="0">
                <a:latin typeface="Gotham" pitchFamily="2" charset="0"/>
                <a:cs typeface="Gotham" pitchFamily="2" charset="0"/>
              </a:rPr>
              <a:t> </a:t>
            </a:r>
            <a:r>
              <a:rPr sz="1800" dirty="0">
                <a:latin typeface="Gotham" pitchFamily="2" charset="0"/>
                <a:cs typeface="Gotham" pitchFamily="2" charset="0"/>
              </a:rPr>
              <a:t>para</a:t>
            </a:r>
            <a:r>
              <a:rPr sz="1800" spc="-25" dirty="0">
                <a:latin typeface="Gotham" pitchFamily="2" charset="0"/>
                <a:cs typeface="Gotham" pitchFamily="2" charset="0"/>
              </a:rPr>
              <a:t> </a:t>
            </a:r>
            <a:r>
              <a:rPr sz="1800" dirty="0">
                <a:latin typeface="Gotham" pitchFamily="2" charset="0"/>
                <a:cs typeface="Gotham" pitchFamily="2" charset="0"/>
              </a:rPr>
              <a:t>LUZ</a:t>
            </a:r>
            <a:r>
              <a:rPr sz="1800" spc="-3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spc="-10" dirty="0">
                <a:latin typeface="Gotham" pitchFamily="2" charset="0"/>
                <a:cs typeface="Gotham" pitchFamily="2" charset="0"/>
              </a:rPr>
              <a:t>EFECTO.</a:t>
            </a:r>
            <a:endParaRPr sz="1800" dirty="0">
              <a:latin typeface="Gotham" pitchFamily="2" charset="0"/>
              <a:cs typeface="Gotham" pitchFamily="2" charset="0"/>
            </a:endParaRPr>
          </a:p>
          <a:p>
            <a:pPr marL="12700" marR="353060">
              <a:lnSpc>
                <a:spcPct val="102200"/>
              </a:lnSpc>
              <a:spcBef>
                <a:spcPts val="2090"/>
              </a:spcBef>
            </a:pPr>
            <a:r>
              <a:rPr sz="1800" dirty="0">
                <a:latin typeface="Gotham" pitchFamily="2" charset="0"/>
                <a:cs typeface="Gotham" pitchFamily="2" charset="0"/>
              </a:rPr>
              <a:t>Debido</a:t>
            </a:r>
            <a:r>
              <a:rPr sz="1800" spc="-30" dirty="0">
                <a:latin typeface="Gotham" pitchFamily="2" charset="0"/>
                <a:cs typeface="Gotham" pitchFamily="2" charset="0"/>
              </a:rPr>
              <a:t> </a:t>
            </a:r>
            <a:r>
              <a:rPr sz="1800" dirty="0">
                <a:latin typeface="Gotham" pitchFamily="2" charset="0"/>
                <a:cs typeface="Gotham" pitchFamily="2" charset="0"/>
              </a:rPr>
              <a:t>a</a:t>
            </a:r>
            <a:r>
              <a:rPr sz="1800" spc="-30" dirty="0">
                <a:latin typeface="Gotham" pitchFamily="2" charset="0"/>
                <a:cs typeface="Gotham" pitchFamily="2" charset="0"/>
              </a:rPr>
              <a:t> </a:t>
            </a:r>
            <a:r>
              <a:rPr sz="1800" dirty="0">
                <a:latin typeface="Gotham" pitchFamily="2" charset="0"/>
                <a:cs typeface="Gotham" pitchFamily="2" charset="0"/>
              </a:rPr>
              <a:t>su</a:t>
            </a:r>
            <a:r>
              <a:rPr sz="1800" spc="-30" dirty="0">
                <a:latin typeface="Gotham" pitchFamily="2" charset="0"/>
                <a:cs typeface="Gotham" pitchFamily="2" charset="0"/>
              </a:rPr>
              <a:t> </a:t>
            </a:r>
            <a:r>
              <a:rPr sz="1800" dirty="0">
                <a:latin typeface="Gotham" pitchFamily="2" charset="0"/>
                <a:cs typeface="Gotham" pitchFamily="2" charset="0"/>
              </a:rPr>
              <a:t>tamaño</a:t>
            </a:r>
            <a:r>
              <a:rPr sz="1800" spc="-30" dirty="0">
                <a:latin typeface="Gotham" pitchFamily="2" charset="0"/>
                <a:cs typeface="Gotham" pitchFamily="2" charset="0"/>
              </a:rPr>
              <a:t> </a:t>
            </a:r>
            <a:r>
              <a:rPr sz="1800" dirty="0">
                <a:latin typeface="Gotham" pitchFamily="2" charset="0"/>
                <a:cs typeface="Gotham" pitchFamily="2" charset="0"/>
              </a:rPr>
              <a:t>pequeño</a:t>
            </a:r>
            <a:r>
              <a:rPr sz="1800" spc="-30"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su</a:t>
            </a:r>
            <a:r>
              <a:rPr sz="1800" spc="-25" dirty="0">
                <a:latin typeface="Gotham" pitchFamily="2" charset="0"/>
                <a:cs typeface="Gotham" pitchFamily="2" charset="0"/>
              </a:rPr>
              <a:t> </a:t>
            </a:r>
            <a:r>
              <a:rPr sz="1800" spc="-10" dirty="0">
                <a:latin typeface="Gotham" pitchFamily="2" charset="0"/>
                <a:cs typeface="Gotham" pitchFamily="2" charset="0"/>
              </a:rPr>
              <a:t>mayoria</a:t>
            </a:r>
            <a:r>
              <a:rPr sz="1800" spc="-30" dirty="0">
                <a:latin typeface="Gotham" pitchFamily="2" charset="0"/>
                <a:cs typeface="Gotham" pitchFamily="2" charset="0"/>
              </a:rPr>
              <a:t> </a:t>
            </a:r>
            <a:r>
              <a:rPr sz="1800" dirty="0">
                <a:latin typeface="Gotham" pitchFamily="2" charset="0"/>
                <a:cs typeface="Gotham" pitchFamily="2" charset="0"/>
              </a:rPr>
              <a:t>estos</a:t>
            </a:r>
            <a:r>
              <a:rPr sz="1800" spc="-35" dirty="0">
                <a:latin typeface="Gotham" pitchFamily="2" charset="0"/>
                <a:cs typeface="Gotham" pitchFamily="2" charset="0"/>
              </a:rPr>
              <a:t> </a:t>
            </a:r>
            <a:r>
              <a:rPr sz="1800" spc="-10" dirty="0">
                <a:latin typeface="Gotham" pitchFamily="2" charset="0"/>
                <a:cs typeface="Gotham" pitchFamily="2" charset="0"/>
              </a:rPr>
              <a:t>equipos </a:t>
            </a:r>
            <a:r>
              <a:rPr sz="1800" dirty="0">
                <a:latin typeface="Gotham" pitchFamily="2" charset="0"/>
                <a:cs typeface="Gotham" pitchFamily="2" charset="0"/>
              </a:rPr>
              <a:t>suelen</a:t>
            </a:r>
            <a:r>
              <a:rPr sz="1800" spc="-40" dirty="0">
                <a:latin typeface="Gotham" pitchFamily="2" charset="0"/>
                <a:cs typeface="Gotham" pitchFamily="2" charset="0"/>
              </a:rPr>
              <a:t> </a:t>
            </a:r>
            <a:r>
              <a:rPr sz="1800" dirty="0">
                <a:latin typeface="Gotham" pitchFamily="2" charset="0"/>
                <a:cs typeface="Gotham" pitchFamily="2" charset="0"/>
              </a:rPr>
              <a:t>ser</a:t>
            </a:r>
            <a:r>
              <a:rPr sz="1800" spc="-40"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dirty="0">
                <a:latin typeface="Gotham" pitchFamily="2" charset="0"/>
                <a:cs typeface="Gotham" pitchFamily="2" charset="0"/>
              </a:rPr>
              <a:t>movimiento</a:t>
            </a:r>
            <a:r>
              <a:rPr sz="1800" spc="-35" dirty="0">
                <a:latin typeface="Gotham" pitchFamily="2" charset="0"/>
                <a:cs typeface="Gotham" pitchFamily="2" charset="0"/>
              </a:rPr>
              <a:t> </a:t>
            </a:r>
            <a:r>
              <a:rPr sz="1800" dirty="0">
                <a:latin typeface="Gotham" pitchFamily="2" charset="0"/>
                <a:cs typeface="Gotham" pitchFamily="2" charset="0"/>
              </a:rPr>
              <a:t>muy</a:t>
            </a:r>
            <a:r>
              <a:rPr sz="1800" spc="-45" dirty="0">
                <a:latin typeface="Gotham" pitchFamily="2" charset="0"/>
                <a:cs typeface="Gotham" pitchFamily="2" charset="0"/>
              </a:rPr>
              <a:t> </a:t>
            </a:r>
            <a:r>
              <a:rPr sz="1800" spc="-10" dirty="0">
                <a:latin typeface="Gotham" pitchFamily="2" charset="0"/>
                <a:cs typeface="Gotham" pitchFamily="2" charset="0"/>
              </a:rPr>
              <a:t>rapidos.</a:t>
            </a:r>
            <a:endParaRPr sz="1800" dirty="0">
              <a:latin typeface="Gotham" pitchFamily="2" charset="0"/>
              <a:cs typeface="Gotham" pitchFamily="2" charset="0"/>
            </a:endParaRPr>
          </a:p>
          <a:p>
            <a:pPr marL="12700" marR="5080">
              <a:lnSpc>
                <a:spcPct val="101099"/>
              </a:lnSpc>
              <a:spcBef>
                <a:spcPts val="2110"/>
              </a:spcBef>
            </a:pPr>
            <a:r>
              <a:rPr sz="1800" dirty="0">
                <a:latin typeface="Gotham" pitchFamily="2" charset="0"/>
                <a:cs typeface="Gotham" pitchFamily="2" charset="0"/>
              </a:rPr>
              <a:t>Son</a:t>
            </a:r>
            <a:r>
              <a:rPr sz="1800" spc="-35" dirty="0">
                <a:latin typeface="Gotham" pitchFamily="2" charset="0"/>
                <a:cs typeface="Gotham" pitchFamily="2" charset="0"/>
              </a:rPr>
              <a:t> </a:t>
            </a:r>
            <a:r>
              <a:rPr sz="1800" dirty="0">
                <a:latin typeface="Gotham" pitchFamily="2" charset="0"/>
                <a:cs typeface="Gotham" pitchFamily="2" charset="0"/>
              </a:rPr>
              <a:t>usados</a:t>
            </a:r>
            <a:r>
              <a:rPr sz="1800" spc="-40" dirty="0">
                <a:latin typeface="Gotham" pitchFamily="2" charset="0"/>
                <a:cs typeface="Gotham" pitchFamily="2" charset="0"/>
              </a:rPr>
              <a:t> </a:t>
            </a:r>
            <a:r>
              <a:rPr sz="1800" dirty="0">
                <a:latin typeface="Gotham" pitchFamily="2" charset="0"/>
                <a:cs typeface="Gotham" pitchFamily="2" charset="0"/>
              </a:rPr>
              <a:t>en</a:t>
            </a:r>
            <a:r>
              <a:rPr sz="1800" spc="-30" dirty="0">
                <a:latin typeface="Gotham" pitchFamily="2" charset="0"/>
                <a:cs typeface="Gotham" pitchFamily="2" charset="0"/>
              </a:rPr>
              <a:t> </a:t>
            </a:r>
            <a:r>
              <a:rPr sz="1800" dirty="0">
                <a:latin typeface="Gotham" pitchFamily="2" charset="0"/>
                <a:cs typeface="Gotham" pitchFamily="2" charset="0"/>
              </a:rPr>
              <a:t>grandes</a:t>
            </a:r>
            <a:r>
              <a:rPr sz="1800" spc="-40" dirty="0">
                <a:latin typeface="Gotham" pitchFamily="2" charset="0"/>
                <a:cs typeface="Gotham" pitchFamily="2" charset="0"/>
              </a:rPr>
              <a:t> </a:t>
            </a:r>
            <a:r>
              <a:rPr sz="1800" dirty="0">
                <a:latin typeface="Gotham" pitchFamily="2" charset="0"/>
                <a:cs typeface="Gotham" pitchFamily="2" charset="0"/>
              </a:rPr>
              <a:t>cantidades</a:t>
            </a:r>
            <a:r>
              <a:rPr sz="1800" spc="-40" dirty="0">
                <a:latin typeface="Gotham" pitchFamily="2" charset="0"/>
                <a:cs typeface="Gotham" pitchFamily="2" charset="0"/>
              </a:rPr>
              <a:t> </a:t>
            </a:r>
            <a:r>
              <a:rPr sz="1800" dirty="0">
                <a:latin typeface="Gotham" pitchFamily="2" charset="0"/>
                <a:cs typeface="Gotham" pitchFamily="2" charset="0"/>
              </a:rPr>
              <a:t>en</a:t>
            </a:r>
            <a:r>
              <a:rPr sz="1800" spc="-35" dirty="0">
                <a:latin typeface="Gotham" pitchFamily="2" charset="0"/>
                <a:cs typeface="Gotham" pitchFamily="2" charset="0"/>
              </a:rPr>
              <a:t> </a:t>
            </a:r>
            <a:r>
              <a:rPr sz="1800" dirty="0">
                <a:latin typeface="Gotham" pitchFamily="2" charset="0"/>
                <a:cs typeface="Gotham" pitchFamily="2" charset="0"/>
              </a:rPr>
              <a:t>la</a:t>
            </a:r>
            <a:r>
              <a:rPr sz="1800" spc="-35" dirty="0">
                <a:latin typeface="Gotham" pitchFamily="2" charset="0"/>
                <a:cs typeface="Gotham" pitchFamily="2" charset="0"/>
              </a:rPr>
              <a:t> </a:t>
            </a:r>
            <a:r>
              <a:rPr sz="1800" dirty="0">
                <a:latin typeface="Gotham" pitchFamily="2" charset="0"/>
                <a:cs typeface="Gotham" pitchFamily="2" charset="0"/>
              </a:rPr>
              <a:t>mayoria</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los</a:t>
            </a:r>
            <a:r>
              <a:rPr sz="1800" spc="-40" dirty="0">
                <a:latin typeface="Gotham" pitchFamily="2" charset="0"/>
                <a:cs typeface="Gotham" pitchFamily="2" charset="0"/>
              </a:rPr>
              <a:t> </a:t>
            </a:r>
            <a:r>
              <a:rPr sz="1800" spc="-10" dirty="0">
                <a:latin typeface="Gotham" pitchFamily="2" charset="0"/>
                <a:cs typeface="Gotham" pitchFamily="2" charset="0"/>
              </a:rPr>
              <a:t>shows, </a:t>
            </a:r>
            <a:r>
              <a:rPr sz="1800" dirty="0">
                <a:latin typeface="Gotham" pitchFamily="2" charset="0"/>
                <a:cs typeface="Gotham" pitchFamily="2" charset="0"/>
              </a:rPr>
              <a:t>pero</a:t>
            </a:r>
            <a:r>
              <a:rPr sz="1800" spc="-30"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muy</a:t>
            </a:r>
            <a:r>
              <a:rPr sz="1800" spc="-30" dirty="0">
                <a:latin typeface="Gotham" pitchFamily="2" charset="0"/>
                <a:cs typeface="Gotham" pitchFamily="2" charset="0"/>
              </a:rPr>
              <a:t> </a:t>
            </a:r>
            <a:r>
              <a:rPr sz="1800" dirty="0">
                <a:latin typeface="Gotham" pitchFamily="2" charset="0"/>
                <a:cs typeface="Gotham" pitchFamily="2" charset="0"/>
              </a:rPr>
              <a:t>poco</a:t>
            </a:r>
            <a:r>
              <a:rPr sz="1800" spc="-25" dirty="0">
                <a:latin typeface="Gotham" pitchFamily="2" charset="0"/>
                <a:cs typeface="Gotham" pitchFamily="2" charset="0"/>
              </a:rPr>
              <a:t> </a:t>
            </a:r>
            <a:r>
              <a:rPr sz="1800" dirty="0">
                <a:latin typeface="Gotham" pitchFamily="2" charset="0"/>
                <a:cs typeface="Gotham" pitchFamily="2" charset="0"/>
              </a:rPr>
              <a:t>uso</a:t>
            </a:r>
            <a:r>
              <a:rPr sz="1800" spc="-25"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spc="-10" dirty="0">
                <a:latin typeface="Gotham" pitchFamily="2" charset="0"/>
                <a:cs typeface="Gotham" pitchFamily="2" charset="0"/>
              </a:rPr>
              <a:t>teatros</a:t>
            </a:r>
            <a:endParaRPr sz="1800" dirty="0">
              <a:latin typeface="Gotham" pitchFamily="2" charset="0"/>
              <a:cs typeface="Gotham" pitchFamily="2" charset="0"/>
            </a:endParaRPr>
          </a:p>
        </p:txBody>
      </p:sp>
      <p:pic>
        <p:nvPicPr>
          <p:cNvPr id="4" name="object 4"/>
          <p:cNvPicPr/>
          <p:nvPr/>
        </p:nvPicPr>
        <p:blipFill>
          <a:blip r:embed="rId2" cstate="print"/>
          <a:stretch>
            <a:fillRect/>
          </a:stretch>
        </p:blipFill>
        <p:spPr>
          <a:xfrm>
            <a:off x="9348037" y="882209"/>
            <a:ext cx="2127053" cy="2122326"/>
          </a:xfrm>
          <a:prstGeom prst="rect">
            <a:avLst/>
          </a:prstGeom>
        </p:spPr>
      </p:pic>
      <p:pic>
        <p:nvPicPr>
          <p:cNvPr id="5" name="object 5"/>
          <p:cNvPicPr/>
          <p:nvPr/>
        </p:nvPicPr>
        <p:blipFill>
          <a:blip r:embed="rId3" cstate="print"/>
          <a:stretch>
            <a:fillRect/>
          </a:stretch>
        </p:blipFill>
        <p:spPr>
          <a:xfrm>
            <a:off x="5124145" y="3936960"/>
            <a:ext cx="3943277" cy="2275491"/>
          </a:xfrm>
          <a:prstGeom prst="rect">
            <a:avLst/>
          </a:prstGeom>
        </p:spPr>
      </p:pic>
      <p:pic>
        <p:nvPicPr>
          <p:cNvPr id="6" name="object 6"/>
          <p:cNvPicPr/>
          <p:nvPr/>
        </p:nvPicPr>
        <p:blipFill>
          <a:blip r:embed="rId4" cstate="print"/>
          <a:stretch>
            <a:fillRect/>
          </a:stretch>
        </p:blipFill>
        <p:spPr>
          <a:xfrm>
            <a:off x="7543980" y="786868"/>
            <a:ext cx="1653221" cy="2275492"/>
          </a:xfrm>
          <a:prstGeom prst="rect">
            <a:avLst/>
          </a:prstGeom>
        </p:spPr>
      </p:pic>
      <p:pic>
        <p:nvPicPr>
          <p:cNvPr id="7" name="object 7"/>
          <p:cNvPicPr/>
          <p:nvPr/>
        </p:nvPicPr>
        <p:blipFill>
          <a:blip r:embed="rId5" cstate="print"/>
          <a:stretch>
            <a:fillRect/>
          </a:stretch>
        </p:blipFill>
        <p:spPr>
          <a:xfrm>
            <a:off x="9679563" y="3775307"/>
            <a:ext cx="1795527" cy="2437144"/>
          </a:xfrm>
          <a:prstGeom prst="rect">
            <a:avLst/>
          </a:prstGeom>
        </p:spPr>
      </p:pic>
      <p:pic>
        <p:nvPicPr>
          <p:cNvPr id="8" name="object 8"/>
          <p:cNvPicPr/>
          <p:nvPr/>
        </p:nvPicPr>
        <p:blipFill>
          <a:blip r:embed="rId6" cstate="print"/>
          <a:stretch>
            <a:fillRect/>
          </a:stretch>
        </p:blipFill>
        <p:spPr>
          <a:xfrm>
            <a:off x="345042" y="3831264"/>
            <a:ext cx="4421124" cy="24868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31EA5BF-E6BE-B9C1-997B-22BDF4D2BEC9}"/>
              </a:ext>
            </a:extLst>
          </p:cNvPr>
          <p:cNvSpPr/>
          <p:nvPr/>
        </p:nvSpPr>
        <p:spPr>
          <a:xfrm>
            <a:off x="1905000" y="1676400"/>
            <a:ext cx="8382000" cy="350520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 name="object 2"/>
          <p:cNvSpPr txBox="1"/>
          <p:nvPr/>
        </p:nvSpPr>
        <p:spPr>
          <a:xfrm>
            <a:off x="2133146" y="2037273"/>
            <a:ext cx="7925709" cy="2783454"/>
          </a:xfrm>
          <a:prstGeom prst="rect">
            <a:avLst/>
          </a:prstGeom>
        </p:spPr>
        <p:txBody>
          <a:bodyPr vert="horz" wrap="square" lIns="0" tIns="13335" rIns="0" bIns="0" rtlCol="0">
            <a:spAutoFit/>
          </a:bodyPr>
          <a:lstStyle/>
          <a:p>
            <a:pPr marL="12700" marR="5080" algn="just">
              <a:lnSpc>
                <a:spcPct val="99600"/>
              </a:lnSpc>
              <a:spcBef>
                <a:spcPts val="105"/>
              </a:spcBef>
            </a:pPr>
            <a:r>
              <a:rPr sz="1800" dirty="0">
                <a:latin typeface="Microsoft Sans Serif"/>
                <a:cs typeface="Microsoft Sans Serif"/>
              </a:rPr>
              <a:t>Existen</a:t>
            </a:r>
            <a:r>
              <a:rPr sz="1800" spc="-10" dirty="0">
                <a:latin typeface="Microsoft Sans Serif"/>
                <a:cs typeface="Microsoft Sans Serif"/>
              </a:rPr>
              <a:t> </a:t>
            </a:r>
            <a:r>
              <a:rPr sz="1800" dirty="0">
                <a:latin typeface="Microsoft Sans Serif"/>
                <a:cs typeface="Microsoft Sans Serif"/>
              </a:rPr>
              <a:t>diversas</a:t>
            </a:r>
            <a:r>
              <a:rPr sz="1800" spc="-5" dirty="0">
                <a:latin typeface="Microsoft Sans Serif"/>
                <a:cs typeface="Microsoft Sans Serif"/>
              </a:rPr>
              <a:t> </a:t>
            </a:r>
            <a:r>
              <a:rPr sz="1800" dirty="0">
                <a:latin typeface="Microsoft Sans Serif"/>
                <a:cs typeface="Microsoft Sans Serif"/>
              </a:rPr>
              <a:t>fuentes</a:t>
            </a:r>
            <a:r>
              <a:rPr sz="1800" spc="-10" dirty="0">
                <a:latin typeface="Microsoft Sans Serif"/>
                <a:cs typeface="Microsoft Sans Serif"/>
              </a:rPr>
              <a:t> </a:t>
            </a:r>
            <a:r>
              <a:rPr sz="1800" dirty="0">
                <a:latin typeface="Microsoft Sans Serif"/>
                <a:cs typeface="Microsoft Sans Serif"/>
              </a:rPr>
              <a:t>emisoras</a:t>
            </a:r>
            <a:r>
              <a:rPr sz="1800" spc="-5" dirty="0">
                <a:latin typeface="Microsoft Sans Serif"/>
                <a:cs typeface="Microsoft Sans Serif"/>
              </a:rPr>
              <a:t> </a:t>
            </a:r>
            <a:r>
              <a:rPr sz="1800" dirty="0">
                <a:latin typeface="Microsoft Sans Serif"/>
                <a:cs typeface="Microsoft Sans Serif"/>
              </a:rPr>
              <a:t>de</a:t>
            </a:r>
            <a:r>
              <a:rPr sz="1800" spc="-10" dirty="0">
                <a:latin typeface="Microsoft Sans Serif"/>
                <a:cs typeface="Microsoft Sans Serif"/>
              </a:rPr>
              <a:t> </a:t>
            </a:r>
            <a:r>
              <a:rPr sz="1800" dirty="0">
                <a:latin typeface="Microsoft Sans Serif"/>
                <a:cs typeface="Microsoft Sans Serif"/>
              </a:rPr>
              <a:t>luz:</a:t>
            </a:r>
            <a:r>
              <a:rPr sz="1800" spc="-10" dirty="0">
                <a:latin typeface="Microsoft Sans Serif"/>
                <a:cs typeface="Microsoft Sans Serif"/>
              </a:rPr>
              <a:t> </a:t>
            </a:r>
            <a:r>
              <a:rPr sz="1800" dirty="0">
                <a:latin typeface="Microsoft Sans Serif"/>
                <a:cs typeface="Microsoft Sans Serif"/>
              </a:rPr>
              <a:t>naturales</a:t>
            </a:r>
            <a:r>
              <a:rPr sz="1800" spc="-5" dirty="0">
                <a:latin typeface="Microsoft Sans Serif"/>
                <a:cs typeface="Microsoft Sans Serif"/>
              </a:rPr>
              <a:t> </a:t>
            </a:r>
            <a:r>
              <a:rPr sz="1800" dirty="0">
                <a:latin typeface="Microsoft Sans Serif"/>
                <a:cs typeface="Microsoft Sans Serif"/>
              </a:rPr>
              <a:t>y</a:t>
            </a:r>
            <a:r>
              <a:rPr sz="1800" spc="-5" dirty="0">
                <a:latin typeface="Microsoft Sans Serif"/>
                <a:cs typeface="Microsoft Sans Serif"/>
              </a:rPr>
              <a:t> </a:t>
            </a:r>
            <a:r>
              <a:rPr sz="1800" dirty="0">
                <a:latin typeface="Microsoft Sans Serif"/>
                <a:cs typeface="Microsoft Sans Serif"/>
              </a:rPr>
              <a:t>generadas</a:t>
            </a:r>
            <a:r>
              <a:rPr sz="1800" spc="-10" dirty="0">
                <a:latin typeface="Microsoft Sans Serif"/>
                <a:cs typeface="Microsoft Sans Serif"/>
              </a:rPr>
              <a:t> </a:t>
            </a:r>
            <a:r>
              <a:rPr sz="1800" dirty="0">
                <a:latin typeface="Microsoft Sans Serif"/>
                <a:cs typeface="Microsoft Sans Serif"/>
              </a:rPr>
              <a:t>o producidas.</a:t>
            </a:r>
            <a:r>
              <a:rPr sz="1800" spc="-5" dirty="0">
                <a:latin typeface="Microsoft Sans Serif"/>
                <a:cs typeface="Microsoft Sans Serif"/>
              </a:rPr>
              <a:t> </a:t>
            </a:r>
            <a:r>
              <a:rPr sz="1800" dirty="0">
                <a:latin typeface="Microsoft Sans Serif"/>
                <a:cs typeface="Microsoft Sans Serif"/>
              </a:rPr>
              <a:t>Las</a:t>
            </a:r>
            <a:r>
              <a:rPr sz="1800" spc="-10" dirty="0">
                <a:latin typeface="Microsoft Sans Serif"/>
                <a:cs typeface="Microsoft Sans Serif"/>
              </a:rPr>
              <a:t> </a:t>
            </a:r>
            <a:r>
              <a:rPr sz="1800" dirty="0">
                <a:latin typeface="Microsoft Sans Serif"/>
                <a:cs typeface="Microsoft Sans Serif"/>
              </a:rPr>
              <a:t>primeras</a:t>
            </a:r>
            <a:r>
              <a:rPr sz="1800" spc="-5" dirty="0">
                <a:latin typeface="Microsoft Sans Serif"/>
                <a:cs typeface="Microsoft Sans Serif"/>
              </a:rPr>
              <a:t> </a:t>
            </a:r>
            <a:r>
              <a:rPr sz="1800" spc="-10" dirty="0">
                <a:latin typeface="Microsoft Sans Serif"/>
                <a:cs typeface="Microsoft Sans Serif"/>
              </a:rPr>
              <a:t>tienen </a:t>
            </a:r>
            <a:r>
              <a:rPr sz="1800" dirty="0">
                <a:latin typeface="Microsoft Sans Serif"/>
                <a:cs typeface="Microsoft Sans Serif"/>
              </a:rPr>
              <a:t>como</a:t>
            </a:r>
            <a:r>
              <a:rPr sz="1800" spc="30" dirty="0">
                <a:latin typeface="Microsoft Sans Serif"/>
                <a:cs typeface="Microsoft Sans Serif"/>
              </a:rPr>
              <a:t> </a:t>
            </a:r>
            <a:r>
              <a:rPr sz="1800" dirty="0">
                <a:latin typeface="Microsoft Sans Serif"/>
                <a:cs typeface="Microsoft Sans Serif"/>
              </a:rPr>
              <a:t>origen</a:t>
            </a:r>
            <a:r>
              <a:rPr sz="1800" spc="25" dirty="0">
                <a:latin typeface="Microsoft Sans Serif"/>
                <a:cs typeface="Microsoft Sans Serif"/>
              </a:rPr>
              <a:t> </a:t>
            </a:r>
            <a:r>
              <a:rPr sz="1800" dirty="0">
                <a:latin typeface="Microsoft Sans Serif"/>
                <a:cs typeface="Microsoft Sans Serif"/>
              </a:rPr>
              <a:t>materias</a:t>
            </a:r>
            <a:r>
              <a:rPr sz="1800" spc="25" dirty="0">
                <a:latin typeface="Microsoft Sans Serif"/>
                <a:cs typeface="Microsoft Sans Serif"/>
              </a:rPr>
              <a:t> </a:t>
            </a:r>
            <a:r>
              <a:rPr sz="1800" dirty="0">
                <a:latin typeface="Microsoft Sans Serif"/>
                <a:cs typeface="Microsoft Sans Serif"/>
              </a:rPr>
              <a:t>o</a:t>
            </a:r>
            <a:r>
              <a:rPr sz="1800" spc="30" dirty="0">
                <a:latin typeface="Microsoft Sans Serif"/>
                <a:cs typeface="Microsoft Sans Serif"/>
              </a:rPr>
              <a:t> </a:t>
            </a:r>
            <a:r>
              <a:rPr sz="1800" dirty="0">
                <a:latin typeface="Microsoft Sans Serif"/>
                <a:cs typeface="Microsoft Sans Serif"/>
              </a:rPr>
              <a:t>sustancias</a:t>
            </a:r>
            <a:r>
              <a:rPr sz="1800" spc="2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spc="-10" dirty="0">
                <a:latin typeface="Microsoft Sans Serif"/>
                <a:cs typeface="Microsoft Sans Serif"/>
              </a:rPr>
              <a:t>naturaleza</a:t>
            </a:r>
            <a:r>
              <a:rPr sz="1800" spc="20" dirty="0">
                <a:latin typeface="Microsoft Sans Serif"/>
                <a:cs typeface="Microsoft Sans Serif"/>
              </a:rPr>
              <a:t> </a:t>
            </a:r>
            <a:r>
              <a:rPr sz="1800" dirty="0">
                <a:latin typeface="Microsoft Sans Serif"/>
                <a:cs typeface="Microsoft Sans Serif"/>
              </a:rPr>
              <a:t>como</a:t>
            </a:r>
            <a:r>
              <a:rPr sz="1800" spc="3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sol</a:t>
            </a:r>
            <a:r>
              <a:rPr sz="1800" spc="25" dirty="0">
                <a:latin typeface="Microsoft Sans Serif"/>
                <a:cs typeface="Microsoft Sans Serif"/>
              </a:rPr>
              <a:t> </a:t>
            </a:r>
            <a:r>
              <a:rPr sz="1800" dirty="0">
                <a:latin typeface="Microsoft Sans Serif"/>
                <a:cs typeface="Microsoft Sans Serif"/>
              </a:rPr>
              <a:t>o</a:t>
            </a:r>
            <a:r>
              <a:rPr sz="1800" spc="30"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fuego,</a:t>
            </a:r>
            <a:r>
              <a:rPr sz="1800" spc="25" dirty="0">
                <a:latin typeface="Microsoft Sans Serif"/>
                <a:cs typeface="Microsoft Sans Serif"/>
              </a:rPr>
              <a:t> </a:t>
            </a:r>
            <a:r>
              <a:rPr sz="1800" dirty="0">
                <a:latin typeface="Microsoft Sans Serif"/>
                <a:cs typeface="Microsoft Sans Serif"/>
              </a:rPr>
              <a:t>la</a:t>
            </a:r>
            <a:r>
              <a:rPr sz="1800" spc="20" dirty="0">
                <a:latin typeface="Microsoft Sans Serif"/>
                <a:cs typeface="Microsoft Sans Serif"/>
              </a:rPr>
              <a:t> </a:t>
            </a:r>
            <a:r>
              <a:rPr sz="1800" dirty="0">
                <a:latin typeface="Microsoft Sans Serif"/>
                <a:cs typeface="Microsoft Sans Serif"/>
              </a:rPr>
              <a:t>característica</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20" dirty="0">
                <a:latin typeface="Microsoft Sans Serif"/>
                <a:cs typeface="Microsoft Sans Serif"/>
              </a:rPr>
              <a:t>esta </a:t>
            </a:r>
            <a:r>
              <a:rPr sz="1800" dirty="0">
                <a:latin typeface="Microsoft Sans Serif"/>
                <a:cs typeface="Microsoft Sans Serif"/>
              </a:rPr>
              <a:t>luz</a:t>
            </a:r>
            <a:r>
              <a:rPr sz="1800" spc="50" dirty="0">
                <a:latin typeface="Microsoft Sans Serif"/>
                <a:cs typeface="Microsoft Sans Serif"/>
              </a:rPr>
              <a:t> </a:t>
            </a:r>
            <a:r>
              <a:rPr sz="1800" dirty="0">
                <a:latin typeface="Microsoft Sans Serif"/>
                <a:cs typeface="Microsoft Sans Serif"/>
              </a:rPr>
              <a:t>dependerá</a:t>
            </a:r>
            <a:r>
              <a:rPr sz="1800" spc="50" dirty="0">
                <a:latin typeface="Microsoft Sans Serif"/>
                <a:cs typeface="Microsoft Sans Serif"/>
              </a:rPr>
              <a:t> </a:t>
            </a:r>
            <a:r>
              <a:rPr sz="1800" dirty="0">
                <a:latin typeface="Microsoft Sans Serif"/>
                <a:cs typeface="Microsoft Sans Serif"/>
              </a:rPr>
              <a:t>en</a:t>
            </a:r>
            <a:r>
              <a:rPr sz="1800" spc="55" dirty="0">
                <a:latin typeface="Microsoft Sans Serif"/>
                <a:cs typeface="Microsoft Sans Serif"/>
              </a:rPr>
              <a:t> </a:t>
            </a:r>
            <a:r>
              <a:rPr sz="1800" dirty="0">
                <a:latin typeface="Microsoft Sans Serif"/>
                <a:cs typeface="Microsoft Sans Serif"/>
              </a:rPr>
              <a:t>mayor</a:t>
            </a:r>
            <a:r>
              <a:rPr sz="1800" spc="50" dirty="0">
                <a:latin typeface="Microsoft Sans Serif"/>
                <a:cs typeface="Microsoft Sans Serif"/>
              </a:rPr>
              <a:t> </a:t>
            </a:r>
            <a:r>
              <a:rPr sz="1800" dirty="0">
                <a:latin typeface="Microsoft Sans Serif"/>
                <a:cs typeface="Microsoft Sans Serif"/>
              </a:rPr>
              <a:t>medida</a:t>
            </a:r>
            <a:r>
              <a:rPr sz="1800" spc="50"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aspectos</a:t>
            </a:r>
            <a:r>
              <a:rPr sz="1800" spc="55" dirty="0">
                <a:latin typeface="Microsoft Sans Serif"/>
                <a:cs typeface="Microsoft Sans Serif"/>
              </a:rPr>
              <a:t> </a:t>
            </a:r>
            <a:r>
              <a:rPr sz="1800" dirty="0">
                <a:latin typeface="Microsoft Sans Serif"/>
                <a:cs typeface="Microsoft Sans Serif"/>
              </a:rPr>
              <a:t>geográficos</a:t>
            </a:r>
            <a:r>
              <a:rPr sz="1800" spc="50" dirty="0">
                <a:latin typeface="Microsoft Sans Serif"/>
                <a:cs typeface="Microsoft Sans Serif"/>
              </a:rPr>
              <a:t> </a:t>
            </a:r>
            <a:r>
              <a:rPr sz="1800" dirty="0">
                <a:latin typeface="Microsoft Sans Serif"/>
                <a:cs typeface="Microsoft Sans Serif"/>
              </a:rPr>
              <a:t>y/o</a:t>
            </a:r>
            <a:r>
              <a:rPr sz="1800" spc="60" dirty="0">
                <a:latin typeface="Microsoft Sans Serif"/>
                <a:cs typeface="Microsoft Sans Serif"/>
              </a:rPr>
              <a:t> </a:t>
            </a:r>
            <a:r>
              <a:rPr sz="1800" dirty="0">
                <a:latin typeface="Microsoft Sans Serif"/>
                <a:cs typeface="Microsoft Sans Serif"/>
              </a:rPr>
              <a:t>climáticos.</a:t>
            </a:r>
            <a:r>
              <a:rPr sz="1800" spc="50" dirty="0">
                <a:latin typeface="Microsoft Sans Serif"/>
                <a:cs typeface="Microsoft Sans Serif"/>
              </a:rPr>
              <a:t> </a:t>
            </a:r>
            <a:r>
              <a:rPr sz="1800" dirty="0">
                <a:latin typeface="Microsoft Sans Serif"/>
                <a:cs typeface="Microsoft Sans Serif"/>
              </a:rPr>
              <a:t>En</a:t>
            </a:r>
            <a:r>
              <a:rPr sz="1800" spc="50" dirty="0">
                <a:latin typeface="Microsoft Sans Serif"/>
                <a:cs typeface="Microsoft Sans Serif"/>
              </a:rPr>
              <a:t> </a:t>
            </a:r>
            <a:r>
              <a:rPr sz="1800" dirty="0">
                <a:latin typeface="Microsoft Sans Serif"/>
                <a:cs typeface="Microsoft Sans Serif"/>
              </a:rPr>
              <a:t>esta</a:t>
            </a:r>
            <a:r>
              <a:rPr sz="1800" spc="50" dirty="0">
                <a:latin typeface="Microsoft Sans Serif"/>
                <a:cs typeface="Microsoft Sans Serif"/>
              </a:rPr>
              <a:t> </a:t>
            </a:r>
            <a:r>
              <a:rPr sz="1800" dirty="0">
                <a:latin typeface="Microsoft Sans Serif"/>
                <a:cs typeface="Microsoft Sans Serif"/>
              </a:rPr>
              <a:t>capacitacion</a:t>
            </a:r>
            <a:r>
              <a:rPr sz="1800" spc="50" dirty="0">
                <a:latin typeface="Microsoft Sans Serif"/>
                <a:cs typeface="Microsoft Sans Serif"/>
              </a:rPr>
              <a:t> </a:t>
            </a:r>
            <a:r>
              <a:rPr sz="1800" spc="-25" dirty="0">
                <a:latin typeface="Microsoft Sans Serif"/>
                <a:cs typeface="Microsoft Sans Serif"/>
              </a:rPr>
              <a:t>nos </a:t>
            </a:r>
            <a:r>
              <a:rPr sz="1800" dirty="0">
                <a:latin typeface="Microsoft Sans Serif"/>
                <a:cs typeface="Microsoft Sans Serif"/>
              </a:rPr>
              <a:t>centraremos</a:t>
            </a:r>
            <a:r>
              <a:rPr sz="1800" spc="-5" dirty="0">
                <a:latin typeface="Microsoft Sans Serif"/>
                <a:cs typeface="Microsoft Sans Serif"/>
              </a:rPr>
              <a:t> </a:t>
            </a:r>
            <a:r>
              <a:rPr sz="1800" dirty="0">
                <a:latin typeface="Microsoft Sans Serif"/>
                <a:cs typeface="Microsoft Sans Serif"/>
              </a:rPr>
              <a:t>en</a:t>
            </a:r>
            <a:r>
              <a:rPr sz="1800" spc="5" dirty="0">
                <a:latin typeface="Microsoft Sans Serif"/>
                <a:cs typeface="Microsoft Sans Serif"/>
              </a:rPr>
              <a:t> </a:t>
            </a:r>
            <a:r>
              <a:rPr sz="1800" dirty="0">
                <a:latin typeface="Microsoft Sans Serif"/>
                <a:cs typeface="Microsoft Sans Serif"/>
              </a:rPr>
              <a:t>hablar</a:t>
            </a:r>
            <a:r>
              <a:rPr sz="1800" spc="5" dirty="0">
                <a:latin typeface="Microsoft Sans Serif"/>
                <a:cs typeface="Microsoft Sans Serif"/>
              </a:rPr>
              <a:t> </a:t>
            </a:r>
            <a:r>
              <a:rPr sz="1800" dirty="0">
                <a:latin typeface="Microsoft Sans Serif"/>
                <a:cs typeface="Microsoft Sans Serif"/>
              </a:rPr>
              <a:t>de</a:t>
            </a:r>
            <a:r>
              <a:rPr sz="1800" spc="5" dirty="0">
                <a:latin typeface="Microsoft Sans Serif"/>
                <a:cs typeface="Microsoft Sans Serif"/>
              </a:rPr>
              <a:t> </a:t>
            </a:r>
            <a:r>
              <a:rPr sz="1800" dirty="0">
                <a:latin typeface="Microsoft Sans Serif"/>
                <a:cs typeface="Microsoft Sans Serif"/>
              </a:rPr>
              <a:t>la luz</a:t>
            </a:r>
            <a:r>
              <a:rPr sz="1800" spc="5" dirty="0">
                <a:latin typeface="Microsoft Sans Serif"/>
                <a:cs typeface="Microsoft Sans Serif"/>
              </a:rPr>
              <a:t> </a:t>
            </a:r>
            <a:r>
              <a:rPr sz="1800" dirty="0">
                <a:latin typeface="Microsoft Sans Serif"/>
                <a:cs typeface="Microsoft Sans Serif"/>
              </a:rPr>
              <a:t>producida</a:t>
            </a:r>
            <a:r>
              <a:rPr sz="1800" spc="5" dirty="0">
                <a:latin typeface="Microsoft Sans Serif"/>
                <a:cs typeface="Microsoft Sans Serif"/>
              </a:rPr>
              <a:t> </a:t>
            </a:r>
            <a:r>
              <a:rPr sz="1800" dirty="0">
                <a:latin typeface="Microsoft Sans Serif"/>
                <a:cs typeface="Microsoft Sans Serif"/>
              </a:rPr>
              <a:t>o</a:t>
            </a:r>
            <a:r>
              <a:rPr sz="1800" spc="10" dirty="0">
                <a:latin typeface="Microsoft Sans Serif"/>
                <a:cs typeface="Microsoft Sans Serif"/>
              </a:rPr>
              <a:t> </a:t>
            </a:r>
            <a:r>
              <a:rPr sz="1800" dirty="0">
                <a:latin typeface="Microsoft Sans Serif"/>
                <a:cs typeface="Microsoft Sans Serif"/>
              </a:rPr>
              <a:t>generada,</a:t>
            </a:r>
            <a:r>
              <a:rPr sz="1800" spc="5" dirty="0">
                <a:latin typeface="Microsoft Sans Serif"/>
                <a:cs typeface="Microsoft Sans Serif"/>
              </a:rPr>
              <a:t> </a:t>
            </a:r>
            <a:r>
              <a:rPr sz="1800" dirty="0">
                <a:latin typeface="Microsoft Sans Serif"/>
                <a:cs typeface="Microsoft Sans Serif"/>
              </a:rPr>
              <a:t>la</a:t>
            </a:r>
            <a:r>
              <a:rPr sz="1800" spc="5" dirty="0">
                <a:latin typeface="Microsoft Sans Serif"/>
                <a:cs typeface="Microsoft Sans Serif"/>
              </a:rPr>
              <a:t> </a:t>
            </a:r>
            <a:r>
              <a:rPr sz="1800" dirty="0">
                <a:latin typeface="Microsoft Sans Serif"/>
                <a:cs typeface="Microsoft Sans Serif"/>
              </a:rPr>
              <a:t>cual</a:t>
            </a:r>
            <a:r>
              <a:rPr sz="1800" spc="5" dirty="0">
                <a:latin typeface="Microsoft Sans Serif"/>
                <a:cs typeface="Microsoft Sans Serif"/>
              </a:rPr>
              <a:t> </a:t>
            </a:r>
            <a:r>
              <a:rPr sz="1800" dirty="0">
                <a:latin typeface="Microsoft Sans Serif"/>
                <a:cs typeface="Microsoft Sans Serif"/>
              </a:rPr>
              <a:t>se obtiene</a:t>
            </a:r>
            <a:r>
              <a:rPr sz="1800" spc="5" dirty="0">
                <a:latin typeface="Microsoft Sans Serif"/>
                <a:cs typeface="Microsoft Sans Serif"/>
              </a:rPr>
              <a:t> </a:t>
            </a:r>
            <a:r>
              <a:rPr sz="1800" dirty="0">
                <a:latin typeface="Microsoft Sans Serif"/>
                <a:cs typeface="Microsoft Sans Serif"/>
              </a:rPr>
              <a:t>gracias</a:t>
            </a:r>
            <a:r>
              <a:rPr sz="1800" spc="5" dirty="0">
                <a:latin typeface="Microsoft Sans Serif"/>
                <a:cs typeface="Microsoft Sans Serif"/>
              </a:rPr>
              <a:t> </a:t>
            </a:r>
            <a:r>
              <a:rPr sz="1800" dirty="0">
                <a:latin typeface="Microsoft Sans Serif"/>
                <a:cs typeface="Microsoft Sans Serif"/>
              </a:rPr>
              <a:t>a</a:t>
            </a:r>
            <a:r>
              <a:rPr sz="1800" spc="5" dirty="0">
                <a:latin typeface="Microsoft Sans Serif"/>
                <a:cs typeface="Microsoft Sans Serif"/>
              </a:rPr>
              <a:t> </a:t>
            </a:r>
            <a:r>
              <a:rPr sz="1800" spc="-10" dirty="0">
                <a:latin typeface="Microsoft Sans Serif"/>
                <a:cs typeface="Microsoft Sans Serif"/>
              </a:rPr>
              <a:t>equipos </a:t>
            </a:r>
            <a:r>
              <a:rPr sz="1800" dirty="0">
                <a:latin typeface="Microsoft Sans Serif"/>
                <a:cs typeface="Microsoft Sans Serif"/>
              </a:rPr>
              <a:t>tecnológicos</a:t>
            </a:r>
            <a:r>
              <a:rPr sz="1800" spc="45" dirty="0">
                <a:latin typeface="Microsoft Sans Serif"/>
                <a:cs typeface="Microsoft Sans Serif"/>
              </a:rPr>
              <a:t> </a:t>
            </a:r>
            <a:r>
              <a:rPr sz="1800" dirty="0">
                <a:latin typeface="Microsoft Sans Serif"/>
                <a:cs typeface="Microsoft Sans Serif"/>
              </a:rPr>
              <a:t>(reflectores</a:t>
            </a:r>
            <a:r>
              <a:rPr sz="1800" spc="50" dirty="0">
                <a:latin typeface="Microsoft Sans Serif"/>
                <a:cs typeface="Microsoft Sans Serif"/>
              </a:rPr>
              <a:t> </a:t>
            </a:r>
            <a:r>
              <a:rPr sz="1800" dirty="0">
                <a:latin typeface="Microsoft Sans Serif"/>
                <a:cs typeface="Microsoft Sans Serif"/>
              </a:rPr>
              <a:t>o</a:t>
            </a:r>
            <a:r>
              <a:rPr sz="1800" spc="55" dirty="0">
                <a:latin typeface="Microsoft Sans Serif"/>
                <a:cs typeface="Microsoft Sans Serif"/>
              </a:rPr>
              <a:t> </a:t>
            </a:r>
            <a:r>
              <a:rPr sz="1800" spc="-10" dirty="0">
                <a:latin typeface="Microsoft Sans Serif"/>
                <a:cs typeface="Microsoft Sans Serif"/>
              </a:rPr>
              <a:t>lámparas)</a:t>
            </a:r>
            <a:r>
              <a:rPr sz="1800" spc="45" dirty="0">
                <a:latin typeface="Microsoft Sans Serif"/>
                <a:cs typeface="Microsoft Sans Serif"/>
              </a:rPr>
              <a:t> </a:t>
            </a:r>
            <a:r>
              <a:rPr sz="1800" dirty="0">
                <a:latin typeface="Gotham" pitchFamily="2" charset="0"/>
                <a:cs typeface="Gotham" pitchFamily="2" charset="0"/>
              </a:rPr>
              <a:t>que</a:t>
            </a:r>
            <a:r>
              <a:rPr sz="1800" spc="40" dirty="0">
                <a:latin typeface="Microsoft Sans Serif"/>
                <a:cs typeface="Microsoft Sans Serif"/>
              </a:rPr>
              <a:t> </a:t>
            </a:r>
            <a:r>
              <a:rPr sz="1800" dirty="0">
                <a:latin typeface="Microsoft Sans Serif"/>
                <a:cs typeface="Microsoft Sans Serif"/>
              </a:rPr>
              <a:t>controlan</a:t>
            </a:r>
            <a:r>
              <a:rPr sz="1800" spc="50" dirty="0">
                <a:latin typeface="Microsoft Sans Serif"/>
                <a:cs typeface="Microsoft Sans Serif"/>
              </a:rPr>
              <a:t> </a:t>
            </a:r>
            <a:r>
              <a:rPr sz="1800" dirty="0">
                <a:latin typeface="Microsoft Sans Serif"/>
                <a:cs typeface="Microsoft Sans Serif"/>
              </a:rPr>
              <a:t>la</a:t>
            </a:r>
            <a:r>
              <a:rPr sz="1800" spc="45" dirty="0">
                <a:latin typeface="Microsoft Sans Serif"/>
                <a:cs typeface="Microsoft Sans Serif"/>
              </a:rPr>
              <a:t> </a:t>
            </a:r>
            <a:r>
              <a:rPr sz="1800" dirty="0">
                <a:latin typeface="Microsoft Sans Serif"/>
                <a:cs typeface="Microsoft Sans Serif"/>
              </a:rPr>
              <a:t>intensidad</a:t>
            </a:r>
            <a:r>
              <a:rPr sz="1800" spc="40" dirty="0">
                <a:latin typeface="Microsoft Sans Serif"/>
                <a:cs typeface="Microsoft Sans Serif"/>
              </a:rPr>
              <a:t> </a:t>
            </a:r>
            <a:r>
              <a:rPr sz="1800" dirty="0">
                <a:latin typeface="Microsoft Sans Serif"/>
                <a:cs typeface="Microsoft Sans Serif"/>
              </a:rPr>
              <a:t>y</a:t>
            </a:r>
            <a:r>
              <a:rPr sz="1800" spc="50" dirty="0">
                <a:latin typeface="Microsoft Sans Serif"/>
                <a:cs typeface="Microsoft Sans Serif"/>
              </a:rPr>
              <a:t> </a:t>
            </a:r>
            <a:r>
              <a:rPr sz="1800" dirty="0">
                <a:latin typeface="Microsoft Sans Serif"/>
                <a:cs typeface="Microsoft Sans Serif"/>
              </a:rPr>
              <a:t>distribución</a:t>
            </a:r>
            <a:r>
              <a:rPr sz="1800" spc="50" dirty="0">
                <a:latin typeface="Microsoft Sans Serif"/>
                <a:cs typeface="Microsoft Sans Serif"/>
              </a:rPr>
              <a:t> </a:t>
            </a:r>
            <a:r>
              <a:rPr sz="1800" dirty="0">
                <a:latin typeface="Microsoft Sans Serif"/>
                <a:cs typeface="Microsoft Sans Serif"/>
              </a:rPr>
              <a:t>de</a:t>
            </a:r>
            <a:r>
              <a:rPr sz="1800" spc="45" dirty="0">
                <a:latin typeface="Microsoft Sans Serif"/>
                <a:cs typeface="Microsoft Sans Serif"/>
              </a:rPr>
              <a:t> </a:t>
            </a:r>
            <a:r>
              <a:rPr sz="1800" dirty="0">
                <a:latin typeface="Microsoft Sans Serif"/>
                <a:cs typeface="Microsoft Sans Serif"/>
              </a:rPr>
              <a:t>esta,</a:t>
            </a:r>
            <a:r>
              <a:rPr sz="1800" spc="45" dirty="0">
                <a:latin typeface="Microsoft Sans Serif"/>
                <a:cs typeface="Microsoft Sans Serif"/>
              </a:rPr>
              <a:t> </a:t>
            </a:r>
            <a:r>
              <a:rPr sz="1800" dirty="0">
                <a:latin typeface="Microsoft Sans Serif"/>
                <a:cs typeface="Microsoft Sans Serif"/>
              </a:rPr>
              <a:t>brindando</a:t>
            </a:r>
            <a:r>
              <a:rPr sz="1800" spc="55" dirty="0">
                <a:latin typeface="Microsoft Sans Serif"/>
                <a:cs typeface="Microsoft Sans Serif"/>
              </a:rPr>
              <a:t> </a:t>
            </a:r>
            <a:r>
              <a:rPr sz="1800" spc="-25" dirty="0">
                <a:latin typeface="Microsoft Sans Serif"/>
                <a:cs typeface="Microsoft Sans Serif"/>
              </a:rPr>
              <a:t>la </a:t>
            </a:r>
            <a:r>
              <a:rPr sz="1800" dirty="0">
                <a:latin typeface="Microsoft Sans Serif"/>
                <a:cs typeface="Microsoft Sans Serif"/>
              </a:rPr>
              <a:t>posibilidad</a:t>
            </a:r>
            <a:r>
              <a:rPr sz="1800" spc="20"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generar</a:t>
            </a:r>
            <a:r>
              <a:rPr sz="1800" spc="25" dirty="0">
                <a:latin typeface="Microsoft Sans Serif"/>
                <a:cs typeface="Microsoft Sans Serif"/>
              </a:rPr>
              <a:t> </a:t>
            </a:r>
            <a:r>
              <a:rPr sz="1800" dirty="0">
                <a:latin typeface="Microsoft Sans Serif"/>
                <a:cs typeface="Microsoft Sans Serif"/>
              </a:rPr>
              <a:t>discursos</a:t>
            </a:r>
            <a:r>
              <a:rPr sz="1800" spc="25" dirty="0">
                <a:latin typeface="Microsoft Sans Serif"/>
                <a:cs typeface="Microsoft Sans Serif"/>
              </a:rPr>
              <a:t> </a:t>
            </a:r>
            <a:r>
              <a:rPr sz="1800" dirty="0">
                <a:latin typeface="Microsoft Sans Serif"/>
                <a:cs typeface="Microsoft Sans Serif"/>
              </a:rPr>
              <a:t>expresivos</a:t>
            </a:r>
            <a:r>
              <a:rPr sz="1800" spc="30" dirty="0">
                <a:latin typeface="Microsoft Sans Serif"/>
                <a:cs typeface="Microsoft Sans Serif"/>
              </a:rPr>
              <a:t> </a:t>
            </a:r>
            <a:r>
              <a:rPr sz="1800" dirty="0">
                <a:latin typeface="Microsoft Sans Serif"/>
                <a:cs typeface="Microsoft Sans Serif"/>
              </a:rPr>
              <a:t>en</a:t>
            </a:r>
            <a:r>
              <a:rPr sz="1800" spc="25" dirty="0">
                <a:latin typeface="Microsoft Sans Serif"/>
                <a:cs typeface="Microsoft Sans Serif"/>
              </a:rPr>
              <a:t> </a:t>
            </a:r>
            <a:r>
              <a:rPr sz="1800" dirty="0">
                <a:latin typeface="Microsoft Sans Serif"/>
                <a:cs typeface="Microsoft Sans Serif"/>
              </a:rPr>
              <a:t>el</a:t>
            </a:r>
            <a:r>
              <a:rPr sz="1800" spc="25" dirty="0">
                <a:latin typeface="Microsoft Sans Serif"/>
                <a:cs typeface="Microsoft Sans Serif"/>
              </a:rPr>
              <a:t> </a:t>
            </a:r>
            <a:r>
              <a:rPr sz="1800" dirty="0">
                <a:latin typeface="Microsoft Sans Serif"/>
                <a:cs typeface="Microsoft Sans Serif"/>
              </a:rPr>
              <a:t>hecho</a:t>
            </a:r>
            <a:r>
              <a:rPr sz="1800" spc="30" dirty="0">
                <a:latin typeface="Microsoft Sans Serif"/>
                <a:cs typeface="Microsoft Sans Serif"/>
              </a:rPr>
              <a:t> </a:t>
            </a:r>
            <a:r>
              <a:rPr sz="1800" dirty="0">
                <a:latin typeface="Microsoft Sans Serif"/>
                <a:cs typeface="Microsoft Sans Serif"/>
              </a:rPr>
              <a:t>teatral.</a:t>
            </a:r>
            <a:r>
              <a:rPr sz="1800" spc="25" dirty="0">
                <a:latin typeface="Microsoft Sans Serif"/>
                <a:cs typeface="Microsoft Sans Serif"/>
              </a:rPr>
              <a:t> </a:t>
            </a:r>
            <a:r>
              <a:rPr sz="1800" dirty="0">
                <a:latin typeface="Microsoft Sans Serif"/>
                <a:cs typeface="Microsoft Sans Serif"/>
              </a:rPr>
              <a:t>Las</a:t>
            </a:r>
            <a:r>
              <a:rPr sz="1800" spc="30" dirty="0">
                <a:latin typeface="Microsoft Sans Serif"/>
                <a:cs typeface="Microsoft Sans Serif"/>
              </a:rPr>
              <a:t> </a:t>
            </a:r>
            <a:r>
              <a:rPr sz="1800" dirty="0">
                <a:latin typeface="Microsoft Sans Serif"/>
                <a:cs typeface="Microsoft Sans Serif"/>
              </a:rPr>
              <a:t>cualidades</a:t>
            </a:r>
            <a:r>
              <a:rPr sz="1800" spc="2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dirty="0">
                <a:latin typeface="Microsoft Sans Serif"/>
                <a:cs typeface="Microsoft Sans Serif"/>
              </a:rPr>
              <a:t>este</a:t>
            </a:r>
            <a:r>
              <a:rPr sz="1800" spc="20" dirty="0">
                <a:latin typeface="Microsoft Sans Serif"/>
                <a:cs typeface="Microsoft Sans Serif"/>
              </a:rPr>
              <a:t> </a:t>
            </a:r>
            <a:r>
              <a:rPr sz="1800" dirty="0">
                <a:latin typeface="Microsoft Sans Serif"/>
                <a:cs typeface="Microsoft Sans Serif"/>
              </a:rPr>
              <a:t>tipo</a:t>
            </a:r>
            <a:r>
              <a:rPr sz="1800" spc="35" dirty="0">
                <a:latin typeface="Microsoft Sans Serif"/>
                <a:cs typeface="Microsoft Sans Serif"/>
              </a:rPr>
              <a:t> </a:t>
            </a:r>
            <a:r>
              <a:rPr sz="1800" dirty="0">
                <a:latin typeface="Microsoft Sans Serif"/>
                <a:cs typeface="Microsoft Sans Serif"/>
              </a:rPr>
              <a:t>de</a:t>
            </a:r>
            <a:r>
              <a:rPr sz="1800" spc="20" dirty="0">
                <a:latin typeface="Microsoft Sans Serif"/>
                <a:cs typeface="Microsoft Sans Serif"/>
              </a:rPr>
              <a:t> </a:t>
            </a:r>
            <a:r>
              <a:rPr sz="1800" spc="-25" dirty="0">
                <a:latin typeface="Microsoft Sans Serif"/>
                <a:cs typeface="Microsoft Sans Serif"/>
              </a:rPr>
              <a:t>luz </a:t>
            </a:r>
            <a:r>
              <a:rPr sz="1800" dirty="0">
                <a:latin typeface="Microsoft Sans Serif"/>
                <a:cs typeface="Microsoft Sans Serif"/>
              </a:rPr>
              <a:t>son</a:t>
            </a:r>
            <a:r>
              <a:rPr sz="1800" spc="30" dirty="0">
                <a:latin typeface="Microsoft Sans Serif"/>
                <a:cs typeface="Microsoft Sans Serif"/>
              </a:rPr>
              <a:t> </a:t>
            </a:r>
            <a:r>
              <a:rPr sz="1800" dirty="0">
                <a:latin typeface="Microsoft Sans Serif"/>
                <a:cs typeface="Microsoft Sans Serif"/>
              </a:rPr>
              <a:t>muy</a:t>
            </a:r>
            <a:r>
              <a:rPr sz="1800" spc="30" dirty="0">
                <a:latin typeface="Microsoft Sans Serif"/>
                <a:cs typeface="Microsoft Sans Serif"/>
              </a:rPr>
              <a:t> </a:t>
            </a:r>
            <a:r>
              <a:rPr sz="1800" dirty="0">
                <a:latin typeface="Microsoft Sans Serif"/>
                <a:cs typeface="Microsoft Sans Serif"/>
              </a:rPr>
              <a:t>diversas</a:t>
            </a:r>
            <a:r>
              <a:rPr sz="1800" spc="30" dirty="0">
                <a:latin typeface="Microsoft Sans Serif"/>
                <a:cs typeface="Microsoft Sans Serif"/>
              </a:rPr>
              <a:t> </a:t>
            </a:r>
            <a:r>
              <a:rPr sz="1800" dirty="0">
                <a:latin typeface="Microsoft Sans Serif"/>
                <a:cs typeface="Microsoft Sans Serif"/>
              </a:rPr>
              <a:t>y</a:t>
            </a:r>
            <a:r>
              <a:rPr sz="1800" spc="30" dirty="0">
                <a:latin typeface="Microsoft Sans Serif"/>
                <a:cs typeface="Microsoft Sans Serif"/>
              </a:rPr>
              <a:t> </a:t>
            </a:r>
            <a:r>
              <a:rPr sz="1800" dirty="0">
                <a:latin typeface="Microsoft Sans Serif"/>
                <a:cs typeface="Microsoft Sans Serif"/>
              </a:rPr>
              <a:t>están</a:t>
            </a:r>
            <a:r>
              <a:rPr sz="1800" spc="35" dirty="0">
                <a:latin typeface="Microsoft Sans Serif"/>
                <a:cs typeface="Microsoft Sans Serif"/>
              </a:rPr>
              <a:t> </a:t>
            </a:r>
            <a:r>
              <a:rPr sz="1800" dirty="0">
                <a:latin typeface="Microsoft Sans Serif"/>
                <a:cs typeface="Microsoft Sans Serif"/>
              </a:rPr>
              <a:t>subordinadas</a:t>
            </a:r>
            <a:r>
              <a:rPr sz="1800" spc="30" dirty="0">
                <a:latin typeface="Microsoft Sans Serif"/>
                <a:cs typeface="Microsoft Sans Serif"/>
              </a:rPr>
              <a:t> </a:t>
            </a:r>
            <a:r>
              <a:rPr sz="1800" dirty="0">
                <a:latin typeface="Microsoft Sans Serif"/>
                <a:cs typeface="Microsoft Sans Serif"/>
              </a:rPr>
              <a:t>a</a:t>
            </a:r>
            <a:r>
              <a:rPr sz="1800" spc="25" dirty="0">
                <a:latin typeface="Microsoft Sans Serif"/>
                <a:cs typeface="Microsoft Sans Serif"/>
              </a:rPr>
              <a:t> </a:t>
            </a:r>
            <a:r>
              <a:rPr sz="1800" dirty="0">
                <a:latin typeface="Microsoft Sans Serif"/>
                <a:cs typeface="Microsoft Sans Serif"/>
              </a:rPr>
              <a:t>los</a:t>
            </a:r>
            <a:r>
              <a:rPr sz="1800" spc="30" dirty="0">
                <a:latin typeface="Microsoft Sans Serif"/>
                <a:cs typeface="Microsoft Sans Serif"/>
              </a:rPr>
              <a:t> </a:t>
            </a:r>
            <a:r>
              <a:rPr sz="1800" dirty="0">
                <a:latin typeface="Microsoft Sans Serif"/>
                <a:cs typeface="Microsoft Sans Serif"/>
              </a:rPr>
              <a:t>modelos</a:t>
            </a:r>
            <a:r>
              <a:rPr sz="1800" spc="35" dirty="0">
                <a:latin typeface="Microsoft Sans Serif"/>
                <a:cs typeface="Microsoft Sans Serif"/>
              </a:rPr>
              <a:t> </a:t>
            </a:r>
            <a:r>
              <a:rPr sz="1800" dirty="0">
                <a:latin typeface="Microsoft Sans Serif"/>
                <a:cs typeface="Microsoft Sans Serif"/>
              </a:rPr>
              <a:t>y</a:t>
            </a:r>
            <a:r>
              <a:rPr sz="1800" spc="30" dirty="0">
                <a:latin typeface="Microsoft Sans Serif"/>
                <a:cs typeface="Microsoft Sans Serif"/>
              </a:rPr>
              <a:t> </a:t>
            </a:r>
            <a:r>
              <a:rPr sz="1800" dirty="0">
                <a:latin typeface="Microsoft Sans Serif"/>
                <a:cs typeface="Microsoft Sans Serif"/>
              </a:rPr>
              <a:t>características</a:t>
            </a:r>
            <a:r>
              <a:rPr sz="1800" spc="30" dirty="0">
                <a:latin typeface="Microsoft Sans Serif"/>
                <a:cs typeface="Microsoft Sans Serif"/>
              </a:rPr>
              <a:t> </a:t>
            </a:r>
            <a:r>
              <a:rPr sz="1800" dirty="0">
                <a:latin typeface="Microsoft Sans Serif"/>
                <a:cs typeface="Microsoft Sans Serif"/>
              </a:rPr>
              <a:t>del</a:t>
            </a:r>
            <a:r>
              <a:rPr sz="1800" spc="30" dirty="0">
                <a:latin typeface="Microsoft Sans Serif"/>
                <a:cs typeface="Microsoft Sans Serif"/>
              </a:rPr>
              <a:t> </a:t>
            </a:r>
            <a:r>
              <a:rPr sz="1800" spc="-10" dirty="0">
                <a:latin typeface="Microsoft Sans Serif"/>
                <a:cs typeface="Microsoft Sans Serif"/>
              </a:rPr>
              <a:t>equipo.</a:t>
            </a:r>
            <a:endParaRPr sz="1800" dirty="0">
              <a:latin typeface="Microsoft Sans Serif"/>
              <a:cs typeface="Microsoft Sans Serif"/>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C398DFB-420C-446B-4C16-0044585055CA}"/>
              </a:ext>
            </a:extLst>
          </p:cNvPr>
          <p:cNvSpPr/>
          <p:nvPr/>
        </p:nvSpPr>
        <p:spPr>
          <a:xfrm>
            <a:off x="381000" y="1066800"/>
            <a:ext cx="6248400" cy="289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object 2"/>
          <p:cNvPicPr/>
          <p:nvPr/>
        </p:nvPicPr>
        <p:blipFill>
          <a:blip r:embed="rId2" cstate="print"/>
          <a:stretch>
            <a:fillRect/>
          </a:stretch>
        </p:blipFill>
        <p:spPr>
          <a:xfrm>
            <a:off x="6096000" y="720077"/>
            <a:ext cx="2708922" cy="2708922"/>
          </a:xfrm>
          <a:prstGeom prst="rect">
            <a:avLst/>
          </a:prstGeom>
        </p:spPr>
      </p:pic>
      <p:pic>
        <p:nvPicPr>
          <p:cNvPr id="3" name="object 3"/>
          <p:cNvPicPr/>
          <p:nvPr/>
        </p:nvPicPr>
        <p:blipFill>
          <a:blip r:embed="rId3" cstate="print"/>
          <a:stretch>
            <a:fillRect/>
          </a:stretch>
        </p:blipFill>
        <p:spPr>
          <a:xfrm>
            <a:off x="10023452" y="4644165"/>
            <a:ext cx="1418092" cy="1856580"/>
          </a:xfrm>
          <a:prstGeom prst="rect">
            <a:avLst/>
          </a:prstGeom>
        </p:spPr>
      </p:pic>
      <p:sp>
        <p:nvSpPr>
          <p:cNvPr id="4" name="object 4"/>
          <p:cNvSpPr txBox="1">
            <a:spLocks noGrp="1"/>
          </p:cNvSpPr>
          <p:nvPr>
            <p:ph type="title"/>
          </p:nvPr>
        </p:nvSpPr>
        <p:spPr>
          <a:xfrm>
            <a:off x="1816673" y="378689"/>
            <a:ext cx="2238707" cy="474489"/>
          </a:xfrm>
          <a:prstGeom prst="rect">
            <a:avLst/>
          </a:prstGeom>
        </p:spPr>
        <p:txBody>
          <a:bodyPr vert="horz" wrap="square" lIns="0" tIns="12700" rIns="0" bIns="0" rtlCol="0">
            <a:spAutoFit/>
          </a:bodyPr>
          <a:lstStyle/>
          <a:p>
            <a:pPr marL="1063625">
              <a:lnSpc>
                <a:spcPct val="100000"/>
              </a:lnSpc>
              <a:spcBef>
                <a:spcPts val="100"/>
              </a:spcBef>
            </a:pPr>
            <a:r>
              <a:rPr sz="3000" spc="-20" dirty="0">
                <a:latin typeface="Gotham Black" panose="02000603040000020004" pitchFamily="2" charset="0"/>
              </a:rPr>
              <a:t>Spot</a:t>
            </a:r>
          </a:p>
        </p:txBody>
      </p:sp>
      <p:sp>
        <p:nvSpPr>
          <p:cNvPr id="5" name="object 5"/>
          <p:cNvSpPr txBox="1"/>
          <p:nvPr/>
        </p:nvSpPr>
        <p:spPr>
          <a:xfrm>
            <a:off x="537859" y="1265624"/>
            <a:ext cx="5892292" cy="2495107"/>
          </a:xfrm>
          <a:prstGeom prst="rect">
            <a:avLst/>
          </a:prstGeom>
        </p:spPr>
        <p:txBody>
          <a:bodyPr vert="horz" wrap="square" lIns="0" tIns="13970" rIns="0" bIns="0" rtlCol="0">
            <a:spAutoFit/>
          </a:bodyPr>
          <a:lstStyle/>
          <a:p>
            <a:pPr marL="12700" marR="287020" algn="just">
              <a:lnSpc>
                <a:spcPct val="99400"/>
              </a:lnSpc>
              <a:spcBef>
                <a:spcPts val="110"/>
              </a:spcBef>
            </a:pPr>
            <a:r>
              <a:rPr sz="1800" dirty="0">
                <a:latin typeface="Calibri"/>
                <a:cs typeface="Calibri"/>
              </a:rPr>
              <a:t>Son</a:t>
            </a:r>
            <a:r>
              <a:rPr sz="1800" spc="-25" dirty="0">
                <a:latin typeface="Calibri"/>
                <a:cs typeface="Calibri"/>
              </a:rPr>
              <a:t> </a:t>
            </a:r>
            <a:r>
              <a:rPr sz="1800" dirty="0">
                <a:latin typeface="Calibri"/>
                <a:cs typeface="Calibri"/>
              </a:rPr>
              <a:t>equipos</a:t>
            </a:r>
            <a:r>
              <a:rPr sz="1800" spc="-30" dirty="0">
                <a:latin typeface="Calibri"/>
                <a:cs typeface="Calibri"/>
              </a:rPr>
              <a:t> </a:t>
            </a:r>
            <a:r>
              <a:rPr sz="1800" dirty="0">
                <a:latin typeface="Calibri"/>
                <a:cs typeface="Calibri"/>
              </a:rPr>
              <a:t>de</a:t>
            </a:r>
            <a:r>
              <a:rPr sz="1800" spc="-20" dirty="0">
                <a:latin typeface="Calibri"/>
                <a:cs typeface="Calibri"/>
              </a:rPr>
              <a:t> </a:t>
            </a:r>
            <a:r>
              <a:rPr sz="1800" dirty="0">
                <a:latin typeface="Calibri"/>
                <a:cs typeface="Calibri"/>
              </a:rPr>
              <a:t>iluminacion</a:t>
            </a:r>
            <a:r>
              <a:rPr sz="1800" spc="-20" dirty="0">
                <a:latin typeface="Calibri"/>
                <a:cs typeface="Calibri"/>
              </a:rPr>
              <a:t> </a:t>
            </a:r>
            <a:r>
              <a:rPr sz="1800" spc="-10" dirty="0">
                <a:latin typeface="Calibri"/>
                <a:cs typeface="Calibri"/>
              </a:rPr>
              <a:t>robotica,</a:t>
            </a:r>
            <a:r>
              <a:rPr sz="1800" spc="-25" dirty="0">
                <a:latin typeface="Calibri"/>
                <a:cs typeface="Calibri"/>
              </a:rPr>
              <a:t> </a:t>
            </a:r>
            <a:r>
              <a:rPr sz="1800" dirty="0">
                <a:latin typeface="Calibri"/>
                <a:cs typeface="Calibri"/>
              </a:rPr>
              <a:t>es</a:t>
            </a:r>
            <a:r>
              <a:rPr sz="1800" spc="-30" dirty="0">
                <a:latin typeface="Calibri"/>
                <a:cs typeface="Calibri"/>
              </a:rPr>
              <a:t> </a:t>
            </a:r>
            <a:r>
              <a:rPr sz="1800" dirty="0">
                <a:latin typeface="Calibri"/>
                <a:cs typeface="Calibri"/>
              </a:rPr>
              <a:t>el</a:t>
            </a:r>
            <a:r>
              <a:rPr sz="1800" spc="-30" dirty="0">
                <a:latin typeface="Calibri"/>
                <a:cs typeface="Calibri"/>
              </a:rPr>
              <a:t> </a:t>
            </a:r>
            <a:r>
              <a:rPr sz="1800" dirty="0">
                <a:latin typeface="Gotham" pitchFamily="2" charset="0"/>
                <a:cs typeface="Gotham" pitchFamily="2" charset="0"/>
              </a:rPr>
              <a:t>equipo</a:t>
            </a:r>
            <a:r>
              <a:rPr sz="1800" spc="-25" dirty="0">
                <a:latin typeface="Calibri"/>
                <a:cs typeface="Calibri"/>
              </a:rPr>
              <a:t> </a:t>
            </a:r>
            <a:r>
              <a:rPr sz="1800" dirty="0">
                <a:latin typeface="Calibri"/>
                <a:cs typeface="Calibri"/>
              </a:rPr>
              <a:t>mas</a:t>
            </a:r>
            <a:r>
              <a:rPr sz="1800" spc="-30" dirty="0">
                <a:latin typeface="Calibri"/>
                <a:cs typeface="Calibri"/>
              </a:rPr>
              <a:t> </a:t>
            </a:r>
            <a:r>
              <a:rPr sz="1800" spc="-10" dirty="0">
                <a:latin typeface="Calibri"/>
                <a:cs typeface="Calibri"/>
              </a:rPr>
              <a:t>usado </a:t>
            </a:r>
            <a:r>
              <a:rPr sz="1800" dirty="0">
                <a:latin typeface="Calibri"/>
                <a:cs typeface="Calibri"/>
              </a:rPr>
              <a:t>para</a:t>
            </a:r>
            <a:r>
              <a:rPr sz="1800" spc="-40" dirty="0">
                <a:latin typeface="Calibri"/>
                <a:cs typeface="Calibri"/>
              </a:rPr>
              <a:t> </a:t>
            </a:r>
            <a:r>
              <a:rPr sz="1800" dirty="0">
                <a:latin typeface="Calibri"/>
                <a:cs typeface="Calibri"/>
              </a:rPr>
              <a:t>teatros</a:t>
            </a:r>
            <a:r>
              <a:rPr sz="1800" spc="-45" dirty="0">
                <a:latin typeface="Calibri"/>
                <a:cs typeface="Calibri"/>
              </a:rPr>
              <a:t> </a:t>
            </a:r>
            <a:r>
              <a:rPr sz="1800" dirty="0">
                <a:latin typeface="Calibri"/>
                <a:cs typeface="Calibri"/>
              </a:rPr>
              <a:t>y</a:t>
            </a:r>
            <a:r>
              <a:rPr sz="1800" spc="-40" dirty="0">
                <a:latin typeface="Calibri"/>
                <a:cs typeface="Calibri"/>
              </a:rPr>
              <a:t> </a:t>
            </a:r>
            <a:r>
              <a:rPr sz="1800" dirty="0">
                <a:latin typeface="Gotham" pitchFamily="2" charset="0"/>
                <a:cs typeface="Gotham" pitchFamily="2" charset="0"/>
              </a:rPr>
              <a:t>conciertos</a:t>
            </a:r>
            <a:r>
              <a:rPr sz="1800" dirty="0">
                <a:latin typeface="Calibri"/>
                <a:cs typeface="Calibri"/>
              </a:rPr>
              <a:t>,</a:t>
            </a:r>
            <a:r>
              <a:rPr sz="1800" spc="-40" dirty="0">
                <a:latin typeface="Calibri"/>
                <a:cs typeface="Calibri"/>
              </a:rPr>
              <a:t> </a:t>
            </a:r>
            <a:r>
              <a:rPr sz="1800" dirty="0">
                <a:latin typeface="Calibri"/>
                <a:cs typeface="Calibri"/>
              </a:rPr>
              <a:t>vendria</a:t>
            </a:r>
            <a:r>
              <a:rPr sz="1800" spc="-40" dirty="0">
                <a:latin typeface="Calibri"/>
                <a:cs typeface="Calibri"/>
              </a:rPr>
              <a:t> </a:t>
            </a:r>
            <a:r>
              <a:rPr sz="1800" dirty="0">
                <a:latin typeface="Calibri"/>
                <a:cs typeface="Calibri"/>
              </a:rPr>
              <a:t>a</a:t>
            </a:r>
            <a:r>
              <a:rPr sz="1800" spc="-40" dirty="0">
                <a:latin typeface="Calibri"/>
                <a:cs typeface="Calibri"/>
              </a:rPr>
              <a:t> </a:t>
            </a:r>
            <a:r>
              <a:rPr sz="1800" dirty="0">
                <a:latin typeface="Calibri"/>
                <a:cs typeface="Calibri"/>
              </a:rPr>
              <a:t>ser</a:t>
            </a:r>
            <a:r>
              <a:rPr sz="1800" spc="-40" dirty="0">
                <a:latin typeface="Calibri"/>
                <a:cs typeface="Calibri"/>
              </a:rPr>
              <a:t> </a:t>
            </a:r>
            <a:r>
              <a:rPr sz="1800" dirty="0">
                <a:latin typeface="Calibri"/>
                <a:cs typeface="Calibri"/>
              </a:rPr>
              <a:t>el</a:t>
            </a:r>
            <a:r>
              <a:rPr sz="1800" spc="-40" dirty="0">
                <a:latin typeface="Calibri"/>
                <a:cs typeface="Calibri"/>
              </a:rPr>
              <a:t> </a:t>
            </a:r>
            <a:r>
              <a:rPr sz="1800" dirty="0">
                <a:latin typeface="Calibri"/>
                <a:cs typeface="Calibri"/>
              </a:rPr>
              <a:t>equipo</a:t>
            </a:r>
            <a:r>
              <a:rPr sz="1800" spc="-40" dirty="0">
                <a:latin typeface="Calibri"/>
                <a:cs typeface="Calibri"/>
              </a:rPr>
              <a:t> </a:t>
            </a:r>
            <a:r>
              <a:rPr sz="1800" dirty="0">
                <a:latin typeface="Calibri"/>
                <a:cs typeface="Calibri"/>
              </a:rPr>
              <a:t>de</a:t>
            </a:r>
            <a:r>
              <a:rPr sz="1800" spc="-35" dirty="0">
                <a:latin typeface="Calibri"/>
                <a:cs typeface="Calibri"/>
              </a:rPr>
              <a:t> </a:t>
            </a:r>
            <a:r>
              <a:rPr sz="1800" b="1" spc="-25" dirty="0">
                <a:latin typeface="Calibri"/>
                <a:cs typeface="Calibri"/>
              </a:rPr>
              <a:t>LUZ </a:t>
            </a:r>
            <a:r>
              <a:rPr sz="1800" b="1" spc="-10" dirty="0">
                <a:latin typeface="Calibri"/>
                <a:cs typeface="Calibri"/>
              </a:rPr>
              <a:t>ESTÁNDAR.</a:t>
            </a:r>
            <a:endParaRPr lang="es-ES" b="1" spc="-10" dirty="0">
              <a:latin typeface="Calibri"/>
              <a:cs typeface="Calibri"/>
            </a:endParaRPr>
          </a:p>
          <a:p>
            <a:pPr marL="12700" marR="287020" algn="just">
              <a:lnSpc>
                <a:spcPct val="99400"/>
              </a:lnSpc>
              <a:spcBef>
                <a:spcPts val="110"/>
              </a:spcBef>
            </a:pPr>
            <a:r>
              <a:rPr sz="1800" dirty="0">
                <a:latin typeface="Calibri"/>
                <a:cs typeface="Calibri"/>
              </a:rPr>
              <a:t>Capaz</a:t>
            </a:r>
            <a:r>
              <a:rPr sz="1800" spc="-30" dirty="0">
                <a:latin typeface="Calibri"/>
                <a:cs typeface="Calibri"/>
              </a:rPr>
              <a:t> </a:t>
            </a:r>
            <a:r>
              <a:rPr sz="1800" dirty="0">
                <a:latin typeface="Calibri"/>
                <a:cs typeface="Calibri"/>
              </a:rPr>
              <a:t>de</a:t>
            </a:r>
            <a:r>
              <a:rPr sz="1800" spc="-25" dirty="0">
                <a:latin typeface="Calibri"/>
                <a:cs typeface="Calibri"/>
              </a:rPr>
              <a:t> </a:t>
            </a:r>
            <a:r>
              <a:rPr sz="1800" dirty="0">
                <a:latin typeface="Calibri"/>
                <a:cs typeface="Calibri"/>
              </a:rPr>
              <a:t>hacer</a:t>
            </a:r>
            <a:r>
              <a:rPr sz="1800" spc="-35" dirty="0">
                <a:latin typeface="Calibri"/>
                <a:cs typeface="Calibri"/>
              </a:rPr>
              <a:t> </a:t>
            </a:r>
            <a:r>
              <a:rPr sz="1800" dirty="0">
                <a:latin typeface="Calibri"/>
                <a:cs typeface="Calibri"/>
              </a:rPr>
              <a:t>cambios</a:t>
            </a:r>
            <a:r>
              <a:rPr sz="1800" spc="-35" dirty="0">
                <a:latin typeface="Calibri"/>
                <a:cs typeface="Calibri"/>
              </a:rPr>
              <a:t> </a:t>
            </a:r>
            <a:r>
              <a:rPr sz="1800" dirty="0">
                <a:latin typeface="Calibri"/>
                <a:cs typeface="Calibri"/>
              </a:rPr>
              <a:t>de</a:t>
            </a:r>
            <a:r>
              <a:rPr sz="1800" spc="-25" dirty="0">
                <a:latin typeface="Calibri"/>
                <a:cs typeface="Calibri"/>
              </a:rPr>
              <a:t> </a:t>
            </a:r>
            <a:r>
              <a:rPr sz="1800" dirty="0">
                <a:latin typeface="Calibri"/>
                <a:cs typeface="Calibri"/>
              </a:rPr>
              <a:t>Color</a:t>
            </a:r>
            <a:r>
              <a:rPr sz="1800" spc="-35" dirty="0">
                <a:latin typeface="Calibri"/>
                <a:cs typeface="Calibri"/>
              </a:rPr>
              <a:t> </a:t>
            </a:r>
            <a:r>
              <a:rPr sz="1800" dirty="0">
                <a:latin typeface="Calibri"/>
                <a:cs typeface="Calibri"/>
              </a:rPr>
              <a:t>en</a:t>
            </a:r>
            <a:r>
              <a:rPr sz="1800" spc="-25" dirty="0">
                <a:latin typeface="Calibri"/>
                <a:cs typeface="Calibri"/>
              </a:rPr>
              <a:t> </a:t>
            </a:r>
            <a:r>
              <a:rPr sz="1800" dirty="0">
                <a:latin typeface="Calibri"/>
                <a:cs typeface="Calibri"/>
              </a:rPr>
              <a:t>la</a:t>
            </a:r>
            <a:r>
              <a:rPr sz="1800" spc="-30" dirty="0">
                <a:latin typeface="Calibri"/>
                <a:cs typeface="Calibri"/>
              </a:rPr>
              <a:t> </a:t>
            </a:r>
            <a:r>
              <a:rPr sz="1800" dirty="0">
                <a:latin typeface="Calibri"/>
                <a:cs typeface="Calibri"/>
              </a:rPr>
              <a:t>mayoria</a:t>
            </a:r>
            <a:r>
              <a:rPr sz="1800" spc="-30" dirty="0">
                <a:latin typeface="Calibri"/>
                <a:cs typeface="Calibri"/>
              </a:rPr>
              <a:t> </a:t>
            </a:r>
            <a:r>
              <a:rPr sz="1800" dirty="0">
                <a:latin typeface="Calibri"/>
                <a:cs typeface="Calibri"/>
              </a:rPr>
              <a:t>x</a:t>
            </a:r>
            <a:r>
              <a:rPr sz="1800" spc="-35" dirty="0">
                <a:latin typeface="Calibri"/>
                <a:cs typeface="Calibri"/>
              </a:rPr>
              <a:t> </a:t>
            </a:r>
            <a:r>
              <a:rPr sz="1800" dirty="0">
                <a:latin typeface="Calibri"/>
                <a:cs typeface="Calibri"/>
              </a:rPr>
              <a:t>mezcla,</a:t>
            </a:r>
            <a:r>
              <a:rPr sz="1800" spc="350" dirty="0">
                <a:latin typeface="Calibri"/>
                <a:cs typeface="Calibri"/>
              </a:rPr>
              <a:t> </a:t>
            </a:r>
            <a:r>
              <a:rPr sz="1800" dirty="0">
                <a:latin typeface="Calibri"/>
                <a:cs typeface="Calibri"/>
              </a:rPr>
              <a:t>y</a:t>
            </a:r>
            <a:r>
              <a:rPr sz="1800" spc="-30" dirty="0">
                <a:latin typeface="Calibri"/>
                <a:cs typeface="Calibri"/>
              </a:rPr>
              <a:t> </a:t>
            </a:r>
            <a:r>
              <a:rPr sz="1800" spc="-25" dirty="0">
                <a:latin typeface="Calibri"/>
                <a:cs typeface="Calibri"/>
              </a:rPr>
              <a:t>es</a:t>
            </a:r>
            <a:r>
              <a:rPr sz="1800" spc="500" dirty="0">
                <a:latin typeface="Calibri"/>
                <a:cs typeface="Calibri"/>
              </a:rPr>
              <a:t> </a:t>
            </a:r>
            <a:r>
              <a:rPr sz="1800" dirty="0">
                <a:latin typeface="Calibri"/>
                <a:cs typeface="Calibri"/>
              </a:rPr>
              <a:t>el</a:t>
            </a:r>
            <a:r>
              <a:rPr sz="1800" spc="-40" dirty="0">
                <a:latin typeface="Calibri"/>
                <a:cs typeface="Calibri"/>
              </a:rPr>
              <a:t> </a:t>
            </a:r>
            <a:r>
              <a:rPr sz="1800" dirty="0">
                <a:latin typeface="Calibri"/>
                <a:cs typeface="Calibri"/>
              </a:rPr>
              <a:t>mas</a:t>
            </a:r>
            <a:r>
              <a:rPr sz="1800" spc="-40" dirty="0">
                <a:latin typeface="Calibri"/>
                <a:cs typeface="Calibri"/>
              </a:rPr>
              <a:t> </a:t>
            </a:r>
            <a:r>
              <a:rPr sz="1800" dirty="0">
                <a:latin typeface="Calibri"/>
                <a:cs typeface="Calibri"/>
              </a:rPr>
              <a:t>eficas</a:t>
            </a:r>
            <a:r>
              <a:rPr sz="1800" spc="-35" dirty="0">
                <a:latin typeface="Calibri"/>
                <a:cs typeface="Calibri"/>
              </a:rPr>
              <a:t> </a:t>
            </a:r>
            <a:r>
              <a:rPr sz="1800" dirty="0">
                <a:latin typeface="Calibri"/>
                <a:cs typeface="Calibri"/>
              </a:rPr>
              <a:t>para</a:t>
            </a:r>
            <a:r>
              <a:rPr sz="1800" spc="-35" dirty="0">
                <a:latin typeface="Calibri"/>
                <a:cs typeface="Calibri"/>
              </a:rPr>
              <a:t> </a:t>
            </a:r>
            <a:r>
              <a:rPr sz="1800" spc="-10" dirty="0">
                <a:latin typeface="Calibri"/>
                <a:cs typeface="Calibri"/>
              </a:rPr>
              <a:t>projectar</a:t>
            </a:r>
            <a:r>
              <a:rPr sz="1800" spc="-30" dirty="0">
                <a:latin typeface="Calibri"/>
                <a:cs typeface="Calibri"/>
              </a:rPr>
              <a:t> </a:t>
            </a:r>
            <a:r>
              <a:rPr sz="1800" b="1" dirty="0">
                <a:latin typeface="Calibri"/>
                <a:cs typeface="Calibri"/>
              </a:rPr>
              <a:t>GOBOS</a:t>
            </a:r>
            <a:r>
              <a:rPr sz="1800" b="1" spc="-40" dirty="0">
                <a:latin typeface="Calibri"/>
                <a:cs typeface="Calibri"/>
              </a:rPr>
              <a:t> </a:t>
            </a:r>
            <a:r>
              <a:rPr sz="1800" dirty="0">
                <a:latin typeface="Calibri"/>
                <a:cs typeface="Calibri"/>
              </a:rPr>
              <a:t>hasta</a:t>
            </a:r>
            <a:r>
              <a:rPr sz="1800" spc="-35" dirty="0">
                <a:latin typeface="Calibri"/>
                <a:cs typeface="Calibri"/>
              </a:rPr>
              <a:t> </a:t>
            </a:r>
            <a:r>
              <a:rPr sz="1800" spc="-10" dirty="0">
                <a:latin typeface="Calibri"/>
                <a:cs typeface="Calibri"/>
              </a:rPr>
              <a:t>personalizados</a:t>
            </a:r>
            <a:r>
              <a:rPr sz="1800" spc="-40" dirty="0">
                <a:latin typeface="Calibri"/>
                <a:cs typeface="Calibri"/>
              </a:rPr>
              <a:t> </a:t>
            </a:r>
            <a:r>
              <a:rPr sz="1800" dirty="0">
                <a:latin typeface="Calibri"/>
                <a:cs typeface="Calibri"/>
              </a:rPr>
              <a:t>ya</a:t>
            </a:r>
            <a:r>
              <a:rPr sz="1800" spc="-35" dirty="0">
                <a:latin typeface="Calibri"/>
                <a:cs typeface="Calibri"/>
              </a:rPr>
              <a:t> </a:t>
            </a:r>
            <a:r>
              <a:rPr sz="1800" spc="-25" dirty="0">
                <a:latin typeface="Calibri"/>
                <a:cs typeface="Calibri"/>
              </a:rPr>
              <a:t>que </a:t>
            </a:r>
            <a:r>
              <a:rPr sz="1800" dirty="0">
                <a:latin typeface="Calibri"/>
                <a:cs typeface="Calibri"/>
              </a:rPr>
              <a:t>mayoria</a:t>
            </a:r>
            <a:r>
              <a:rPr sz="1800" spc="-50" dirty="0">
                <a:latin typeface="Calibri"/>
                <a:cs typeface="Calibri"/>
              </a:rPr>
              <a:t> </a:t>
            </a:r>
            <a:r>
              <a:rPr sz="1800" dirty="0">
                <a:latin typeface="Calibri"/>
                <a:cs typeface="Calibri"/>
              </a:rPr>
              <a:t>son</a:t>
            </a:r>
            <a:r>
              <a:rPr sz="1800" spc="-40" dirty="0">
                <a:latin typeface="Calibri"/>
                <a:cs typeface="Calibri"/>
              </a:rPr>
              <a:t> </a:t>
            </a:r>
            <a:r>
              <a:rPr sz="1800" spc="-10" dirty="0">
                <a:latin typeface="Calibri"/>
                <a:cs typeface="Calibri"/>
              </a:rPr>
              <a:t>reemplazables.</a:t>
            </a:r>
            <a:r>
              <a:rPr sz="1800" spc="-55" dirty="0">
                <a:latin typeface="Calibri"/>
                <a:cs typeface="Calibri"/>
              </a:rPr>
              <a:t> </a:t>
            </a:r>
            <a:r>
              <a:rPr sz="1800" dirty="0">
                <a:latin typeface="Calibri"/>
                <a:cs typeface="Calibri"/>
              </a:rPr>
              <a:t>Existen</a:t>
            </a:r>
            <a:r>
              <a:rPr sz="1800" spc="-40" dirty="0">
                <a:latin typeface="Calibri"/>
                <a:cs typeface="Calibri"/>
              </a:rPr>
              <a:t> </a:t>
            </a:r>
            <a:r>
              <a:rPr sz="1800" dirty="0">
                <a:latin typeface="Calibri"/>
                <a:cs typeface="Calibri"/>
              </a:rPr>
              <a:t>diversidad</a:t>
            </a:r>
            <a:r>
              <a:rPr sz="1800" spc="-45" dirty="0">
                <a:latin typeface="Calibri"/>
                <a:cs typeface="Calibri"/>
              </a:rPr>
              <a:t> </a:t>
            </a:r>
            <a:r>
              <a:rPr sz="1800" dirty="0">
                <a:latin typeface="Calibri"/>
                <a:cs typeface="Calibri"/>
              </a:rPr>
              <a:t>de</a:t>
            </a:r>
            <a:r>
              <a:rPr sz="1800" spc="-40" dirty="0">
                <a:latin typeface="Calibri"/>
                <a:cs typeface="Calibri"/>
              </a:rPr>
              <a:t> </a:t>
            </a:r>
            <a:r>
              <a:rPr sz="1800" dirty="0">
                <a:latin typeface="Calibri"/>
                <a:cs typeface="Calibri"/>
              </a:rPr>
              <a:t>potencias</a:t>
            </a:r>
            <a:r>
              <a:rPr sz="1800" spc="-50" dirty="0">
                <a:latin typeface="Calibri"/>
                <a:cs typeface="Calibri"/>
              </a:rPr>
              <a:t> y </a:t>
            </a:r>
            <a:r>
              <a:rPr sz="1800" dirty="0">
                <a:latin typeface="Calibri"/>
                <a:cs typeface="Calibri"/>
              </a:rPr>
              <a:t>ahora</a:t>
            </a:r>
            <a:r>
              <a:rPr sz="1800" spc="-50" dirty="0">
                <a:latin typeface="Calibri"/>
                <a:cs typeface="Calibri"/>
              </a:rPr>
              <a:t> </a:t>
            </a:r>
            <a:r>
              <a:rPr sz="1800" dirty="0">
                <a:latin typeface="Calibri"/>
                <a:cs typeface="Calibri"/>
              </a:rPr>
              <a:t>hasta</a:t>
            </a:r>
            <a:r>
              <a:rPr sz="1800" spc="-45" dirty="0">
                <a:latin typeface="Calibri"/>
                <a:cs typeface="Calibri"/>
              </a:rPr>
              <a:t> </a:t>
            </a:r>
            <a:r>
              <a:rPr sz="1800" dirty="0">
                <a:latin typeface="Calibri"/>
                <a:cs typeface="Calibri"/>
              </a:rPr>
              <a:t>de</a:t>
            </a:r>
            <a:r>
              <a:rPr sz="1800" spc="-45" dirty="0">
                <a:latin typeface="Calibri"/>
                <a:cs typeface="Calibri"/>
              </a:rPr>
              <a:t> </a:t>
            </a:r>
            <a:r>
              <a:rPr sz="1800" spc="-20" dirty="0">
                <a:latin typeface="Calibri"/>
                <a:cs typeface="Calibri"/>
              </a:rPr>
              <a:t>Led.</a:t>
            </a:r>
            <a:endParaRPr lang="es-ES" dirty="0">
              <a:latin typeface="Calibri"/>
              <a:cs typeface="Calibri"/>
            </a:endParaRPr>
          </a:p>
          <a:p>
            <a:pPr marL="12700" marR="287020" algn="just">
              <a:lnSpc>
                <a:spcPct val="99400"/>
              </a:lnSpc>
              <a:spcBef>
                <a:spcPts val="110"/>
              </a:spcBef>
            </a:pPr>
            <a:r>
              <a:rPr sz="1800" spc="-10" dirty="0">
                <a:latin typeface="Calibri"/>
                <a:cs typeface="Calibri"/>
              </a:rPr>
              <a:t>Tambien</a:t>
            </a:r>
            <a:r>
              <a:rPr sz="1800" spc="-45" dirty="0">
                <a:latin typeface="Calibri"/>
                <a:cs typeface="Calibri"/>
              </a:rPr>
              <a:t> </a:t>
            </a:r>
            <a:r>
              <a:rPr sz="1800" dirty="0">
                <a:latin typeface="Calibri"/>
                <a:cs typeface="Calibri"/>
              </a:rPr>
              <a:t>existen</a:t>
            </a:r>
            <a:r>
              <a:rPr sz="1800" spc="-45" dirty="0">
                <a:latin typeface="Calibri"/>
                <a:cs typeface="Calibri"/>
              </a:rPr>
              <a:t> </a:t>
            </a:r>
            <a:r>
              <a:rPr sz="1800" dirty="0">
                <a:latin typeface="Calibri"/>
                <a:cs typeface="Calibri"/>
              </a:rPr>
              <a:t>modelos</a:t>
            </a:r>
            <a:r>
              <a:rPr sz="1800" spc="-55" dirty="0">
                <a:latin typeface="Calibri"/>
                <a:cs typeface="Calibri"/>
              </a:rPr>
              <a:t> </a:t>
            </a:r>
            <a:r>
              <a:rPr sz="1800" dirty="0">
                <a:latin typeface="Calibri"/>
                <a:cs typeface="Calibri"/>
              </a:rPr>
              <a:t>con</a:t>
            </a:r>
            <a:r>
              <a:rPr sz="1800" spc="-45" dirty="0">
                <a:latin typeface="Calibri"/>
                <a:cs typeface="Calibri"/>
              </a:rPr>
              <a:t> </a:t>
            </a:r>
            <a:r>
              <a:rPr sz="1800" dirty="0">
                <a:latin typeface="Calibri"/>
                <a:cs typeface="Calibri"/>
              </a:rPr>
              <a:t>la</a:t>
            </a:r>
            <a:r>
              <a:rPr sz="1800" spc="-50" dirty="0">
                <a:latin typeface="Calibri"/>
                <a:cs typeface="Calibri"/>
              </a:rPr>
              <a:t> </a:t>
            </a:r>
            <a:r>
              <a:rPr sz="1800" dirty="0">
                <a:latin typeface="Calibri"/>
                <a:cs typeface="Calibri"/>
              </a:rPr>
              <a:t>capacidad</a:t>
            </a:r>
            <a:r>
              <a:rPr sz="1800" spc="-45" dirty="0">
                <a:latin typeface="Calibri"/>
                <a:cs typeface="Calibri"/>
              </a:rPr>
              <a:t> </a:t>
            </a:r>
            <a:r>
              <a:rPr sz="1800" dirty="0">
                <a:latin typeface="Calibri"/>
                <a:cs typeface="Calibri"/>
              </a:rPr>
              <a:t>de</a:t>
            </a:r>
            <a:r>
              <a:rPr sz="1800" spc="-45" dirty="0">
                <a:latin typeface="Calibri"/>
                <a:cs typeface="Calibri"/>
              </a:rPr>
              <a:t> </a:t>
            </a:r>
            <a:r>
              <a:rPr sz="1800" dirty="0">
                <a:latin typeface="Calibri"/>
                <a:cs typeface="Calibri"/>
              </a:rPr>
              <a:t>hacer</a:t>
            </a:r>
            <a:r>
              <a:rPr sz="1800" spc="-55" dirty="0">
                <a:latin typeface="Calibri"/>
                <a:cs typeface="Calibri"/>
              </a:rPr>
              <a:t> </a:t>
            </a:r>
            <a:r>
              <a:rPr sz="1800" spc="-10" dirty="0">
                <a:latin typeface="Calibri"/>
                <a:cs typeface="Calibri"/>
              </a:rPr>
              <a:t>cualquier </a:t>
            </a:r>
            <a:r>
              <a:rPr sz="1800" dirty="0">
                <a:latin typeface="Calibri"/>
                <a:cs typeface="Calibri"/>
              </a:rPr>
              <a:t>recorte</a:t>
            </a:r>
            <a:r>
              <a:rPr sz="1800" spc="-30" dirty="0">
                <a:latin typeface="Calibri"/>
                <a:cs typeface="Calibri"/>
              </a:rPr>
              <a:t> </a:t>
            </a:r>
            <a:r>
              <a:rPr sz="1800" dirty="0">
                <a:latin typeface="Calibri"/>
                <a:cs typeface="Calibri"/>
              </a:rPr>
              <a:t>en</a:t>
            </a:r>
            <a:r>
              <a:rPr sz="1800" spc="-25" dirty="0">
                <a:latin typeface="Calibri"/>
                <a:cs typeface="Calibri"/>
              </a:rPr>
              <a:t> </a:t>
            </a:r>
            <a:r>
              <a:rPr sz="1800" dirty="0">
                <a:latin typeface="Calibri"/>
                <a:cs typeface="Calibri"/>
              </a:rPr>
              <a:t>a</a:t>
            </a:r>
            <a:r>
              <a:rPr sz="1800" spc="-30" dirty="0">
                <a:latin typeface="Calibri"/>
                <a:cs typeface="Calibri"/>
              </a:rPr>
              <a:t> </a:t>
            </a:r>
            <a:r>
              <a:rPr sz="1800" dirty="0">
                <a:latin typeface="Calibri"/>
                <a:cs typeface="Calibri"/>
              </a:rPr>
              <a:t>su</a:t>
            </a:r>
            <a:r>
              <a:rPr sz="1800" spc="-25" dirty="0">
                <a:latin typeface="Calibri"/>
                <a:cs typeface="Calibri"/>
              </a:rPr>
              <a:t> </a:t>
            </a:r>
            <a:r>
              <a:rPr sz="1800" dirty="0">
                <a:latin typeface="Calibri"/>
                <a:cs typeface="Calibri"/>
              </a:rPr>
              <a:t>emision</a:t>
            </a:r>
            <a:r>
              <a:rPr sz="1800" spc="-25" dirty="0">
                <a:latin typeface="Calibri"/>
                <a:cs typeface="Calibri"/>
              </a:rPr>
              <a:t> </a:t>
            </a:r>
            <a:r>
              <a:rPr sz="1800" dirty="0">
                <a:latin typeface="Calibri"/>
                <a:cs typeface="Calibri"/>
              </a:rPr>
              <a:t>de</a:t>
            </a:r>
            <a:r>
              <a:rPr sz="1800" spc="-25" dirty="0">
                <a:latin typeface="Calibri"/>
                <a:cs typeface="Calibri"/>
              </a:rPr>
              <a:t> </a:t>
            </a:r>
            <a:r>
              <a:rPr sz="1800" spc="-20" dirty="0">
                <a:latin typeface="Calibri"/>
                <a:cs typeface="Calibri"/>
              </a:rPr>
              <a:t>luz.</a:t>
            </a:r>
            <a:endParaRPr sz="1800" dirty="0">
              <a:latin typeface="Calibri"/>
              <a:cs typeface="Calibri"/>
            </a:endParaRPr>
          </a:p>
        </p:txBody>
      </p:sp>
      <p:pic>
        <p:nvPicPr>
          <p:cNvPr id="6" name="object 6"/>
          <p:cNvPicPr/>
          <p:nvPr/>
        </p:nvPicPr>
        <p:blipFill>
          <a:blip r:embed="rId4" cstate="print"/>
          <a:stretch>
            <a:fillRect/>
          </a:stretch>
        </p:blipFill>
        <p:spPr>
          <a:xfrm>
            <a:off x="1067943" y="5824263"/>
            <a:ext cx="2987437" cy="193706"/>
          </a:xfrm>
          <a:prstGeom prst="rect">
            <a:avLst/>
          </a:prstGeom>
        </p:spPr>
      </p:pic>
      <p:grpSp>
        <p:nvGrpSpPr>
          <p:cNvPr id="7" name="object 7"/>
          <p:cNvGrpSpPr/>
          <p:nvPr/>
        </p:nvGrpSpPr>
        <p:grpSpPr>
          <a:xfrm>
            <a:off x="5097541" y="378689"/>
            <a:ext cx="6664959" cy="6102350"/>
            <a:chOff x="5097541" y="378689"/>
            <a:chExt cx="6664959" cy="6102350"/>
          </a:xfrm>
        </p:grpSpPr>
        <p:pic>
          <p:nvPicPr>
            <p:cNvPr id="8" name="object 8"/>
            <p:cNvPicPr/>
            <p:nvPr/>
          </p:nvPicPr>
          <p:blipFill>
            <a:blip r:embed="rId5" cstate="print"/>
            <a:stretch>
              <a:fillRect/>
            </a:stretch>
          </p:blipFill>
          <p:spPr>
            <a:xfrm>
              <a:off x="8804922" y="378689"/>
              <a:ext cx="2957309" cy="1964344"/>
            </a:xfrm>
            <a:prstGeom prst="rect">
              <a:avLst/>
            </a:prstGeom>
          </p:spPr>
        </p:pic>
        <p:pic>
          <p:nvPicPr>
            <p:cNvPr id="9" name="object 9"/>
            <p:cNvPicPr/>
            <p:nvPr/>
          </p:nvPicPr>
          <p:blipFill>
            <a:blip r:embed="rId6" cstate="print"/>
            <a:stretch>
              <a:fillRect/>
            </a:stretch>
          </p:blipFill>
          <p:spPr>
            <a:xfrm>
              <a:off x="9042740" y="2316542"/>
              <a:ext cx="2009496" cy="2161325"/>
            </a:xfrm>
            <a:prstGeom prst="rect">
              <a:avLst/>
            </a:prstGeom>
          </p:spPr>
        </p:pic>
        <p:pic>
          <p:nvPicPr>
            <p:cNvPr id="10" name="object 10"/>
            <p:cNvPicPr/>
            <p:nvPr/>
          </p:nvPicPr>
          <p:blipFill>
            <a:blip r:embed="rId7" cstate="print"/>
            <a:stretch>
              <a:fillRect/>
            </a:stretch>
          </p:blipFill>
          <p:spPr>
            <a:xfrm>
              <a:off x="5097541" y="4319196"/>
              <a:ext cx="4404210" cy="2161325"/>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21D9986B-23F1-4964-7AE4-F1ABD57C10B8}"/>
              </a:ext>
            </a:extLst>
          </p:cNvPr>
          <p:cNvSpPr/>
          <p:nvPr/>
        </p:nvSpPr>
        <p:spPr>
          <a:xfrm>
            <a:off x="248397" y="742768"/>
            <a:ext cx="6533403" cy="2960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a:spLocks noGrp="1"/>
          </p:cNvSpPr>
          <p:nvPr>
            <p:ph type="title"/>
          </p:nvPr>
        </p:nvSpPr>
        <p:spPr>
          <a:xfrm>
            <a:off x="2953594" y="268279"/>
            <a:ext cx="1932892" cy="474489"/>
          </a:xfrm>
          <a:prstGeom prst="rect">
            <a:avLst/>
          </a:prstGeom>
        </p:spPr>
        <p:txBody>
          <a:bodyPr vert="horz" wrap="square" lIns="0" tIns="12700" rIns="0" bIns="0" rtlCol="0">
            <a:spAutoFit/>
          </a:bodyPr>
          <a:lstStyle/>
          <a:p>
            <a:pPr marL="12700" algn="ctr">
              <a:lnSpc>
                <a:spcPct val="100000"/>
              </a:lnSpc>
              <a:spcBef>
                <a:spcPts val="100"/>
              </a:spcBef>
            </a:pPr>
            <a:r>
              <a:rPr sz="3000" spc="-20" dirty="0">
                <a:latin typeface="Gotham Black" panose="02000603040000020004" pitchFamily="2" charset="0"/>
              </a:rPr>
              <a:t>Wash</a:t>
            </a:r>
          </a:p>
        </p:txBody>
      </p:sp>
      <p:pic>
        <p:nvPicPr>
          <p:cNvPr id="3" name="object 3"/>
          <p:cNvPicPr/>
          <p:nvPr/>
        </p:nvPicPr>
        <p:blipFill>
          <a:blip r:embed="rId2" cstate="print"/>
          <a:stretch>
            <a:fillRect/>
          </a:stretch>
        </p:blipFill>
        <p:spPr>
          <a:xfrm>
            <a:off x="9211538" y="2413999"/>
            <a:ext cx="2713005" cy="1519284"/>
          </a:xfrm>
          <a:prstGeom prst="rect">
            <a:avLst/>
          </a:prstGeom>
        </p:spPr>
      </p:pic>
      <p:pic>
        <p:nvPicPr>
          <p:cNvPr id="4" name="object 4"/>
          <p:cNvPicPr/>
          <p:nvPr/>
        </p:nvPicPr>
        <p:blipFill>
          <a:blip r:embed="rId3" cstate="print"/>
          <a:stretch>
            <a:fillRect/>
          </a:stretch>
        </p:blipFill>
        <p:spPr>
          <a:xfrm>
            <a:off x="5194575" y="3933283"/>
            <a:ext cx="3797797" cy="2599859"/>
          </a:xfrm>
          <a:prstGeom prst="rect">
            <a:avLst/>
          </a:prstGeom>
        </p:spPr>
      </p:pic>
      <p:pic>
        <p:nvPicPr>
          <p:cNvPr id="5" name="object 5"/>
          <p:cNvPicPr/>
          <p:nvPr/>
        </p:nvPicPr>
        <p:blipFill>
          <a:blip r:embed="rId4" cstate="print"/>
          <a:stretch>
            <a:fillRect/>
          </a:stretch>
        </p:blipFill>
        <p:spPr>
          <a:xfrm>
            <a:off x="10059221" y="709471"/>
            <a:ext cx="1017638" cy="1365713"/>
          </a:xfrm>
          <a:prstGeom prst="rect">
            <a:avLst/>
          </a:prstGeom>
        </p:spPr>
      </p:pic>
      <p:pic>
        <p:nvPicPr>
          <p:cNvPr id="6" name="object 6"/>
          <p:cNvPicPr/>
          <p:nvPr/>
        </p:nvPicPr>
        <p:blipFill>
          <a:blip r:embed="rId5" cstate="print"/>
          <a:stretch>
            <a:fillRect/>
          </a:stretch>
        </p:blipFill>
        <p:spPr>
          <a:xfrm>
            <a:off x="6526338" y="412096"/>
            <a:ext cx="2554156" cy="3291297"/>
          </a:xfrm>
          <a:prstGeom prst="rect">
            <a:avLst/>
          </a:prstGeom>
        </p:spPr>
      </p:pic>
      <p:pic>
        <p:nvPicPr>
          <p:cNvPr id="7" name="object 7"/>
          <p:cNvPicPr/>
          <p:nvPr/>
        </p:nvPicPr>
        <p:blipFill>
          <a:blip r:embed="rId6" cstate="print"/>
          <a:stretch>
            <a:fillRect/>
          </a:stretch>
        </p:blipFill>
        <p:spPr>
          <a:xfrm>
            <a:off x="248397" y="4070480"/>
            <a:ext cx="4228116" cy="2325465"/>
          </a:xfrm>
          <a:prstGeom prst="rect">
            <a:avLst/>
          </a:prstGeom>
        </p:spPr>
      </p:pic>
      <p:pic>
        <p:nvPicPr>
          <p:cNvPr id="8" name="object 8"/>
          <p:cNvPicPr/>
          <p:nvPr/>
        </p:nvPicPr>
        <p:blipFill>
          <a:blip r:embed="rId7" cstate="print"/>
          <a:stretch>
            <a:fillRect/>
          </a:stretch>
        </p:blipFill>
        <p:spPr>
          <a:xfrm>
            <a:off x="10158297" y="4091354"/>
            <a:ext cx="1469931" cy="2274276"/>
          </a:xfrm>
          <a:prstGeom prst="rect">
            <a:avLst/>
          </a:prstGeom>
        </p:spPr>
      </p:pic>
      <p:sp>
        <p:nvSpPr>
          <p:cNvPr id="9" name="object 9"/>
          <p:cNvSpPr txBox="1"/>
          <p:nvPr/>
        </p:nvSpPr>
        <p:spPr>
          <a:xfrm>
            <a:off x="432290" y="947253"/>
            <a:ext cx="6143625" cy="2544286"/>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Gotham" pitchFamily="2" charset="0"/>
                <a:cs typeface="Gotham" pitchFamily="2" charset="0"/>
              </a:rPr>
              <a:t>Son</a:t>
            </a:r>
            <a:r>
              <a:rPr sz="1800" spc="-25" dirty="0">
                <a:latin typeface="Gotham" pitchFamily="2" charset="0"/>
                <a:cs typeface="Gotham" pitchFamily="2" charset="0"/>
              </a:rPr>
              <a:t> </a:t>
            </a:r>
            <a:r>
              <a:rPr sz="1800" dirty="0">
                <a:latin typeface="Gotham" pitchFamily="2" charset="0"/>
                <a:cs typeface="Gotham" pitchFamily="2" charset="0"/>
              </a:rPr>
              <a:t>equipos</a:t>
            </a:r>
            <a:r>
              <a:rPr sz="1800" spc="-35"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iluminacion</a:t>
            </a:r>
            <a:r>
              <a:rPr sz="1800" spc="-25" dirty="0">
                <a:latin typeface="Gotham" pitchFamily="2" charset="0"/>
                <a:cs typeface="Gotham" pitchFamily="2" charset="0"/>
              </a:rPr>
              <a:t> </a:t>
            </a:r>
            <a:r>
              <a:rPr sz="1800" dirty="0">
                <a:latin typeface="Gotham" pitchFamily="2" charset="0"/>
                <a:cs typeface="Gotham" pitchFamily="2" charset="0"/>
              </a:rPr>
              <a:t>robotica</a:t>
            </a:r>
            <a:r>
              <a:rPr sz="1800" spc="-30"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dirty="0">
                <a:latin typeface="Gotham" pitchFamily="2" charset="0"/>
                <a:cs typeface="Gotham" pitchFamily="2" charset="0"/>
              </a:rPr>
              <a:t>se</a:t>
            </a:r>
            <a:r>
              <a:rPr sz="1800" spc="-25" dirty="0">
                <a:latin typeface="Gotham" pitchFamily="2" charset="0"/>
                <a:cs typeface="Gotham" pitchFamily="2" charset="0"/>
              </a:rPr>
              <a:t> </a:t>
            </a:r>
            <a:r>
              <a:rPr sz="1800" dirty="0">
                <a:latin typeface="Gotham" pitchFamily="2" charset="0"/>
                <a:cs typeface="Gotham" pitchFamily="2" charset="0"/>
              </a:rPr>
              <a:t>usa</a:t>
            </a:r>
            <a:r>
              <a:rPr sz="1800" spc="-30" dirty="0">
                <a:latin typeface="Gotham" pitchFamily="2" charset="0"/>
                <a:cs typeface="Gotham" pitchFamily="2" charset="0"/>
              </a:rPr>
              <a:t> </a:t>
            </a:r>
            <a:r>
              <a:rPr sz="1800" dirty="0">
                <a:latin typeface="Gotham" pitchFamily="2" charset="0"/>
                <a:cs typeface="Gotham" pitchFamily="2" charset="0"/>
              </a:rPr>
              <a:t>para</a:t>
            </a:r>
            <a:r>
              <a:rPr sz="1800" spc="-25" dirty="0">
                <a:latin typeface="Gotham" pitchFamily="2" charset="0"/>
                <a:cs typeface="Gotham" pitchFamily="2" charset="0"/>
              </a:rPr>
              <a:t> </a:t>
            </a:r>
            <a:r>
              <a:rPr sz="1800" dirty="0">
                <a:latin typeface="Gotham" pitchFamily="2" charset="0"/>
                <a:cs typeface="Gotham" pitchFamily="2" charset="0"/>
              </a:rPr>
              <a:t>dar</a:t>
            </a:r>
            <a:r>
              <a:rPr sz="1800" spc="-35" dirty="0">
                <a:latin typeface="Gotham" pitchFamily="2" charset="0"/>
                <a:cs typeface="Gotham" pitchFamily="2" charset="0"/>
              </a:rPr>
              <a:t> </a:t>
            </a:r>
            <a:r>
              <a:rPr sz="1800" dirty="0">
                <a:latin typeface="Gotham" pitchFamily="2" charset="0"/>
                <a:cs typeface="Gotham" pitchFamily="2" charset="0"/>
              </a:rPr>
              <a:t>un</a:t>
            </a:r>
            <a:r>
              <a:rPr sz="1800" spc="-25" dirty="0">
                <a:latin typeface="Gotham" pitchFamily="2" charset="0"/>
                <a:cs typeface="Gotham" pitchFamily="2" charset="0"/>
              </a:rPr>
              <a:t> </a:t>
            </a:r>
            <a:r>
              <a:rPr sz="1800" spc="-20" dirty="0">
                <a:latin typeface="Gotham" pitchFamily="2" charset="0"/>
                <a:cs typeface="Gotham" pitchFamily="2" charset="0"/>
              </a:rPr>
              <a:t>baño </a:t>
            </a:r>
            <a:r>
              <a:rPr sz="1800" dirty="0">
                <a:latin typeface="Gotham" pitchFamily="2" charset="0"/>
                <a:cs typeface="Gotham" pitchFamily="2" charset="0"/>
              </a:rPr>
              <a:t>de</a:t>
            </a:r>
            <a:r>
              <a:rPr sz="1800" spc="-35" dirty="0">
                <a:latin typeface="Gotham" pitchFamily="2" charset="0"/>
                <a:cs typeface="Gotham" pitchFamily="2" charset="0"/>
              </a:rPr>
              <a:t> </a:t>
            </a:r>
            <a:r>
              <a:rPr sz="1800" spc="-25" dirty="0">
                <a:latin typeface="Gotham" pitchFamily="2" charset="0"/>
                <a:cs typeface="Gotham" pitchFamily="2" charset="0"/>
              </a:rPr>
              <a:t>Color.</a:t>
            </a:r>
            <a:r>
              <a:rPr sz="1800" spc="-35" dirty="0">
                <a:latin typeface="Gotham" pitchFamily="2" charset="0"/>
                <a:cs typeface="Gotham" pitchFamily="2" charset="0"/>
              </a:rPr>
              <a:t> </a:t>
            </a:r>
            <a:r>
              <a:rPr sz="1800" dirty="0">
                <a:latin typeface="Gotham" pitchFamily="2" charset="0"/>
                <a:cs typeface="Gotham" pitchFamily="2" charset="0"/>
              </a:rPr>
              <a:t>Son</a:t>
            </a:r>
            <a:r>
              <a:rPr sz="1800" spc="-35" dirty="0">
                <a:latin typeface="Gotham" pitchFamily="2" charset="0"/>
                <a:cs typeface="Gotham" pitchFamily="2" charset="0"/>
              </a:rPr>
              <a:t> </a:t>
            </a:r>
            <a:r>
              <a:rPr sz="1800" dirty="0">
                <a:latin typeface="Gotham" pitchFamily="2" charset="0"/>
                <a:cs typeface="Gotham" pitchFamily="2" charset="0"/>
              </a:rPr>
              <a:t>capaces</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hacer</a:t>
            </a:r>
            <a:r>
              <a:rPr sz="1800" spc="-35" dirty="0">
                <a:latin typeface="Gotham" pitchFamily="2" charset="0"/>
                <a:cs typeface="Gotham" pitchFamily="2" charset="0"/>
              </a:rPr>
              <a:t> </a:t>
            </a:r>
            <a:r>
              <a:rPr sz="1800" dirty="0">
                <a:latin typeface="Gotham" pitchFamily="2" charset="0"/>
                <a:cs typeface="Gotham" pitchFamily="2" charset="0"/>
              </a:rPr>
              <a:t>cualquier</a:t>
            </a:r>
            <a:r>
              <a:rPr sz="1800" spc="-40" dirty="0">
                <a:latin typeface="Gotham" pitchFamily="2" charset="0"/>
                <a:cs typeface="Gotham" pitchFamily="2" charset="0"/>
              </a:rPr>
              <a:t> </a:t>
            </a:r>
            <a:r>
              <a:rPr sz="1800" dirty="0">
                <a:latin typeface="Gotham" pitchFamily="2" charset="0"/>
                <a:cs typeface="Gotham" pitchFamily="2" charset="0"/>
              </a:rPr>
              <a:t>color</a:t>
            </a:r>
            <a:r>
              <a:rPr sz="1800" spc="-35" dirty="0">
                <a:latin typeface="Gotham" pitchFamily="2" charset="0"/>
                <a:cs typeface="Gotham" pitchFamily="2" charset="0"/>
              </a:rPr>
              <a:t> </a:t>
            </a:r>
            <a:r>
              <a:rPr sz="1800" dirty="0">
                <a:latin typeface="Gotham" pitchFamily="2" charset="0"/>
                <a:cs typeface="Gotham" pitchFamily="2" charset="0"/>
              </a:rPr>
              <a:t>debido</a:t>
            </a:r>
            <a:r>
              <a:rPr sz="1800" spc="-30" dirty="0">
                <a:latin typeface="Gotham" pitchFamily="2" charset="0"/>
                <a:cs typeface="Gotham" pitchFamily="2" charset="0"/>
              </a:rPr>
              <a:t> </a:t>
            </a:r>
            <a:r>
              <a:rPr sz="1800" dirty="0">
                <a:latin typeface="Gotham" pitchFamily="2" charset="0"/>
                <a:cs typeface="Gotham" pitchFamily="2" charset="0"/>
              </a:rPr>
              <a:t>a</a:t>
            </a:r>
            <a:r>
              <a:rPr sz="1800" spc="-40" dirty="0">
                <a:latin typeface="Gotham" pitchFamily="2" charset="0"/>
                <a:cs typeface="Gotham" pitchFamily="2" charset="0"/>
              </a:rPr>
              <a:t> </a:t>
            </a:r>
            <a:r>
              <a:rPr sz="1800" dirty="0">
                <a:latin typeface="Gotham" pitchFamily="2" charset="0"/>
                <a:cs typeface="Gotham" pitchFamily="2" charset="0"/>
              </a:rPr>
              <a:t>su</a:t>
            </a:r>
            <a:r>
              <a:rPr sz="1800" spc="-30" dirty="0">
                <a:latin typeface="Gotham" pitchFamily="2" charset="0"/>
                <a:cs typeface="Gotham" pitchFamily="2" charset="0"/>
              </a:rPr>
              <a:t> </a:t>
            </a:r>
            <a:r>
              <a:rPr sz="1800" spc="-10" dirty="0">
                <a:latin typeface="Gotham" pitchFamily="2" charset="0"/>
                <a:cs typeface="Gotham" pitchFamily="2" charset="0"/>
              </a:rPr>
              <a:t>mezcla </a:t>
            </a:r>
            <a:r>
              <a:rPr sz="1800" dirty="0">
                <a:latin typeface="Gotham" pitchFamily="2" charset="0"/>
                <a:cs typeface="Gotham" pitchFamily="2" charset="0"/>
              </a:rPr>
              <a:t>que</a:t>
            </a:r>
            <a:r>
              <a:rPr sz="1800" spc="-15" dirty="0">
                <a:latin typeface="Gotham" pitchFamily="2" charset="0"/>
                <a:cs typeface="Gotham" pitchFamily="2" charset="0"/>
              </a:rPr>
              <a:t> </a:t>
            </a:r>
            <a:r>
              <a:rPr sz="1800" dirty="0">
                <a:latin typeface="Gotham" pitchFamily="2" charset="0"/>
                <a:cs typeface="Gotham" pitchFamily="2" charset="0"/>
              </a:rPr>
              <a:t>puede</a:t>
            </a:r>
            <a:r>
              <a:rPr sz="1800" spc="-15" dirty="0">
                <a:latin typeface="Gotham" pitchFamily="2" charset="0"/>
                <a:cs typeface="Gotham" pitchFamily="2" charset="0"/>
              </a:rPr>
              <a:t> </a:t>
            </a:r>
            <a:r>
              <a:rPr sz="1800" dirty="0">
                <a:latin typeface="Gotham" pitchFamily="2" charset="0"/>
                <a:cs typeface="Gotham" pitchFamily="2" charset="0"/>
              </a:rPr>
              <a:t>ser</a:t>
            </a:r>
            <a:r>
              <a:rPr sz="1800" spc="-20" dirty="0">
                <a:latin typeface="Gotham" pitchFamily="2" charset="0"/>
                <a:cs typeface="Gotham" pitchFamily="2" charset="0"/>
              </a:rPr>
              <a:t> </a:t>
            </a:r>
            <a:r>
              <a:rPr sz="1800" dirty="0">
                <a:latin typeface="Gotham" pitchFamily="2" charset="0"/>
                <a:cs typeface="Gotham" pitchFamily="2" charset="0"/>
              </a:rPr>
              <a:t>por</a:t>
            </a:r>
            <a:r>
              <a:rPr sz="1800" spc="-20" dirty="0">
                <a:latin typeface="Gotham" pitchFamily="2" charset="0"/>
                <a:cs typeface="Gotham" pitchFamily="2" charset="0"/>
              </a:rPr>
              <a:t> </a:t>
            </a:r>
            <a:r>
              <a:rPr sz="1800" dirty="0">
                <a:latin typeface="Gotham" pitchFamily="2" charset="0"/>
                <a:cs typeface="Gotham" pitchFamily="2" charset="0"/>
              </a:rPr>
              <a:t>RGB</a:t>
            </a:r>
            <a:r>
              <a:rPr sz="1800" spc="-20" dirty="0">
                <a:latin typeface="Gotham" pitchFamily="2" charset="0"/>
                <a:cs typeface="Gotham" pitchFamily="2" charset="0"/>
              </a:rPr>
              <a:t> </a:t>
            </a:r>
            <a:r>
              <a:rPr sz="1800" dirty="0">
                <a:latin typeface="Gotham" pitchFamily="2" charset="0"/>
                <a:cs typeface="Gotham" pitchFamily="2" charset="0"/>
              </a:rPr>
              <a:t>o</a:t>
            </a:r>
            <a:r>
              <a:rPr sz="1800" spc="-15" dirty="0">
                <a:latin typeface="Gotham" pitchFamily="2" charset="0"/>
                <a:cs typeface="Gotham" pitchFamily="2" charset="0"/>
              </a:rPr>
              <a:t> </a:t>
            </a:r>
            <a:r>
              <a:rPr sz="1800" spc="-20" dirty="0">
                <a:latin typeface="Gotham" pitchFamily="2" charset="0"/>
                <a:cs typeface="Gotham" pitchFamily="2" charset="0"/>
              </a:rPr>
              <a:t>CMY.</a:t>
            </a:r>
            <a:endParaRPr lang="es-ES" dirty="0">
              <a:latin typeface="Gotham" pitchFamily="2" charset="0"/>
              <a:cs typeface="Gotham" pitchFamily="2" charset="0"/>
            </a:endParaRPr>
          </a:p>
          <a:p>
            <a:pPr marL="12700" marR="5080" algn="just">
              <a:lnSpc>
                <a:spcPct val="100000"/>
              </a:lnSpc>
              <a:spcBef>
                <a:spcPts val="100"/>
              </a:spcBef>
            </a:pPr>
            <a:r>
              <a:rPr sz="1800" spc="-10" dirty="0">
                <a:latin typeface="Gotham" pitchFamily="2" charset="0"/>
                <a:cs typeface="Gotham" pitchFamily="2" charset="0"/>
              </a:rPr>
              <a:t>Tambien</a:t>
            </a:r>
            <a:r>
              <a:rPr sz="1800" spc="-40" dirty="0">
                <a:latin typeface="Gotham" pitchFamily="2" charset="0"/>
                <a:cs typeface="Gotham" pitchFamily="2" charset="0"/>
              </a:rPr>
              <a:t> </a:t>
            </a:r>
            <a:r>
              <a:rPr sz="1800" dirty="0">
                <a:latin typeface="Gotham" pitchFamily="2" charset="0"/>
                <a:cs typeface="Gotham" pitchFamily="2" charset="0"/>
              </a:rPr>
              <a:t>tienen</a:t>
            </a:r>
            <a:r>
              <a:rPr sz="1800" spc="-40" dirty="0">
                <a:latin typeface="Gotham" pitchFamily="2" charset="0"/>
                <a:cs typeface="Gotham" pitchFamily="2" charset="0"/>
              </a:rPr>
              <a:t> </a:t>
            </a:r>
            <a:r>
              <a:rPr sz="1800" dirty="0">
                <a:latin typeface="Gotham" pitchFamily="2" charset="0"/>
                <a:cs typeface="Gotham" pitchFamily="2" charset="0"/>
              </a:rPr>
              <a:t>angulo</a:t>
            </a:r>
            <a:r>
              <a:rPr sz="1800" spc="-45" dirty="0">
                <a:latin typeface="Gotham" pitchFamily="2" charset="0"/>
                <a:cs typeface="Gotham" pitchFamily="2" charset="0"/>
              </a:rPr>
              <a:t> </a:t>
            </a:r>
            <a:r>
              <a:rPr sz="1800" dirty="0">
                <a:latin typeface="Gotham" pitchFamily="2" charset="0"/>
                <a:cs typeface="Gotham" pitchFamily="2" charset="0"/>
              </a:rPr>
              <a:t>variables</a:t>
            </a:r>
            <a:r>
              <a:rPr sz="1800" spc="-50" dirty="0">
                <a:latin typeface="Gotham" pitchFamily="2" charset="0"/>
                <a:cs typeface="Gotham" pitchFamily="2" charset="0"/>
              </a:rPr>
              <a:t> </a:t>
            </a:r>
            <a:r>
              <a:rPr sz="1800" dirty="0">
                <a:latin typeface="Gotham" pitchFamily="2" charset="0"/>
                <a:cs typeface="Gotham" pitchFamily="2" charset="0"/>
              </a:rPr>
              <a:t>por</a:t>
            </a:r>
            <a:r>
              <a:rPr sz="1800" spc="-50" dirty="0">
                <a:latin typeface="Gotham" pitchFamily="2" charset="0"/>
                <a:cs typeface="Gotham" pitchFamily="2" charset="0"/>
              </a:rPr>
              <a:t> </a:t>
            </a:r>
            <a:r>
              <a:rPr sz="1800" dirty="0">
                <a:latin typeface="Gotham" pitchFamily="2" charset="0"/>
                <a:cs typeface="Gotham" pitchFamily="2" charset="0"/>
              </a:rPr>
              <a:t>el</a:t>
            </a:r>
            <a:r>
              <a:rPr sz="1800" spc="-40" dirty="0">
                <a:latin typeface="Gotham" pitchFamily="2" charset="0"/>
                <a:cs typeface="Gotham" pitchFamily="2" charset="0"/>
              </a:rPr>
              <a:t> </a:t>
            </a:r>
            <a:r>
              <a:rPr sz="1800" dirty="0">
                <a:latin typeface="Gotham" pitchFamily="2" charset="0"/>
                <a:cs typeface="Gotham" pitchFamily="2" charset="0"/>
              </a:rPr>
              <a:t>zoom</a:t>
            </a:r>
            <a:r>
              <a:rPr sz="1800" spc="-45" dirty="0">
                <a:latin typeface="Gotham" pitchFamily="2" charset="0"/>
                <a:cs typeface="Gotham" pitchFamily="2" charset="0"/>
              </a:rPr>
              <a:t> </a:t>
            </a:r>
            <a:r>
              <a:rPr sz="1800" dirty="0">
                <a:latin typeface="Gotham" pitchFamily="2" charset="0"/>
                <a:cs typeface="Gotham" pitchFamily="2" charset="0"/>
              </a:rPr>
              <a:t>que</a:t>
            </a:r>
            <a:r>
              <a:rPr sz="1800" spc="-40" dirty="0">
                <a:latin typeface="Gotham" pitchFamily="2" charset="0"/>
                <a:cs typeface="Gotham" pitchFamily="2" charset="0"/>
              </a:rPr>
              <a:t> </a:t>
            </a:r>
            <a:r>
              <a:rPr sz="1800" spc="-10" dirty="0" err="1">
                <a:latin typeface="Gotham" pitchFamily="2" charset="0"/>
                <a:cs typeface="Gotham" pitchFamily="2" charset="0"/>
              </a:rPr>
              <a:t>tiene</a:t>
            </a:r>
            <a:r>
              <a:rPr sz="1800" spc="-10" dirty="0">
                <a:latin typeface="Gotham" pitchFamily="2" charset="0"/>
                <a:cs typeface="Gotham" pitchFamily="2" charset="0"/>
              </a:rPr>
              <a:t>.</a:t>
            </a:r>
            <a:endParaRPr lang="es-ES" spc="-10" dirty="0">
              <a:latin typeface="Gotham" pitchFamily="2" charset="0"/>
              <a:cs typeface="Gotham" pitchFamily="2" charset="0"/>
            </a:endParaRPr>
          </a:p>
          <a:p>
            <a:pPr marL="12700" marR="5080" algn="just">
              <a:lnSpc>
                <a:spcPct val="100000"/>
              </a:lnSpc>
              <a:spcBef>
                <a:spcPts val="100"/>
              </a:spcBef>
            </a:pPr>
            <a:r>
              <a:rPr sz="1800" dirty="0">
                <a:latin typeface="Gotham" pitchFamily="2" charset="0"/>
                <a:cs typeface="Gotham" pitchFamily="2" charset="0"/>
              </a:rPr>
              <a:t>En</a:t>
            </a:r>
            <a:r>
              <a:rPr sz="1800" spc="-35" dirty="0">
                <a:latin typeface="Gotham" pitchFamily="2" charset="0"/>
                <a:cs typeface="Gotham" pitchFamily="2" charset="0"/>
              </a:rPr>
              <a:t> </a:t>
            </a:r>
            <a:r>
              <a:rPr sz="1800" dirty="0">
                <a:latin typeface="Gotham" pitchFamily="2" charset="0"/>
                <a:cs typeface="Gotham" pitchFamily="2" charset="0"/>
              </a:rPr>
              <a:t>la</a:t>
            </a:r>
            <a:r>
              <a:rPr sz="1800" spc="-40" dirty="0">
                <a:latin typeface="Gotham" pitchFamily="2" charset="0"/>
                <a:cs typeface="Gotham" pitchFamily="2" charset="0"/>
              </a:rPr>
              <a:t> </a:t>
            </a:r>
            <a:r>
              <a:rPr sz="1800" dirty="0">
                <a:latin typeface="Gotham" pitchFamily="2" charset="0"/>
                <a:cs typeface="Gotham" pitchFamily="2" charset="0"/>
              </a:rPr>
              <a:t>actualida</a:t>
            </a:r>
            <a:r>
              <a:rPr sz="1800" spc="-35" dirty="0">
                <a:latin typeface="Gotham" pitchFamily="2" charset="0"/>
                <a:cs typeface="Gotham" pitchFamily="2" charset="0"/>
              </a:rPr>
              <a:t> </a:t>
            </a:r>
            <a:r>
              <a:rPr sz="1800" dirty="0">
                <a:latin typeface="Gotham" pitchFamily="2" charset="0"/>
                <a:cs typeface="Gotham" pitchFamily="2" charset="0"/>
              </a:rPr>
              <a:t>tambien</a:t>
            </a:r>
            <a:r>
              <a:rPr sz="1800" spc="-35" dirty="0">
                <a:latin typeface="Gotham" pitchFamily="2" charset="0"/>
                <a:cs typeface="Gotham" pitchFamily="2" charset="0"/>
              </a:rPr>
              <a:t> </a:t>
            </a:r>
            <a:r>
              <a:rPr sz="1800" spc="-10" dirty="0">
                <a:latin typeface="Gotham" pitchFamily="2" charset="0"/>
                <a:cs typeface="Gotham" pitchFamily="2" charset="0"/>
              </a:rPr>
              <a:t>existen</a:t>
            </a:r>
            <a:r>
              <a:rPr sz="1800" spc="-35" dirty="0">
                <a:latin typeface="Gotham" pitchFamily="2" charset="0"/>
                <a:cs typeface="Gotham" pitchFamily="2" charset="0"/>
              </a:rPr>
              <a:t> </a:t>
            </a:r>
            <a:r>
              <a:rPr sz="1800" spc="-10" dirty="0">
                <a:latin typeface="Gotham" pitchFamily="2" charset="0"/>
                <a:cs typeface="Gotham" pitchFamily="2" charset="0"/>
              </a:rPr>
              <a:t>pixelares</a:t>
            </a:r>
            <a:r>
              <a:rPr sz="1800" spc="-40" dirty="0">
                <a:latin typeface="Gotham" pitchFamily="2" charset="0"/>
                <a:cs typeface="Gotham" pitchFamily="2" charset="0"/>
              </a:rPr>
              <a:t> </a:t>
            </a:r>
            <a:r>
              <a:rPr sz="1800" dirty="0">
                <a:latin typeface="Gotham" pitchFamily="2" charset="0"/>
                <a:cs typeface="Gotham" pitchFamily="2" charset="0"/>
              </a:rPr>
              <a:t>capaces</a:t>
            </a:r>
            <a:r>
              <a:rPr sz="1800" spc="-4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spc="-10" dirty="0">
                <a:latin typeface="Gotham" pitchFamily="2" charset="0"/>
                <a:cs typeface="Gotham" pitchFamily="2" charset="0"/>
              </a:rPr>
              <a:t>hacer </a:t>
            </a:r>
            <a:r>
              <a:rPr sz="1800" dirty="0">
                <a:latin typeface="Gotham" pitchFamily="2" charset="0"/>
                <a:cs typeface="Gotham" pitchFamily="2" charset="0"/>
              </a:rPr>
              <a:t>cualquier</a:t>
            </a:r>
            <a:r>
              <a:rPr sz="1800" spc="-35" dirty="0">
                <a:latin typeface="Gotham" pitchFamily="2" charset="0"/>
                <a:cs typeface="Gotham" pitchFamily="2" charset="0"/>
              </a:rPr>
              <a:t> </a:t>
            </a:r>
            <a:r>
              <a:rPr sz="1800" spc="-10" dirty="0">
                <a:latin typeface="Gotham" pitchFamily="2" charset="0"/>
                <a:cs typeface="Gotham" pitchFamily="2" charset="0"/>
              </a:rPr>
              <a:t>efecto</a:t>
            </a:r>
            <a:r>
              <a:rPr sz="1800" spc="-35"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imagen</a:t>
            </a:r>
            <a:r>
              <a:rPr sz="1800" spc="-25"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spc="-10" dirty="0" err="1">
                <a:latin typeface="Gotham" pitchFamily="2" charset="0"/>
                <a:cs typeface="Gotham" pitchFamily="2" charset="0"/>
              </a:rPr>
              <a:t>salida</a:t>
            </a:r>
            <a:r>
              <a:rPr sz="1800" spc="-10" dirty="0">
                <a:latin typeface="Gotham" pitchFamily="2" charset="0"/>
                <a:cs typeface="Gotham" pitchFamily="2" charset="0"/>
              </a:rPr>
              <a:t>.</a:t>
            </a:r>
            <a:endParaRPr lang="es-ES" spc="-10" dirty="0">
              <a:latin typeface="Gotham" pitchFamily="2" charset="0"/>
              <a:cs typeface="Gotham" pitchFamily="2" charset="0"/>
            </a:endParaRPr>
          </a:p>
          <a:p>
            <a:pPr marL="12700" marR="5080" algn="just">
              <a:lnSpc>
                <a:spcPct val="100000"/>
              </a:lnSpc>
              <a:spcBef>
                <a:spcPts val="100"/>
              </a:spcBef>
            </a:pPr>
            <a:r>
              <a:rPr sz="1800" dirty="0" err="1">
                <a:latin typeface="Gotham" pitchFamily="2" charset="0"/>
                <a:cs typeface="Gotham" pitchFamily="2" charset="0"/>
              </a:rPr>
              <a:t>Existen</a:t>
            </a:r>
            <a:r>
              <a:rPr sz="1800" spc="-35" dirty="0">
                <a:latin typeface="Gotham" pitchFamily="2" charset="0"/>
                <a:cs typeface="Gotham" pitchFamily="2" charset="0"/>
              </a:rPr>
              <a:t> </a:t>
            </a:r>
            <a:r>
              <a:rPr sz="1800" dirty="0">
                <a:latin typeface="Gotham" pitchFamily="2" charset="0"/>
                <a:cs typeface="Gotham" pitchFamily="2" charset="0"/>
              </a:rPr>
              <a:t>en</a:t>
            </a:r>
            <a:r>
              <a:rPr sz="1800" spc="-35" dirty="0">
                <a:latin typeface="Gotham" pitchFamily="2" charset="0"/>
                <a:cs typeface="Gotham" pitchFamily="2" charset="0"/>
              </a:rPr>
              <a:t> </a:t>
            </a:r>
            <a:r>
              <a:rPr sz="1800" dirty="0">
                <a:latin typeface="Gotham" pitchFamily="2" charset="0"/>
                <a:cs typeface="Gotham" pitchFamily="2" charset="0"/>
              </a:rPr>
              <a:t>muchos</a:t>
            </a:r>
            <a:r>
              <a:rPr sz="1800" spc="-45" dirty="0">
                <a:latin typeface="Gotham" pitchFamily="2" charset="0"/>
                <a:cs typeface="Gotham" pitchFamily="2" charset="0"/>
              </a:rPr>
              <a:t> </a:t>
            </a:r>
            <a:r>
              <a:rPr sz="1800" dirty="0">
                <a:latin typeface="Gotham" pitchFamily="2" charset="0"/>
                <a:cs typeface="Gotham" pitchFamily="2" charset="0"/>
              </a:rPr>
              <a:t>modelos,</a:t>
            </a:r>
            <a:r>
              <a:rPr sz="1800" spc="-40" dirty="0">
                <a:latin typeface="Gotham" pitchFamily="2" charset="0"/>
                <a:cs typeface="Gotham" pitchFamily="2" charset="0"/>
              </a:rPr>
              <a:t> </a:t>
            </a:r>
            <a:r>
              <a:rPr sz="1800" dirty="0">
                <a:latin typeface="Gotham" pitchFamily="2" charset="0"/>
                <a:cs typeface="Gotham" pitchFamily="2" charset="0"/>
              </a:rPr>
              <a:t>tamaños</a:t>
            </a:r>
            <a:r>
              <a:rPr sz="1800" spc="-40" dirty="0">
                <a:latin typeface="Gotham" pitchFamily="2" charset="0"/>
                <a:cs typeface="Gotham" pitchFamily="2" charset="0"/>
              </a:rPr>
              <a:t> </a:t>
            </a:r>
            <a:r>
              <a:rPr sz="1800" dirty="0">
                <a:latin typeface="Gotham" pitchFamily="2" charset="0"/>
                <a:cs typeface="Gotham" pitchFamily="2" charset="0"/>
              </a:rPr>
              <a:t>y</a:t>
            </a:r>
            <a:r>
              <a:rPr sz="1800" spc="-45" dirty="0">
                <a:latin typeface="Gotham" pitchFamily="2" charset="0"/>
                <a:cs typeface="Gotham" pitchFamily="2" charset="0"/>
              </a:rPr>
              <a:t> </a:t>
            </a:r>
            <a:r>
              <a:rPr sz="1800" spc="-10" dirty="0">
                <a:latin typeface="Gotham" pitchFamily="2" charset="0"/>
                <a:cs typeface="Gotham" pitchFamily="2" charset="0"/>
              </a:rPr>
              <a:t>potencias.</a:t>
            </a:r>
            <a:endParaRPr sz="1800" dirty="0">
              <a:latin typeface="Gotham" pitchFamily="2" charset="0"/>
              <a:cs typeface="Gotham" pitchFamily="2"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0400" y="2683924"/>
            <a:ext cx="5791200" cy="1490152"/>
          </a:xfrm>
          <a:prstGeom prst="rect">
            <a:avLst/>
          </a:prstGeom>
        </p:spPr>
        <p:txBody>
          <a:bodyPr vert="horz" wrap="square" lIns="0" tIns="12700" rIns="0" bIns="0" rtlCol="0">
            <a:spAutoFit/>
          </a:bodyPr>
          <a:lstStyle/>
          <a:p>
            <a:pPr marL="12700" algn="ctr">
              <a:lnSpc>
                <a:spcPct val="100000"/>
              </a:lnSpc>
              <a:spcBef>
                <a:spcPts val="100"/>
              </a:spcBef>
            </a:pPr>
            <a:r>
              <a:rPr lang="es-PE" sz="4800" dirty="0">
                <a:solidFill>
                  <a:srgbClr val="FF0000"/>
                </a:solidFill>
                <a:latin typeface="Gotham Black" panose="02000603040000020004" pitchFamily="2" charset="0"/>
              </a:rPr>
              <a:t>POSICIONES</a:t>
            </a:r>
            <a:r>
              <a:rPr lang="es-PE" sz="4800" spc="-70" dirty="0">
                <a:solidFill>
                  <a:srgbClr val="FF0000"/>
                </a:solidFill>
                <a:latin typeface="Gotham Black" panose="02000603040000020004" pitchFamily="2" charset="0"/>
              </a:rPr>
              <a:t> </a:t>
            </a:r>
            <a:br>
              <a:rPr lang="es-PE" sz="4800" spc="-70" dirty="0">
                <a:solidFill>
                  <a:srgbClr val="FF0000"/>
                </a:solidFill>
                <a:latin typeface="Gotham Black" panose="02000603040000020004" pitchFamily="2" charset="0"/>
              </a:rPr>
            </a:br>
            <a:r>
              <a:rPr lang="es-PE" sz="4800" dirty="0">
                <a:solidFill>
                  <a:srgbClr val="FF0000"/>
                </a:solidFill>
                <a:latin typeface="Gotham Black" panose="02000603040000020004" pitchFamily="2" charset="0"/>
              </a:rPr>
              <a:t>DE</a:t>
            </a:r>
            <a:r>
              <a:rPr lang="es-PE" sz="4800" spc="-75" dirty="0">
                <a:solidFill>
                  <a:srgbClr val="FF0000"/>
                </a:solidFill>
                <a:latin typeface="Gotham Black" panose="02000603040000020004" pitchFamily="2" charset="0"/>
              </a:rPr>
              <a:t> </a:t>
            </a:r>
            <a:r>
              <a:rPr lang="es-PE" sz="4800" spc="-25" dirty="0">
                <a:solidFill>
                  <a:srgbClr val="FF0000"/>
                </a:solidFill>
                <a:latin typeface="Gotham Black" panose="02000603040000020004" pitchFamily="2" charset="0"/>
              </a:rPr>
              <a:t>LUZ</a:t>
            </a:r>
            <a:endParaRPr lang="es-PE" sz="4800" dirty="0">
              <a:latin typeface="Gotham Black" panose="02000603040000020004" pitchFamily="2"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92F454A-6EE3-93FA-7786-03A39FC877E2}"/>
              </a:ext>
            </a:extLst>
          </p:cNvPr>
          <p:cNvSpPr/>
          <p:nvPr/>
        </p:nvSpPr>
        <p:spPr>
          <a:xfrm>
            <a:off x="1790700" y="1066800"/>
            <a:ext cx="8610600" cy="47244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p:nvPr/>
        </p:nvSpPr>
        <p:spPr>
          <a:xfrm>
            <a:off x="2261871" y="1478146"/>
            <a:ext cx="7668259" cy="3901709"/>
          </a:xfrm>
          <a:prstGeom prst="rect">
            <a:avLst/>
          </a:prstGeom>
        </p:spPr>
        <p:txBody>
          <a:bodyPr vert="horz" wrap="square" lIns="0" tIns="12700" rIns="0" bIns="0" rtlCol="0">
            <a:spAutoFit/>
          </a:bodyPr>
          <a:lstStyle/>
          <a:p>
            <a:pPr marL="12700" marR="82550" algn="just">
              <a:lnSpc>
                <a:spcPct val="100000"/>
              </a:lnSpc>
              <a:spcBef>
                <a:spcPts val="100"/>
              </a:spcBef>
            </a:pPr>
            <a:r>
              <a:rPr sz="1800" dirty="0">
                <a:latin typeface="Gotham" pitchFamily="2" charset="0"/>
                <a:cs typeface="Gotham" pitchFamily="2" charset="0"/>
              </a:rPr>
              <a:t>El</a:t>
            </a:r>
            <a:r>
              <a:rPr sz="1800" spc="5" dirty="0">
                <a:latin typeface="Gotham" pitchFamily="2" charset="0"/>
                <a:cs typeface="Gotham" pitchFamily="2" charset="0"/>
              </a:rPr>
              <a:t> </a:t>
            </a:r>
            <a:r>
              <a:rPr sz="1800" dirty="0">
                <a:latin typeface="Gotham" pitchFamily="2" charset="0"/>
                <a:cs typeface="Gotham" pitchFamily="2" charset="0"/>
              </a:rPr>
              <a:t>diseñador</a:t>
            </a:r>
            <a:r>
              <a:rPr sz="1800" spc="5" dirty="0">
                <a:latin typeface="Gotham" pitchFamily="2" charset="0"/>
                <a:cs typeface="Gotham" pitchFamily="2" charset="0"/>
              </a:rPr>
              <a:t> </a:t>
            </a:r>
            <a:r>
              <a:rPr sz="1800" dirty="0">
                <a:latin typeface="Gotham" pitchFamily="2" charset="0"/>
                <a:cs typeface="Gotham" pitchFamily="2" charset="0"/>
              </a:rPr>
              <a:t>de iluminación</a:t>
            </a:r>
            <a:r>
              <a:rPr sz="1800" spc="5" dirty="0">
                <a:latin typeface="Gotham" pitchFamily="2" charset="0"/>
                <a:cs typeface="Gotham" pitchFamily="2" charset="0"/>
              </a:rPr>
              <a:t> </a:t>
            </a:r>
            <a:r>
              <a:rPr sz="1800" dirty="0">
                <a:latin typeface="Gotham" pitchFamily="2" charset="0"/>
                <a:cs typeface="Gotham" pitchFamily="2" charset="0"/>
              </a:rPr>
              <a:t>tiene</a:t>
            </a:r>
            <a:r>
              <a:rPr sz="1800" spc="5" dirty="0">
                <a:latin typeface="Gotham" pitchFamily="2" charset="0"/>
                <a:cs typeface="Gotham" pitchFamily="2" charset="0"/>
              </a:rPr>
              <a:t> </a:t>
            </a:r>
            <a:r>
              <a:rPr sz="1800" dirty="0">
                <a:latin typeface="Gotham" pitchFamily="2" charset="0"/>
                <a:cs typeface="Gotham" pitchFamily="2" charset="0"/>
              </a:rPr>
              <a:t>a su</a:t>
            </a:r>
            <a:r>
              <a:rPr sz="1800" spc="5" dirty="0">
                <a:latin typeface="Gotham" pitchFamily="2" charset="0"/>
                <a:cs typeface="Gotham" pitchFamily="2" charset="0"/>
              </a:rPr>
              <a:t> </a:t>
            </a:r>
            <a:r>
              <a:rPr sz="1800" dirty="0">
                <a:latin typeface="Gotham" pitchFamily="2" charset="0"/>
                <a:cs typeface="Gotham" pitchFamily="2" charset="0"/>
              </a:rPr>
              <a:t>cargo</a:t>
            </a:r>
            <a:r>
              <a:rPr sz="1800" spc="10" dirty="0">
                <a:latin typeface="Gotham" pitchFamily="2" charset="0"/>
                <a:cs typeface="Gotham" pitchFamily="2" charset="0"/>
              </a:rPr>
              <a:t> </a:t>
            </a:r>
            <a:r>
              <a:rPr sz="1800" dirty="0">
                <a:latin typeface="Gotham" pitchFamily="2" charset="0"/>
                <a:cs typeface="Gotham" pitchFamily="2" charset="0"/>
              </a:rPr>
              <a:t>determinar</a:t>
            </a:r>
            <a:r>
              <a:rPr sz="1800" spc="5" dirty="0">
                <a:latin typeface="Gotham" pitchFamily="2" charset="0"/>
                <a:cs typeface="Gotham" pitchFamily="2" charset="0"/>
              </a:rPr>
              <a:t> </a:t>
            </a:r>
            <a:r>
              <a:rPr sz="1800" dirty="0">
                <a:latin typeface="Gotham" pitchFamily="2" charset="0"/>
                <a:cs typeface="Gotham" pitchFamily="2" charset="0"/>
              </a:rPr>
              <a:t>e</a:t>
            </a:r>
            <a:r>
              <a:rPr sz="1800" spc="5" dirty="0">
                <a:latin typeface="Gotham" pitchFamily="2" charset="0"/>
                <a:cs typeface="Gotham" pitchFamily="2" charset="0"/>
              </a:rPr>
              <a:t> </a:t>
            </a:r>
            <a:r>
              <a:rPr sz="1800" dirty="0">
                <a:latin typeface="Gotham" pitchFamily="2" charset="0"/>
                <a:cs typeface="Gotham" pitchFamily="2" charset="0"/>
              </a:rPr>
              <a:t>indicar</a:t>
            </a:r>
            <a:r>
              <a:rPr sz="1800" spc="5" dirty="0">
                <a:latin typeface="Gotham" pitchFamily="2" charset="0"/>
                <a:cs typeface="Gotham" pitchFamily="2" charset="0"/>
              </a:rPr>
              <a:t> </a:t>
            </a:r>
            <a:r>
              <a:rPr sz="1800" spc="-25" dirty="0">
                <a:latin typeface="Gotham" pitchFamily="2" charset="0"/>
                <a:cs typeface="Gotham" pitchFamily="2" charset="0"/>
              </a:rPr>
              <a:t>la </a:t>
            </a:r>
            <a:r>
              <a:rPr sz="1800" dirty="0">
                <a:latin typeface="Gotham" pitchFamily="2" charset="0"/>
                <a:cs typeface="Gotham" pitchFamily="2" charset="0"/>
              </a:rPr>
              <a:t>posición</a:t>
            </a:r>
            <a:r>
              <a:rPr sz="1800" spc="45" dirty="0">
                <a:latin typeface="Gotham" pitchFamily="2" charset="0"/>
                <a:cs typeface="Gotham" pitchFamily="2" charset="0"/>
              </a:rPr>
              <a:t> </a:t>
            </a:r>
            <a:r>
              <a:rPr sz="1800" dirty="0">
                <a:latin typeface="Gotham" pitchFamily="2" charset="0"/>
                <a:cs typeface="Gotham" pitchFamily="2" charset="0"/>
              </a:rPr>
              <a:t>y</a:t>
            </a:r>
            <a:r>
              <a:rPr sz="1800" spc="50" dirty="0">
                <a:latin typeface="Gotham" pitchFamily="2" charset="0"/>
                <a:cs typeface="Gotham" pitchFamily="2" charset="0"/>
              </a:rPr>
              <a:t> </a:t>
            </a:r>
            <a:r>
              <a:rPr sz="1800" dirty="0">
                <a:latin typeface="Gotham" pitchFamily="2" charset="0"/>
                <a:cs typeface="Gotham" pitchFamily="2" charset="0"/>
              </a:rPr>
              <a:t>ángulo</a:t>
            </a:r>
            <a:r>
              <a:rPr sz="1800" spc="55" dirty="0">
                <a:latin typeface="Gotham" pitchFamily="2" charset="0"/>
                <a:cs typeface="Gotham" pitchFamily="2" charset="0"/>
              </a:rPr>
              <a:t> </a:t>
            </a:r>
            <a:r>
              <a:rPr sz="1800" dirty="0">
                <a:latin typeface="Gotham" pitchFamily="2" charset="0"/>
                <a:cs typeface="Gotham" pitchFamily="2" charset="0"/>
              </a:rPr>
              <a:t>en</a:t>
            </a:r>
            <a:r>
              <a:rPr sz="1800" spc="45" dirty="0">
                <a:latin typeface="Gotham" pitchFamily="2" charset="0"/>
                <a:cs typeface="Gotham" pitchFamily="2" charset="0"/>
              </a:rPr>
              <a:t> </a:t>
            </a:r>
            <a:r>
              <a:rPr sz="1800" dirty="0">
                <a:latin typeface="Gotham" pitchFamily="2" charset="0"/>
                <a:cs typeface="Gotham" pitchFamily="2" charset="0"/>
              </a:rPr>
              <a:t>que</a:t>
            </a:r>
            <a:r>
              <a:rPr sz="1800" spc="45" dirty="0">
                <a:latin typeface="Gotham" pitchFamily="2" charset="0"/>
                <a:cs typeface="Gotham" pitchFamily="2" charset="0"/>
              </a:rPr>
              <a:t> </a:t>
            </a:r>
            <a:r>
              <a:rPr sz="1800" dirty="0">
                <a:latin typeface="Gotham" pitchFamily="2" charset="0"/>
                <a:cs typeface="Gotham" pitchFamily="2" charset="0"/>
              </a:rPr>
              <a:t>serán</a:t>
            </a:r>
            <a:r>
              <a:rPr sz="1800" spc="50" dirty="0">
                <a:latin typeface="Gotham" pitchFamily="2" charset="0"/>
                <a:cs typeface="Gotham" pitchFamily="2" charset="0"/>
              </a:rPr>
              <a:t> </a:t>
            </a:r>
            <a:r>
              <a:rPr sz="1800" dirty="0">
                <a:latin typeface="Gotham" pitchFamily="2" charset="0"/>
                <a:cs typeface="Gotham" pitchFamily="2" charset="0"/>
              </a:rPr>
              <a:t>colocados</a:t>
            </a:r>
            <a:r>
              <a:rPr sz="1800" spc="45" dirty="0">
                <a:latin typeface="Gotham" pitchFamily="2" charset="0"/>
                <a:cs typeface="Gotham" pitchFamily="2" charset="0"/>
              </a:rPr>
              <a:t> </a:t>
            </a:r>
            <a:r>
              <a:rPr sz="1800" dirty="0">
                <a:latin typeface="Gotham" pitchFamily="2" charset="0"/>
                <a:cs typeface="Gotham" pitchFamily="2" charset="0"/>
              </a:rPr>
              <a:t>equipos</a:t>
            </a:r>
            <a:r>
              <a:rPr sz="1800" spc="50" dirty="0">
                <a:latin typeface="Gotham" pitchFamily="2" charset="0"/>
                <a:cs typeface="Gotham" pitchFamily="2" charset="0"/>
              </a:rPr>
              <a:t> </a:t>
            </a:r>
            <a:r>
              <a:rPr sz="1800" dirty="0">
                <a:latin typeface="Gotham" pitchFamily="2" charset="0"/>
                <a:cs typeface="Gotham" pitchFamily="2" charset="0"/>
              </a:rPr>
              <a:t>y</a:t>
            </a:r>
            <a:r>
              <a:rPr sz="1800" spc="50" dirty="0">
                <a:latin typeface="Gotham" pitchFamily="2" charset="0"/>
                <a:cs typeface="Gotham" pitchFamily="2" charset="0"/>
              </a:rPr>
              <a:t> </a:t>
            </a:r>
            <a:r>
              <a:rPr sz="1800" dirty="0">
                <a:latin typeface="Gotham" pitchFamily="2" charset="0"/>
                <a:cs typeface="Gotham" pitchFamily="2" charset="0"/>
              </a:rPr>
              <a:t>los</a:t>
            </a:r>
            <a:r>
              <a:rPr sz="1800" spc="50" dirty="0">
                <a:latin typeface="Gotham" pitchFamily="2" charset="0"/>
                <a:cs typeface="Gotham" pitchFamily="2" charset="0"/>
              </a:rPr>
              <a:t> </a:t>
            </a:r>
            <a:r>
              <a:rPr sz="1800" dirty="0">
                <a:latin typeface="Gotham" pitchFamily="2" charset="0"/>
                <a:cs typeface="Gotham" pitchFamily="2" charset="0"/>
              </a:rPr>
              <a:t>reflectores</a:t>
            </a:r>
            <a:r>
              <a:rPr sz="1800" spc="45" dirty="0">
                <a:latin typeface="Gotham" pitchFamily="2" charset="0"/>
                <a:cs typeface="Gotham" pitchFamily="2" charset="0"/>
              </a:rPr>
              <a:t> </a:t>
            </a:r>
            <a:r>
              <a:rPr sz="1800" spc="-25" dirty="0">
                <a:latin typeface="Gotham" pitchFamily="2" charset="0"/>
                <a:cs typeface="Gotham" pitchFamily="2" charset="0"/>
              </a:rPr>
              <a:t>de </a:t>
            </a:r>
            <a:r>
              <a:rPr sz="1800" dirty="0">
                <a:latin typeface="Gotham" pitchFamily="2" charset="0"/>
                <a:cs typeface="Gotham" pitchFamily="2" charset="0"/>
              </a:rPr>
              <a:t>acuerdo</a:t>
            </a:r>
            <a:r>
              <a:rPr sz="1800" spc="20" dirty="0">
                <a:latin typeface="Gotham" pitchFamily="2" charset="0"/>
                <a:cs typeface="Gotham" pitchFamily="2" charset="0"/>
              </a:rPr>
              <a:t> </a:t>
            </a:r>
            <a:r>
              <a:rPr sz="1800" dirty="0">
                <a:latin typeface="Gotham" pitchFamily="2" charset="0"/>
                <a:cs typeface="Gotham" pitchFamily="2" charset="0"/>
              </a:rPr>
              <a:t>a</a:t>
            </a:r>
            <a:r>
              <a:rPr sz="1800" spc="15" dirty="0">
                <a:latin typeface="Gotham" pitchFamily="2" charset="0"/>
                <a:cs typeface="Gotham" pitchFamily="2" charset="0"/>
              </a:rPr>
              <a:t> </a:t>
            </a:r>
            <a:r>
              <a:rPr sz="1800" dirty="0">
                <a:latin typeface="Gotham" pitchFamily="2" charset="0"/>
                <a:cs typeface="Gotham" pitchFamily="2" charset="0"/>
              </a:rPr>
              <a:t>las</a:t>
            </a:r>
            <a:r>
              <a:rPr sz="1800" spc="20" dirty="0">
                <a:latin typeface="Gotham" pitchFamily="2" charset="0"/>
                <a:cs typeface="Gotham" pitchFamily="2" charset="0"/>
              </a:rPr>
              <a:t> </a:t>
            </a:r>
            <a:r>
              <a:rPr sz="1800" dirty="0">
                <a:latin typeface="Gotham" pitchFamily="2" charset="0"/>
                <a:cs typeface="Gotham" pitchFamily="2" charset="0"/>
              </a:rPr>
              <a:t>posibilidades</a:t>
            </a:r>
            <a:r>
              <a:rPr sz="1800" spc="15" dirty="0">
                <a:latin typeface="Gotham" pitchFamily="2" charset="0"/>
                <a:cs typeface="Gotham" pitchFamily="2" charset="0"/>
              </a:rPr>
              <a:t> </a:t>
            </a:r>
            <a:r>
              <a:rPr sz="1800" dirty="0">
                <a:latin typeface="Gotham" pitchFamily="2" charset="0"/>
                <a:cs typeface="Gotham" pitchFamily="2" charset="0"/>
              </a:rPr>
              <a:t>técnicas</a:t>
            </a:r>
            <a:r>
              <a:rPr sz="1800" spc="20" dirty="0">
                <a:latin typeface="Gotham" pitchFamily="2" charset="0"/>
                <a:cs typeface="Gotham" pitchFamily="2" charset="0"/>
              </a:rPr>
              <a:t> </a:t>
            </a:r>
            <a:r>
              <a:rPr sz="1800" dirty="0">
                <a:latin typeface="Gotham" pitchFamily="2" charset="0"/>
                <a:cs typeface="Gotham" pitchFamily="2" charset="0"/>
              </a:rPr>
              <a:t>del</a:t>
            </a:r>
            <a:r>
              <a:rPr sz="1800" spc="20" dirty="0">
                <a:latin typeface="Gotham" pitchFamily="2" charset="0"/>
                <a:cs typeface="Gotham" pitchFamily="2" charset="0"/>
              </a:rPr>
              <a:t> </a:t>
            </a:r>
            <a:r>
              <a:rPr sz="1800" dirty="0">
                <a:latin typeface="Gotham" pitchFamily="2" charset="0"/>
                <a:cs typeface="Gotham" pitchFamily="2" charset="0"/>
              </a:rPr>
              <a:t>espacio,</a:t>
            </a:r>
            <a:r>
              <a:rPr sz="1800" spc="20" dirty="0">
                <a:latin typeface="Gotham" pitchFamily="2" charset="0"/>
                <a:cs typeface="Gotham" pitchFamily="2" charset="0"/>
              </a:rPr>
              <a:t> </a:t>
            </a:r>
            <a:r>
              <a:rPr sz="1800" dirty="0">
                <a:latin typeface="Gotham" pitchFamily="2" charset="0"/>
                <a:cs typeface="Gotham" pitchFamily="2" charset="0"/>
              </a:rPr>
              <a:t>para</a:t>
            </a:r>
            <a:r>
              <a:rPr sz="1800" spc="10" dirty="0">
                <a:latin typeface="Gotham" pitchFamily="2" charset="0"/>
                <a:cs typeface="Gotham" pitchFamily="2" charset="0"/>
              </a:rPr>
              <a:t> </a:t>
            </a:r>
            <a:r>
              <a:rPr sz="1800" dirty="0">
                <a:latin typeface="Gotham" pitchFamily="2" charset="0"/>
                <a:cs typeface="Gotham" pitchFamily="2" charset="0"/>
              </a:rPr>
              <a:t>facilitar</a:t>
            </a:r>
            <a:r>
              <a:rPr sz="1800" spc="20" dirty="0">
                <a:latin typeface="Gotham" pitchFamily="2" charset="0"/>
                <a:cs typeface="Gotham" pitchFamily="2" charset="0"/>
              </a:rPr>
              <a:t> </a:t>
            </a:r>
            <a:r>
              <a:rPr sz="1800" dirty="0">
                <a:latin typeface="Gotham" pitchFamily="2" charset="0"/>
                <a:cs typeface="Gotham" pitchFamily="2" charset="0"/>
              </a:rPr>
              <a:t>esta</a:t>
            </a:r>
            <a:r>
              <a:rPr sz="1800" spc="15" dirty="0">
                <a:latin typeface="Gotham" pitchFamily="2" charset="0"/>
                <a:cs typeface="Gotham" pitchFamily="2" charset="0"/>
              </a:rPr>
              <a:t> </a:t>
            </a:r>
            <a:r>
              <a:rPr sz="1800" dirty="0">
                <a:latin typeface="Gotham" pitchFamily="2" charset="0"/>
                <a:cs typeface="Gotham" pitchFamily="2" charset="0"/>
              </a:rPr>
              <a:t>tarea</a:t>
            </a:r>
            <a:r>
              <a:rPr sz="1800" spc="15" dirty="0">
                <a:latin typeface="Gotham" pitchFamily="2" charset="0"/>
                <a:cs typeface="Gotham" pitchFamily="2" charset="0"/>
              </a:rPr>
              <a:t> </a:t>
            </a:r>
            <a:r>
              <a:rPr sz="1800" spc="-50" dirty="0">
                <a:latin typeface="Gotham" pitchFamily="2" charset="0"/>
                <a:cs typeface="Gotham" pitchFamily="2" charset="0"/>
              </a:rPr>
              <a:t>y </a:t>
            </a:r>
            <a:r>
              <a:rPr sz="1800" dirty="0">
                <a:latin typeface="Gotham" pitchFamily="2" charset="0"/>
                <a:cs typeface="Gotham" pitchFamily="2" charset="0"/>
              </a:rPr>
              <a:t>con</a:t>
            </a:r>
            <a:r>
              <a:rPr sz="1800" spc="40" dirty="0">
                <a:latin typeface="Gotham" pitchFamily="2" charset="0"/>
                <a:cs typeface="Gotham" pitchFamily="2" charset="0"/>
              </a:rPr>
              <a:t> </a:t>
            </a:r>
            <a:r>
              <a:rPr sz="1800" dirty="0">
                <a:latin typeface="Gotham" pitchFamily="2" charset="0"/>
                <a:cs typeface="Gotham" pitchFamily="2" charset="0"/>
              </a:rPr>
              <a:t>el</a:t>
            </a:r>
            <a:r>
              <a:rPr sz="1800" spc="40" dirty="0">
                <a:latin typeface="Gotham" pitchFamily="2" charset="0"/>
                <a:cs typeface="Gotham" pitchFamily="2" charset="0"/>
              </a:rPr>
              <a:t> </a:t>
            </a:r>
            <a:r>
              <a:rPr sz="1800" dirty="0">
                <a:latin typeface="Gotham" pitchFamily="2" charset="0"/>
                <a:cs typeface="Gotham" pitchFamily="2" charset="0"/>
              </a:rPr>
              <a:t>objetivo</a:t>
            </a:r>
            <a:r>
              <a:rPr sz="1800" spc="4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establecer</a:t>
            </a:r>
            <a:r>
              <a:rPr sz="1800" spc="45" dirty="0">
                <a:latin typeface="Gotham" pitchFamily="2" charset="0"/>
                <a:cs typeface="Gotham" pitchFamily="2" charset="0"/>
              </a:rPr>
              <a:t> </a:t>
            </a:r>
            <a:r>
              <a:rPr sz="1800" dirty="0">
                <a:latin typeface="Gotham" pitchFamily="2" charset="0"/>
                <a:cs typeface="Gotham" pitchFamily="2" charset="0"/>
              </a:rPr>
              <a:t>un</a:t>
            </a:r>
            <a:r>
              <a:rPr sz="1800" spc="40" dirty="0">
                <a:latin typeface="Gotham" pitchFamily="2" charset="0"/>
                <a:cs typeface="Gotham" pitchFamily="2" charset="0"/>
              </a:rPr>
              <a:t> </a:t>
            </a:r>
            <a:r>
              <a:rPr sz="1800" spc="-10" dirty="0">
                <a:latin typeface="Gotham" pitchFamily="2" charset="0"/>
                <a:cs typeface="Gotham" pitchFamily="2" charset="0"/>
              </a:rPr>
              <a:t>lenguaje</a:t>
            </a:r>
            <a:r>
              <a:rPr sz="1800" spc="35" dirty="0">
                <a:latin typeface="Gotham" pitchFamily="2" charset="0"/>
                <a:cs typeface="Gotham" pitchFamily="2" charset="0"/>
              </a:rPr>
              <a:t> </a:t>
            </a:r>
            <a:r>
              <a:rPr sz="1800" dirty="0">
                <a:latin typeface="Gotham" pitchFamily="2" charset="0"/>
                <a:cs typeface="Gotham" pitchFamily="2" charset="0"/>
              </a:rPr>
              <a:t>común</a:t>
            </a:r>
            <a:r>
              <a:rPr sz="1800" spc="40" dirty="0">
                <a:latin typeface="Gotham" pitchFamily="2" charset="0"/>
                <a:cs typeface="Gotham" pitchFamily="2" charset="0"/>
              </a:rPr>
              <a:t> </a:t>
            </a:r>
            <a:r>
              <a:rPr sz="1800" dirty="0">
                <a:latin typeface="Gotham" pitchFamily="2" charset="0"/>
                <a:cs typeface="Gotham" pitchFamily="2" charset="0"/>
              </a:rPr>
              <a:t>entre</a:t>
            </a:r>
            <a:r>
              <a:rPr sz="1800" spc="40" dirty="0">
                <a:latin typeface="Gotham" pitchFamily="2" charset="0"/>
                <a:cs typeface="Gotham" pitchFamily="2" charset="0"/>
              </a:rPr>
              <a:t> </a:t>
            </a:r>
            <a:r>
              <a:rPr sz="1800" dirty="0">
                <a:latin typeface="Gotham" pitchFamily="2" charset="0"/>
                <a:cs typeface="Gotham" pitchFamily="2" charset="0"/>
              </a:rPr>
              <a:t>técnicos</a:t>
            </a:r>
            <a:r>
              <a:rPr sz="1800" spc="40" dirty="0">
                <a:latin typeface="Gotham" pitchFamily="2" charset="0"/>
                <a:cs typeface="Gotham" pitchFamily="2" charset="0"/>
              </a:rPr>
              <a:t> </a:t>
            </a:r>
            <a:r>
              <a:rPr sz="1800" dirty="0">
                <a:latin typeface="Gotham" pitchFamily="2" charset="0"/>
                <a:cs typeface="Gotham" pitchFamily="2" charset="0"/>
              </a:rPr>
              <a:t>y</a:t>
            </a:r>
            <a:r>
              <a:rPr sz="1800" spc="40" dirty="0">
                <a:latin typeface="Gotham" pitchFamily="2" charset="0"/>
                <a:cs typeface="Gotham" pitchFamily="2" charset="0"/>
              </a:rPr>
              <a:t> </a:t>
            </a:r>
            <a:r>
              <a:rPr sz="1800" spc="-10" dirty="0">
                <a:latin typeface="Gotham" pitchFamily="2" charset="0"/>
                <a:cs typeface="Gotham" pitchFamily="2" charset="0"/>
              </a:rPr>
              <a:t>equipo </a:t>
            </a:r>
            <a:r>
              <a:rPr sz="1800" dirty="0">
                <a:latin typeface="Gotham" pitchFamily="2" charset="0"/>
                <a:cs typeface="Gotham" pitchFamily="2" charset="0"/>
              </a:rPr>
              <a:t>creativo</a:t>
            </a:r>
            <a:r>
              <a:rPr sz="1800" spc="20" dirty="0">
                <a:latin typeface="Gotham" pitchFamily="2" charset="0"/>
                <a:cs typeface="Gotham" pitchFamily="2" charset="0"/>
              </a:rPr>
              <a:t> </a:t>
            </a:r>
            <a:r>
              <a:rPr sz="1800" dirty="0">
                <a:latin typeface="Gotham" pitchFamily="2" charset="0"/>
                <a:cs typeface="Gotham" pitchFamily="2" charset="0"/>
              </a:rPr>
              <a:t>de</a:t>
            </a:r>
            <a:r>
              <a:rPr sz="1800" spc="15" dirty="0">
                <a:latin typeface="Gotham" pitchFamily="2" charset="0"/>
                <a:cs typeface="Gotham" pitchFamily="2" charset="0"/>
              </a:rPr>
              <a:t> </a:t>
            </a:r>
            <a:r>
              <a:rPr sz="1800" dirty="0">
                <a:latin typeface="Gotham" pitchFamily="2" charset="0"/>
                <a:cs typeface="Gotham" pitchFamily="2" charset="0"/>
              </a:rPr>
              <a:t>un</a:t>
            </a:r>
            <a:r>
              <a:rPr sz="1800" spc="15" dirty="0">
                <a:latin typeface="Gotham" pitchFamily="2" charset="0"/>
                <a:cs typeface="Gotham" pitchFamily="2" charset="0"/>
              </a:rPr>
              <a:t> </a:t>
            </a:r>
            <a:r>
              <a:rPr sz="1800" dirty="0">
                <a:latin typeface="Gotham" pitchFamily="2" charset="0"/>
                <a:cs typeface="Gotham" pitchFamily="2" charset="0"/>
              </a:rPr>
              <a:t>montaje,</a:t>
            </a:r>
            <a:r>
              <a:rPr sz="1800" spc="20" dirty="0">
                <a:latin typeface="Gotham" pitchFamily="2" charset="0"/>
                <a:cs typeface="Gotham" pitchFamily="2" charset="0"/>
              </a:rPr>
              <a:t> </a:t>
            </a:r>
            <a:r>
              <a:rPr sz="1800" dirty="0">
                <a:latin typeface="Gotham" pitchFamily="2" charset="0"/>
                <a:cs typeface="Gotham" pitchFamily="2" charset="0"/>
              </a:rPr>
              <a:t>existen</a:t>
            </a:r>
            <a:r>
              <a:rPr sz="1800" spc="20" dirty="0">
                <a:latin typeface="Gotham" pitchFamily="2" charset="0"/>
                <a:cs typeface="Gotham" pitchFamily="2" charset="0"/>
              </a:rPr>
              <a:t> </a:t>
            </a:r>
            <a:r>
              <a:rPr sz="1800" dirty="0">
                <a:latin typeface="Gotham" pitchFamily="2" charset="0"/>
                <a:cs typeface="Gotham" pitchFamily="2" charset="0"/>
              </a:rPr>
              <a:t>una</a:t>
            </a:r>
            <a:r>
              <a:rPr sz="1800" spc="10" dirty="0">
                <a:latin typeface="Gotham" pitchFamily="2" charset="0"/>
                <a:cs typeface="Gotham" pitchFamily="2" charset="0"/>
              </a:rPr>
              <a:t> </a:t>
            </a:r>
            <a:r>
              <a:rPr sz="1800" dirty="0">
                <a:latin typeface="Gotham" pitchFamily="2" charset="0"/>
                <a:cs typeface="Gotham" pitchFamily="2" charset="0"/>
              </a:rPr>
              <a:t>serie</a:t>
            </a:r>
            <a:r>
              <a:rPr sz="1800" spc="15" dirty="0">
                <a:latin typeface="Gotham" pitchFamily="2" charset="0"/>
                <a:cs typeface="Gotham" pitchFamily="2" charset="0"/>
              </a:rPr>
              <a:t> </a:t>
            </a:r>
            <a:r>
              <a:rPr sz="1800" dirty="0">
                <a:latin typeface="Gotham" pitchFamily="2" charset="0"/>
                <a:cs typeface="Gotham" pitchFamily="2" charset="0"/>
              </a:rPr>
              <a:t>de</a:t>
            </a:r>
            <a:r>
              <a:rPr sz="1800" spc="15" dirty="0">
                <a:latin typeface="Gotham" pitchFamily="2" charset="0"/>
                <a:cs typeface="Gotham" pitchFamily="2" charset="0"/>
              </a:rPr>
              <a:t> </a:t>
            </a:r>
            <a:r>
              <a:rPr sz="1800" dirty="0">
                <a:latin typeface="Gotham" pitchFamily="2" charset="0"/>
                <a:cs typeface="Gotham" pitchFamily="2" charset="0"/>
              </a:rPr>
              <a:t>posiciones</a:t>
            </a:r>
            <a:r>
              <a:rPr sz="1800" spc="15" dirty="0">
                <a:latin typeface="Gotham" pitchFamily="2" charset="0"/>
                <a:cs typeface="Gotham" pitchFamily="2" charset="0"/>
              </a:rPr>
              <a:t> </a:t>
            </a:r>
            <a:r>
              <a:rPr sz="1800" dirty="0">
                <a:latin typeface="Gotham" pitchFamily="2" charset="0"/>
                <a:cs typeface="Gotham" pitchFamily="2" charset="0"/>
              </a:rPr>
              <a:t>pre</a:t>
            </a:r>
            <a:r>
              <a:rPr sz="1800" spc="15" dirty="0">
                <a:latin typeface="Gotham" pitchFamily="2" charset="0"/>
                <a:cs typeface="Gotham" pitchFamily="2" charset="0"/>
              </a:rPr>
              <a:t> </a:t>
            </a:r>
            <a:r>
              <a:rPr sz="1800" spc="-10" dirty="0">
                <a:latin typeface="Gotham" pitchFamily="2" charset="0"/>
                <a:cs typeface="Gotham" pitchFamily="2" charset="0"/>
              </a:rPr>
              <a:t>establecidas </a:t>
            </a:r>
            <a:r>
              <a:rPr sz="1800" dirty="0">
                <a:latin typeface="Gotham" pitchFamily="2" charset="0"/>
                <a:cs typeface="Gotham" pitchFamily="2" charset="0"/>
              </a:rPr>
              <a:t>que</a:t>
            </a:r>
            <a:r>
              <a:rPr sz="1800" spc="10" dirty="0">
                <a:latin typeface="Gotham" pitchFamily="2" charset="0"/>
                <a:cs typeface="Gotham" pitchFamily="2" charset="0"/>
              </a:rPr>
              <a:t> </a:t>
            </a:r>
            <a:r>
              <a:rPr sz="1800" dirty="0">
                <a:latin typeface="Gotham" pitchFamily="2" charset="0"/>
                <a:cs typeface="Gotham" pitchFamily="2" charset="0"/>
              </a:rPr>
              <a:t>toman</a:t>
            </a:r>
            <a:r>
              <a:rPr sz="1800" spc="15" dirty="0">
                <a:latin typeface="Gotham" pitchFamily="2" charset="0"/>
                <a:cs typeface="Gotham" pitchFamily="2" charset="0"/>
              </a:rPr>
              <a:t> </a:t>
            </a:r>
            <a:r>
              <a:rPr sz="1800" dirty="0">
                <a:latin typeface="Gotham" pitchFamily="2" charset="0"/>
                <a:cs typeface="Gotham" pitchFamily="2" charset="0"/>
              </a:rPr>
              <a:t>de</a:t>
            </a:r>
            <a:r>
              <a:rPr sz="1800" spc="10" dirty="0">
                <a:latin typeface="Gotham" pitchFamily="2" charset="0"/>
                <a:cs typeface="Gotham" pitchFamily="2" charset="0"/>
              </a:rPr>
              <a:t> </a:t>
            </a:r>
            <a:r>
              <a:rPr sz="1800" dirty="0">
                <a:latin typeface="Gotham" pitchFamily="2" charset="0"/>
                <a:cs typeface="Gotham" pitchFamily="2" charset="0"/>
              </a:rPr>
              <a:t>referencia</a:t>
            </a:r>
            <a:r>
              <a:rPr sz="1800" spc="15" dirty="0">
                <a:latin typeface="Gotham" pitchFamily="2" charset="0"/>
                <a:cs typeface="Gotham" pitchFamily="2" charset="0"/>
              </a:rPr>
              <a:t> </a:t>
            </a:r>
            <a:r>
              <a:rPr sz="1800" dirty="0">
                <a:latin typeface="Gotham" pitchFamily="2" charset="0"/>
                <a:cs typeface="Gotham" pitchFamily="2" charset="0"/>
              </a:rPr>
              <a:t>al</a:t>
            </a:r>
            <a:r>
              <a:rPr sz="1800" spc="15" dirty="0">
                <a:latin typeface="Gotham" pitchFamily="2" charset="0"/>
                <a:cs typeface="Gotham" pitchFamily="2" charset="0"/>
              </a:rPr>
              <a:t> </a:t>
            </a:r>
            <a:r>
              <a:rPr sz="1800" dirty="0">
                <a:latin typeface="Gotham" pitchFamily="2" charset="0"/>
                <a:cs typeface="Gotham" pitchFamily="2" charset="0"/>
              </a:rPr>
              <a:t>actor</a:t>
            </a:r>
            <a:r>
              <a:rPr sz="1800" spc="15" dirty="0">
                <a:latin typeface="Gotham" pitchFamily="2" charset="0"/>
                <a:cs typeface="Gotham" pitchFamily="2" charset="0"/>
              </a:rPr>
              <a:t> </a:t>
            </a:r>
            <a:r>
              <a:rPr sz="1800" dirty="0">
                <a:latin typeface="Gotham" pitchFamily="2" charset="0"/>
                <a:cs typeface="Gotham" pitchFamily="2" charset="0"/>
              </a:rPr>
              <a:t>y</a:t>
            </a:r>
            <a:r>
              <a:rPr sz="1800" spc="20" dirty="0">
                <a:latin typeface="Gotham" pitchFamily="2" charset="0"/>
                <a:cs typeface="Gotham" pitchFamily="2" charset="0"/>
              </a:rPr>
              <a:t> </a:t>
            </a:r>
            <a:r>
              <a:rPr sz="1800" dirty="0">
                <a:latin typeface="Gotham" pitchFamily="2" charset="0"/>
                <a:cs typeface="Gotham" pitchFamily="2" charset="0"/>
              </a:rPr>
              <a:t>sirven</a:t>
            </a:r>
            <a:r>
              <a:rPr sz="1800" spc="15" dirty="0">
                <a:latin typeface="Gotham" pitchFamily="2" charset="0"/>
                <a:cs typeface="Gotham" pitchFamily="2" charset="0"/>
              </a:rPr>
              <a:t> </a:t>
            </a:r>
            <a:r>
              <a:rPr sz="1800" dirty="0">
                <a:latin typeface="Gotham" pitchFamily="2" charset="0"/>
                <a:cs typeface="Gotham" pitchFamily="2" charset="0"/>
              </a:rPr>
              <a:t>de</a:t>
            </a:r>
            <a:r>
              <a:rPr sz="1800" spc="10" dirty="0">
                <a:latin typeface="Gotham" pitchFamily="2" charset="0"/>
                <a:cs typeface="Gotham" pitchFamily="2" charset="0"/>
              </a:rPr>
              <a:t> </a:t>
            </a:r>
            <a:r>
              <a:rPr sz="1800" spc="-10" dirty="0">
                <a:latin typeface="Gotham" pitchFamily="2" charset="0"/>
                <a:cs typeface="Gotham" pitchFamily="2" charset="0"/>
              </a:rPr>
              <a:t>orientación.</a:t>
            </a:r>
            <a:endParaRPr sz="1800" dirty="0">
              <a:latin typeface="Gotham" pitchFamily="2" charset="0"/>
              <a:cs typeface="Gotham" pitchFamily="2" charset="0"/>
            </a:endParaRPr>
          </a:p>
          <a:p>
            <a:pPr algn="just">
              <a:lnSpc>
                <a:spcPct val="100000"/>
              </a:lnSpc>
              <a:spcBef>
                <a:spcPts val="210"/>
              </a:spcBef>
            </a:pPr>
            <a:endParaRPr sz="1800" dirty="0">
              <a:latin typeface="Gotham" pitchFamily="2" charset="0"/>
              <a:cs typeface="Gotham" pitchFamily="2" charset="0"/>
            </a:endParaRPr>
          </a:p>
          <a:p>
            <a:pPr marL="12700" marR="5080" algn="just">
              <a:lnSpc>
                <a:spcPts val="2110"/>
              </a:lnSpc>
            </a:pPr>
            <a:r>
              <a:rPr sz="1800" dirty="0">
                <a:latin typeface="Gotham" pitchFamily="2" charset="0"/>
                <a:cs typeface="Gotham" pitchFamily="2" charset="0"/>
              </a:rPr>
              <a:t>Hay</a:t>
            </a:r>
            <a:r>
              <a:rPr sz="1800" spc="5" dirty="0">
                <a:latin typeface="Gotham" pitchFamily="2" charset="0"/>
                <a:cs typeface="Gotham" pitchFamily="2" charset="0"/>
              </a:rPr>
              <a:t> </a:t>
            </a:r>
            <a:r>
              <a:rPr sz="1800" dirty="0">
                <a:latin typeface="Gotham" pitchFamily="2" charset="0"/>
                <a:cs typeface="Gotham" pitchFamily="2" charset="0"/>
              </a:rPr>
              <a:t>que tener</a:t>
            </a:r>
            <a:r>
              <a:rPr sz="1800" spc="5" dirty="0">
                <a:latin typeface="Gotham" pitchFamily="2" charset="0"/>
                <a:cs typeface="Gotham" pitchFamily="2" charset="0"/>
              </a:rPr>
              <a:t> </a:t>
            </a:r>
            <a:r>
              <a:rPr sz="1800" dirty="0">
                <a:latin typeface="Gotham" pitchFamily="2" charset="0"/>
                <a:cs typeface="Gotham" pitchFamily="2" charset="0"/>
              </a:rPr>
              <a:t>en</a:t>
            </a:r>
            <a:r>
              <a:rPr sz="1800" spc="10" dirty="0">
                <a:latin typeface="Gotham" pitchFamily="2" charset="0"/>
                <a:cs typeface="Gotham" pitchFamily="2" charset="0"/>
              </a:rPr>
              <a:t> </a:t>
            </a:r>
            <a:r>
              <a:rPr sz="1800" dirty="0">
                <a:latin typeface="Gotham" pitchFamily="2" charset="0"/>
                <a:cs typeface="Gotham" pitchFamily="2" charset="0"/>
              </a:rPr>
              <a:t>cuenta los</a:t>
            </a:r>
            <a:r>
              <a:rPr sz="1800" spc="5" dirty="0">
                <a:latin typeface="Gotham" pitchFamily="2" charset="0"/>
                <a:cs typeface="Gotham" pitchFamily="2" charset="0"/>
              </a:rPr>
              <a:t> </a:t>
            </a:r>
            <a:r>
              <a:rPr sz="1800" dirty="0">
                <a:latin typeface="Gotham" pitchFamily="2" charset="0"/>
                <a:cs typeface="Gotham" pitchFamily="2" charset="0"/>
              </a:rPr>
              <a:t>temas</a:t>
            </a:r>
            <a:r>
              <a:rPr sz="1800" spc="5" dirty="0">
                <a:latin typeface="Gotham" pitchFamily="2" charset="0"/>
                <a:cs typeface="Gotham" pitchFamily="2" charset="0"/>
              </a:rPr>
              <a:t> </a:t>
            </a:r>
            <a:r>
              <a:rPr sz="1800" dirty="0">
                <a:latin typeface="Gotham" pitchFamily="2" charset="0"/>
                <a:cs typeface="Gotham" pitchFamily="2" charset="0"/>
              </a:rPr>
              <a:t>estructurales</a:t>
            </a:r>
            <a:r>
              <a:rPr sz="1800" spc="10" dirty="0">
                <a:latin typeface="Gotham" pitchFamily="2" charset="0"/>
                <a:cs typeface="Gotham" pitchFamily="2" charset="0"/>
              </a:rPr>
              <a:t> </a:t>
            </a:r>
            <a:r>
              <a:rPr sz="1800" dirty="0">
                <a:latin typeface="Gotham" pitchFamily="2" charset="0"/>
                <a:cs typeface="Gotham" pitchFamily="2" charset="0"/>
              </a:rPr>
              <a:t>para la puesta</a:t>
            </a:r>
            <a:r>
              <a:rPr sz="1800" spc="5" dirty="0">
                <a:latin typeface="Gotham" pitchFamily="2" charset="0"/>
                <a:cs typeface="Gotham" pitchFamily="2" charset="0"/>
              </a:rPr>
              <a:t> </a:t>
            </a:r>
            <a:r>
              <a:rPr sz="1800" dirty="0">
                <a:latin typeface="Gotham" pitchFamily="2" charset="0"/>
                <a:cs typeface="Gotham" pitchFamily="2" charset="0"/>
              </a:rPr>
              <a:t>de </a:t>
            </a:r>
            <a:r>
              <a:rPr sz="1800" spc="-10" dirty="0">
                <a:latin typeface="Gotham" pitchFamily="2" charset="0"/>
                <a:cs typeface="Gotham" pitchFamily="2" charset="0"/>
              </a:rPr>
              <a:t>equipos </a:t>
            </a:r>
            <a:r>
              <a:rPr sz="1800" dirty="0">
                <a:latin typeface="Gotham" pitchFamily="2" charset="0"/>
                <a:cs typeface="Gotham" pitchFamily="2" charset="0"/>
              </a:rPr>
              <a:t>como</a:t>
            </a:r>
            <a:r>
              <a:rPr sz="1800" spc="80" dirty="0">
                <a:latin typeface="Gotham" pitchFamily="2" charset="0"/>
                <a:cs typeface="Gotham" pitchFamily="2" charset="0"/>
              </a:rPr>
              <a:t> </a:t>
            </a:r>
            <a:r>
              <a:rPr sz="1800" dirty="0">
                <a:latin typeface="Gotham" pitchFamily="2" charset="0"/>
                <a:cs typeface="Gotham" pitchFamily="2" charset="0"/>
              </a:rPr>
              <a:t>bases,</a:t>
            </a:r>
            <a:r>
              <a:rPr sz="1800" spc="80" dirty="0">
                <a:latin typeface="Gotham" pitchFamily="2" charset="0"/>
                <a:cs typeface="Gotham" pitchFamily="2" charset="0"/>
              </a:rPr>
              <a:t> </a:t>
            </a:r>
            <a:r>
              <a:rPr sz="1800" dirty="0">
                <a:latin typeface="Gotham" pitchFamily="2" charset="0"/>
                <a:cs typeface="Gotham" pitchFamily="2" charset="0"/>
              </a:rPr>
              <a:t>tripodes,</a:t>
            </a:r>
            <a:r>
              <a:rPr sz="1800" spc="80" dirty="0">
                <a:latin typeface="Gotham" pitchFamily="2" charset="0"/>
                <a:cs typeface="Gotham" pitchFamily="2" charset="0"/>
              </a:rPr>
              <a:t> </a:t>
            </a:r>
            <a:r>
              <a:rPr sz="1800" dirty="0">
                <a:latin typeface="Gotham" pitchFamily="2" charset="0"/>
                <a:cs typeface="Gotham" pitchFamily="2" charset="0"/>
              </a:rPr>
              <a:t>trusses</a:t>
            </a:r>
            <a:r>
              <a:rPr sz="1800" spc="80" dirty="0">
                <a:latin typeface="Gotham" pitchFamily="2" charset="0"/>
                <a:cs typeface="Gotham" pitchFamily="2" charset="0"/>
              </a:rPr>
              <a:t> </a:t>
            </a:r>
            <a:r>
              <a:rPr sz="1800" spc="-20" dirty="0">
                <a:latin typeface="Gotham" pitchFamily="2" charset="0"/>
                <a:cs typeface="Gotham" pitchFamily="2" charset="0"/>
              </a:rPr>
              <a:t>etc.</a:t>
            </a:r>
            <a:endParaRPr sz="1800" dirty="0">
              <a:latin typeface="Gotham" pitchFamily="2" charset="0"/>
              <a:cs typeface="Gotham" pitchFamily="2" charset="0"/>
            </a:endParaRPr>
          </a:p>
          <a:p>
            <a:pPr algn="just">
              <a:lnSpc>
                <a:spcPct val="100000"/>
              </a:lnSpc>
              <a:spcBef>
                <a:spcPts val="195"/>
              </a:spcBef>
            </a:pPr>
            <a:endParaRPr sz="1800" dirty="0">
              <a:latin typeface="Gotham" pitchFamily="2" charset="0"/>
              <a:cs typeface="Gotham" pitchFamily="2" charset="0"/>
            </a:endParaRPr>
          </a:p>
          <a:p>
            <a:pPr marL="12700" marR="240665" algn="just">
              <a:lnSpc>
                <a:spcPct val="97200"/>
              </a:lnSpc>
            </a:pPr>
            <a:r>
              <a:rPr sz="1800" dirty="0">
                <a:latin typeface="Gotham" pitchFamily="2" charset="0"/>
                <a:cs typeface="Gotham" pitchFamily="2" charset="0"/>
              </a:rPr>
              <a:t>Recuerden</a:t>
            </a:r>
            <a:r>
              <a:rPr sz="1800" spc="45" dirty="0">
                <a:latin typeface="Gotham" pitchFamily="2" charset="0"/>
                <a:cs typeface="Gotham" pitchFamily="2" charset="0"/>
              </a:rPr>
              <a:t> </a:t>
            </a:r>
            <a:r>
              <a:rPr sz="1800" dirty="0">
                <a:latin typeface="Gotham" pitchFamily="2" charset="0"/>
                <a:cs typeface="Gotham" pitchFamily="2" charset="0"/>
              </a:rPr>
              <a:t>que</a:t>
            </a:r>
            <a:r>
              <a:rPr sz="1800" spc="40" dirty="0">
                <a:latin typeface="Gotham" pitchFamily="2" charset="0"/>
                <a:cs typeface="Gotham" pitchFamily="2" charset="0"/>
              </a:rPr>
              <a:t> </a:t>
            </a:r>
            <a:r>
              <a:rPr sz="1800" dirty="0">
                <a:latin typeface="Gotham" pitchFamily="2" charset="0"/>
                <a:cs typeface="Gotham" pitchFamily="2" charset="0"/>
              </a:rPr>
              <a:t>no</a:t>
            </a:r>
            <a:r>
              <a:rPr sz="1800" spc="50" dirty="0">
                <a:latin typeface="Gotham" pitchFamily="2" charset="0"/>
                <a:cs typeface="Gotham" pitchFamily="2" charset="0"/>
              </a:rPr>
              <a:t> </a:t>
            </a:r>
            <a:r>
              <a:rPr sz="1800" dirty="0">
                <a:latin typeface="Gotham" pitchFamily="2" charset="0"/>
                <a:cs typeface="Gotham" pitchFamily="2" charset="0"/>
              </a:rPr>
              <a:t>todos</a:t>
            </a:r>
            <a:r>
              <a:rPr sz="1800" spc="45" dirty="0">
                <a:latin typeface="Gotham" pitchFamily="2" charset="0"/>
                <a:cs typeface="Gotham" pitchFamily="2" charset="0"/>
              </a:rPr>
              <a:t> </a:t>
            </a:r>
            <a:r>
              <a:rPr sz="1800" dirty="0">
                <a:latin typeface="Gotham" pitchFamily="2" charset="0"/>
                <a:cs typeface="Gotham" pitchFamily="2" charset="0"/>
              </a:rPr>
              <a:t>los</a:t>
            </a:r>
            <a:r>
              <a:rPr sz="1800" spc="45" dirty="0">
                <a:latin typeface="Gotham" pitchFamily="2" charset="0"/>
                <a:cs typeface="Gotham" pitchFamily="2" charset="0"/>
              </a:rPr>
              <a:t> </a:t>
            </a:r>
            <a:r>
              <a:rPr sz="1800" dirty="0">
                <a:latin typeface="Gotham" pitchFamily="2" charset="0"/>
                <a:cs typeface="Gotham" pitchFamily="2" charset="0"/>
              </a:rPr>
              <a:t>equipos</a:t>
            </a:r>
            <a:r>
              <a:rPr sz="1800" spc="45" dirty="0">
                <a:latin typeface="Gotham" pitchFamily="2" charset="0"/>
                <a:cs typeface="Gotham" pitchFamily="2" charset="0"/>
              </a:rPr>
              <a:t> </a:t>
            </a:r>
            <a:r>
              <a:rPr sz="1800" dirty="0">
                <a:latin typeface="Gotham" pitchFamily="2" charset="0"/>
                <a:cs typeface="Gotham" pitchFamily="2" charset="0"/>
              </a:rPr>
              <a:t>son</a:t>
            </a:r>
            <a:r>
              <a:rPr sz="1800" spc="45" dirty="0">
                <a:latin typeface="Gotham" pitchFamily="2" charset="0"/>
                <a:cs typeface="Gotham" pitchFamily="2" charset="0"/>
              </a:rPr>
              <a:t> </a:t>
            </a:r>
            <a:r>
              <a:rPr sz="1800" dirty="0">
                <a:latin typeface="Gotham" pitchFamily="2" charset="0"/>
                <a:cs typeface="Gotham" pitchFamily="2" charset="0"/>
              </a:rPr>
              <a:t>iguales</a:t>
            </a:r>
            <a:r>
              <a:rPr sz="1800" spc="45" dirty="0">
                <a:latin typeface="Gotham" pitchFamily="2" charset="0"/>
                <a:cs typeface="Gotham" pitchFamily="2" charset="0"/>
              </a:rPr>
              <a:t> </a:t>
            </a:r>
            <a:r>
              <a:rPr sz="1800" dirty="0">
                <a:latin typeface="Gotham" pitchFamily="2" charset="0"/>
                <a:cs typeface="Gotham" pitchFamily="2" charset="0"/>
              </a:rPr>
              <a:t>por</a:t>
            </a:r>
            <a:r>
              <a:rPr sz="1800" spc="45" dirty="0">
                <a:latin typeface="Gotham" pitchFamily="2" charset="0"/>
                <a:cs typeface="Gotham" pitchFamily="2" charset="0"/>
              </a:rPr>
              <a:t> </a:t>
            </a:r>
            <a:r>
              <a:rPr sz="1800" dirty="0">
                <a:latin typeface="Gotham" pitchFamily="2" charset="0"/>
                <a:cs typeface="Gotham" pitchFamily="2" charset="0"/>
              </a:rPr>
              <a:t>su</a:t>
            </a:r>
            <a:r>
              <a:rPr sz="1800" spc="45" dirty="0">
                <a:latin typeface="Gotham" pitchFamily="2" charset="0"/>
                <a:cs typeface="Gotham" pitchFamily="2" charset="0"/>
              </a:rPr>
              <a:t> </a:t>
            </a:r>
            <a:r>
              <a:rPr sz="1800" dirty="0">
                <a:latin typeface="Gotham" pitchFamily="2" charset="0"/>
                <a:cs typeface="Gotham" pitchFamily="2" charset="0"/>
              </a:rPr>
              <a:t>potencia,</a:t>
            </a:r>
            <a:r>
              <a:rPr sz="1800" spc="45" dirty="0">
                <a:latin typeface="Gotham" pitchFamily="2" charset="0"/>
                <a:cs typeface="Gotham" pitchFamily="2" charset="0"/>
              </a:rPr>
              <a:t> </a:t>
            </a:r>
            <a:r>
              <a:rPr sz="1800" spc="-10" dirty="0">
                <a:latin typeface="Gotham" pitchFamily="2" charset="0"/>
                <a:cs typeface="Gotham" pitchFamily="2" charset="0"/>
              </a:rPr>
              <a:t>quiere </a:t>
            </a:r>
            <a:r>
              <a:rPr sz="1800" dirty="0">
                <a:latin typeface="Gotham" pitchFamily="2" charset="0"/>
                <a:cs typeface="Gotham" pitchFamily="2" charset="0"/>
              </a:rPr>
              <a:t>decir,</a:t>
            </a:r>
            <a:r>
              <a:rPr sz="1800" spc="35" dirty="0">
                <a:latin typeface="Gotham" pitchFamily="2" charset="0"/>
                <a:cs typeface="Gotham" pitchFamily="2" charset="0"/>
              </a:rPr>
              <a:t> </a:t>
            </a:r>
            <a:r>
              <a:rPr sz="1800" dirty="0">
                <a:latin typeface="Gotham" pitchFamily="2" charset="0"/>
                <a:cs typeface="Gotham" pitchFamily="2" charset="0"/>
              </a:rPr>
              <a:t>no</a:t>
            </a:r>
            <a:r>
              <a:rPr sz="1800" spc="40" dirty="0">
                <a:latin typeface="Gotham" pitchFamily="2" charset="0"/>
                <a:cs typeface="Gotham" pitchFamily="2" charset="0"/>
              </a:rPr>
              <a:t> </a:t>
            </a:r>
            <a:r>
              <a:rPr sz="1800" dirty="0">
                <a:latin typeface="Gotham" pitchFamily="2" charset="0"/>
                <a:cs typeface="Gotham" pitchFamily="2" charset="0"/>
              </a:rPr>
              <a:t>usan</a:t>
            </a:r>
            <a:r>
              <a:rPr sz="1800" spc="35" dirty="0">
                <a:latin typeface="Gotham" pitchFamily="2" charset="0"/>
                <a:cs typeface="Gotham" pitchFamily="2" charset="0"/>
              </a:rPr>
              <a:t> </a:t>
            </a:r>
            <a:r>
              <a:rPr sz="1800" dirty="0">
                <a:latin typeface="Gotham" pitchFamily="2" charset="0"/>
                <a:cs typeface="Gotham" pitchFamily="2" charset="0"/>
              </a:rPr>
              <a:t>equipos</a:t>
            </a:r>
            <a:r>
              <a:rPr sz="1800" spc="3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mucha</a:t>
            </a:r>
            <a:r>
              <a:rPr sz="1800" spc="30" dirty="0">
                <a:latin typeface="Gotham" pitchFamily="2" charset="0"/>
                <a:cs typeface="Gotham" pitchFamily="2" charset="0"/>
              </a:rPr>
              <a:t> </a:t>
            </a:r>
            <a:r>
              <a:rPr sz="1800" dirty="0">
                <a:latin typeface="Gotham" pitchFamily="2" charset="0"/>
                <a:cs typeface="Gotham" pitchFamily="2" charset="0"/>
              </a:rPr>
              <a:t>potencia</a:t>
            </a:r>
            <a:r>
              <a:rPr sz="1800" spc="30" dirty="0">
                <a:latin typeface="Gotham" pitchFamily="2" charset="0"/>
                <a:cs typeface="Gotham" pitchFamily="2" charset="0"/>
              </a:rPr>
              <a:t> </a:t>
            </a:r>
            <a:r>
              <a:rPr sz="1800" dirty="0">
                <a:latin typeface="Gotham" pitchFamily="2" charset="0"/>
                <a:cs typeface="Gotham" pitchFamily="2" charset="0"/>
              </a:rPr>
              <a:t>en</a:t>
            </a:r>
            <a:r>
              <a:rPr sz="1800" spc="35" dirty="0">
                <a:latin typeface="Gotham" pitchFamily="2" charset="0"/>
                <a:cs typeface="Gotham" pitchFamily="2" charset="0"/>
              </a:rPr>
              <a:t> </a:t>
            </a:r>
            <a:r>
              <a:rPr sz="1800" dirty="0">
                <a:latin typeface="Gotham" pitchFamily="2" charset="0"/>
                <a:cs typeface="Gotham" pitchFamily="2" charset="0"/>
              </a:rPr>
              <a:t>lugares</a:t>
            </a:r>
            <a:r>
              <a:rPr sz="1800" spc="35" dirty="0">
                <a:latin typeface="Gotham" pitchFamily="2" charset="0"/>
                <a:cs typeface="Gotham" pitchFamily="2" charset="0"/>
              </a:rPr>
              <a:t> </a:t>
            </a:r>
            <a:r>
              <a:rPr sz="1800" dirty="0">
                <a:latin typeface="Gotham" pitchFamily="2" charset="0"/>
                <a:cs typeface="Gotham" pitchFamily="2" charset="0"/>
              </a:rPr>
              <a:t>pequeños</a:t>
            </a:r>
            <a:r>
              <a:rPr sz="1800" spc="35" dirty="0">
                <a:latin typeface="Gotham" pitchFamily="2" charset="0"/>
                <a:cs typeface="Gotham" pitchFamily="2" charset="0"/>
              </a:rPr>
              <a:t> </a:t>
            </a:r>
            <a:r>
              <a:rPr sz="1800" spc="-25" dirty="0">
                <a:latin typeface="Gotham" pitchFamily="2" charset="0"/>
                <a:cs typeface="Gotham" pitchFamily="2" charset="0"/>
              </a:rPr>
              <a:t>y/o </a:t>
            </a:r>
            <a:r>
              <a:rPr sz="1800" spc="-10" dirty="0">
                <a:latin typeface="Gotham" pitchFamily="2" charset="0"/>
                <a:cs typeface="Gotham" pitchFamily="2" charset="0"/>
              </a:rPr>
              <a:t>viseversa.</a:t>
            </a:r>
            <a:endParaRPr sz="1800" dirty="0">
              <a:latin typeface="Gotham" pitchFamily="2" charset="0"/>
              <a:cs typeface="Gotham" pitchFamily="2"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57262" y="638019"/>
            <a:ext cx="8520138" cy="1586203"/>
          </a:xfrm>
          <a:prstGeom prst="rect">
            <a:avLst/>
          </a:prstGeom>
        </p:spPr>
        <p:txBody>
          <a:bodyPr vert="horz" wrap="square" lIns="0" tIns="14605" rIns="0" bIns="0" rtlCol="0">
            <a:spAutoFit/>
          </a:bodyPr>
          <a:lstStyle/>
          <a:p>
            <a:pPr marL="12700">
              <a:lnSpc>
                <a:spcPct val="100000"/>
              </a:lnSpc>
              <a:spcBef>
                <a:spcPts val="115"/>
              </a:spcBef>
            </a:pPr>
            <a:r>
              <a:rPr sz="3000" b="1" spc="-10" dirty="0">
                <a:latin typeface="Gotham Black" panose="02000603040000020004" pitchFamily="2" charset="0"/>
                <a:cs typeface="Gotham" pitchFamily="2" charset="0"/>
              </a:rPr>
              <a:t>Cenital</a:t>
            </a:r>
            <a:endParaRPr sz="3000" dirty="0">
              <a:latin typeface="Gotham Black" panose="02000603040000020004" pitchFamily="2" charset="0"/>
              <a:cs typeface="Gotham" pitchFamily="2" charset="0"/>
            </a:endParaRPr>
          </a:p>
          <a:p>
            <a:pPr marL="12700" marR="5080">
              <a:lnSpc>
                <a:spcPct val="99400"/>
              </a:lnSpc>
              <a:spcBef>
                <a:spcPts val="95"/>
              </a:spcBef>
            </a:pPr>
            <a:r>
              <a:rPr sz="1800" dirty="0">
                <a:latin typeface="Gotham" pitchFamily="2" charset="0"/>
                <a:cs typeface="Gotham" pitchFamily="2" charset="0"/>
              </a:rPr>
              <a:t>Es la</a:t>
            </a:r>
            <a:r>
              <a:rPr sz="1800" spc="-5" dirty="0">
                <a:latin typeface="Gotham" pitchFamily="2" charset="0"/>
                <a:cs typeface="Gotham" pitchFamily="2" charset="0"/>
              </a:rPr>
              <a:t> </a:t>
            </a:r>
            <a:r>
              <a:rPr sz="1800" dirty="0">
                <a:latin typeface="Gotham" pitchFamily="2" charset="0"/>
                <a:cs typeface="Gotham" pitchFamily="2" charset="0"/>
              </a:rPr>
              <a:t>luz proveniente de</a:t>
            </a:r>
            <a:r>
              <a:rPr sz="1800" spc="-5" dirty="0">
                <a:latin typeface="Gotham" pitchFamily="2" charset="0"/>
                <a:cs typeface="Gotham" pitchFamily="2" charset="0"/>
              </a:rPr>
              <a:t> </a:t>
            </a:r>
            <a:r>
              <a:rPr sz="1800" dirty="0">
                <a:latin typeface="Gotham" pitchFamily="2" charset="0"/>
                <a:cs typeface="Gotham" pitchFamily="2" charset="0"/>
              </a:rPr>
              <a:t>arriba, justo</a:t>
            </a:r>
            <a:r>
              <a:rPr sz="1800" spc="10" dirty="0">
                <a:latin typeface="Gotham" pitchFamily="2" charset="0"/>
                <a:cs typeface="Gotham" pitchFamily="2" charset="0"/>
              </a:rPr>
              <a:t> </a:t>
            </a:r>
            <a:r>
              <a:rPr sz="1800" dirty="0">
                <a:latin typeface="Gotham" pitchFamily="2" charset="0"/>
                <a:cs typeface="Gotham" pitchFamily="2" charset="0"/>
              </a:rPr>
              <a:t>por encima</a:t>
            </a:r>
            <a:r>
              <a:rPr sz="1800" spc="-5" dirty="0">
                <a:latin typeface="Gotham" pitchFamily="2" charset="0"/>
                <a:cs typeface="Gotham" pitchFamily="2" charset="0"/>
              </a:rPr>
              <a:t> </a:t>
            </a:r>
            <a:r>
              <a:rPr sz="1800" spc="-25" dirty="0">
                <a:latin typeface="Gotham" pitchFamily="2" charset="0"/>
                <a:cs typeface="Gotham" pitchFamily="2" charset="0"/>
              </a:rPr>
              <a:t>del </a:t>
            </a:r>
            <a:r>
              <a:rPr sz="1800" dirty="0">
                <a:latin typeface="Gotham" pitchFamily="2" charset="0"/>
                <a:cs typeface="Gotham" pitchFamily="2" charset="0"/>
              </a:rPr>
              <a:t>objeto</a:t>
            </a:r>
            <a:r>
              <a:rPr sz="1800" spc="30" dirty="0">
                <a:latin typeface="Gotham" pitchFamily="2" charset="0"/>
                <a:cs typeface="Gotham" pitchFamily="2" charset="0"/>
              </a:rPr>
              <a:t> </a:t>
            </a:r>
            <a:r>
              <a:rPr sz="1800" dirty="0">
                <a:latin typeface="Gotham" pitchFamily="2" charset="0"/>
                <a:cs typeface="Gotham" pitchFamily="2" charset="0"/>
              </a:rPr>
              <a:t>a</a:t>
            </a:r>
            <a:r>
              <a:rPr sz="1800" spc="20" dirty="0">
                <a:latin typeface="Gotham" pitchFamily="2" charset="0"/>
                <a:cs typeface="Gotham" pitchFamily="2" charset="0"/>
              </a:rPr>
              <a:t> </a:t>
            </a:r>
            <a:r>
              <a:rPr sz="1800" dirty="0">
                <a:latin typeface="Gotham" pitchFamily="2" charset="0"/>
                <a:cs typeface="Gotham" pitchFamily="2" charset="0"/>
              </a:rPr>
              <a:t>iluminar,</a:t>
            </a:r>
            <a:r>
              <a:rPr sz="1800" spc="25" dirty="0">
                <a:latin typeface="Gotham" pitchFamily="2" charset="0"/>
                <a:cs typeface="Gotham" pitchFamily="2" charset="0"/>
              </a:rPr>
              <a:t> </a:t>
            </a:r>
            <a:r>
              <a:rPr sz="1800" dirty="0">
                <a:latin typeface="Gotham" pitchFamily="2" charset="0"/>
                <a:cs typeface="Gotham" pitchFamily="2" charset="0"/>
              </a:rPr>
              <a:t>es</a:t>
            </a:r>
            <a:r>
              <a:rPr sz="1800" spc="30" dirty="0">
                <a:latin typeface="Gotham" pitchFamily="2" charset="0"/>
                <a:cs typeface="Gotham" pitchFamily="2" charset="0"/>
              </a:rPr>
              <a:t> </a:t>
            </a:r>
            <a:r>
              <a:rPr sz="1800" dirty="0">
                <a:latin typeface="Gotham" pitchFamily="2" charset="0"/>
                <a:cs typeface="Gotham" pitchFamily="2" charset="0"/>
              </a:rPr>
              <a:t>decir,</a:t>
            </a:r>
            <a:r>
              <a:rPr sz="1800" spc="25"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una</a:t>
            </a:r>
            <a:r>
              <a:rPr sz="1800" spc="20" dirty="0">
                <a:latin typeface="Gotham" pitchFamily="2" charset="0"/>
                <a:cs typeface="Gotham" pitchFamily="2" charset="0"/>
              </a:rPr>
              <a:t> </a:t>
            </a:r>
            <a:r>
              <a:rPr sz="1800" dirty="0">
                <a:latin typeface="Gotham" pitchFamily="2" charset="0"/>
                <a:cs typeface="Gotham" pitchFamily="2" charset="0"/>
              </a:rPr>
              <a:t>posición</a:t>
            </a:r>
            <a:r>
              <a:rPr sz="1800" spc="30" dirty="0">
                <a:latin typeface="Gotham" pitchFamily="2" charset="0"/>
                <a:cs typeface="Gotham" pitchFamily="2" charset="0"/>
              </a:rPr>
              <a:t> </a:t>
            </a:r>
            <a:r>
              <a:rPr sz="1800" dirty="0">
                <a:latin typeface="Gotham" pitchFamily="2" charset="0"/>
                <a:cs typeface="Gotham" pitchFamily="2" charset="0"/>
              </a:rPr>
              <a:t>de</a:t>
            </a:r>
            <a:r>
              <a:rPr sz="1800" spc="20" dirty="0">
                <a:latin typeface="Gotham" pitchFamily="2" charset="0"/>
                <a:cs typeface="Gotham" pitchFamily="2" charset="0"/>
              </a:rPr>
              <a:t> </a:t>
            </a:r>
            <a:r>
              <a:rPr sz="1800" spc="-10" dirty="0">
                <a:latin typeface="Gotham" pitchFamily="2" charset="0"/>
                <a:cs typeface="Gotham" pitchFamily="2" charset="0"/>
              </a:rPr>
              <a:t>noventa </a:t>
            </a:r>
            <a:r>
              <a:rPr sz="1800" dirty="0">
                <a:latin typeface="Gotham" pitchFamily="2" charset="0"/>
                <a:cs typeface="Gotham" pitchFamily="2" charset="0"/>
              </a:rPr>
              <a:t>grados.</a:t>
            </a:r>
            <a:r>
              <a:rPr sz="1800" spc="25" dirty="0">
                <a:latin typeface="Gotham" pitchFamily="2" charset="0"/>
                <a:cs typeface="Gotham" pitchFamily="2" charset="0"/>
              </a:rPr>
              <a:t> </a:t>
            </a:r>
            <a:r>
              <a:rPr sz="1800" dirty="0">
                <a:latin typeface="Gotham" pitchFamily="2" charset="0"/>
                <a:cs typeface="Gotham" pitchFamily="2" charset="0"/>
              </a:rPr>
              <a:t>Al</a:t>
            </a:r>
            <a:r>
              <a:rPr sz="1800" spc="25" dirty="0">
                <a:latin typeface="Gotham" pitchFamily="2" charset="0"/>
                <a:cs typeface="Gotham" pitchFamily="2" charset="0"/>
              </a:rPr>
              <a:t> </a:t>
            </a:r>
            <a:r>
              <a:rPr sz="1800" dirty="0">
                <a:latin typeface="Gotham" pitchFamily="2" charset="0"/>
                <a:cs typeface="Gotham" pitchFamily="2" charset="0"/>
              </a:rPr>
              <a:t>iluminar</a:t>
            </a:r>
            <a:r>
              <a:rPr sz="1800" spc="25" dirty="0">
                <a:latin typeface="Gotham" pitchFamily="2" charset="0"/>
                <a:cs typeface="Gotham" pitchFamily="2" charset="0"/>
              </a:rPr>
              <a:t> </a:t>
            </a:r>
            <a:r>
              <a:rPr sz="1800" dirty="0">
                <a:latin typeface="Gotham" pitchFamily="2" charset="0"/>
                <a:cs typeface="Gotham" pitchFamily="2" charset="0"/>
              </a:rPr>
              <a:t>al</a:t>
            </a:r>
            <a:r>
              <a:rPr sz="1800" spc="30" dirty="0">
                <a:latin typeface="Gotham" pitchFamily="2" charset="0"/>
                <a:cs typeface="Gotham" pitchFamily="2" charset="0"/>
              </a:rPr>
              <a:t> </a:t>
            </a:r>
            <a:r>
              <a:rPr sz="1800" dirty="0">
                <a:latin typeface="Gotham" pitchFamily="2" charset="0"/>
                <a:cs typeface="Gotham" pitchFamily="2" charset="0"/>
              </a:rPr>
              <a:t>objeto</a:t>
            </a:r>
            <a:r>
              <a:rPr sz="1800" spc="30" dirty="0">
                <a:latin typeface="Gotham" pitchFamily="2" charset="0"/>
                <a:cs typeface="Gotham" pitchFamily="2" charset="0"/>
              </a:rPr>
              <a:t> </a:t>
            </a:r>
            <a:r>
              <a:rPr sz="1800" dirty="0">
                <a:latin typeface="Gotham" pitchFamily="2" charset="0"/>
                <a:cs typeface="Gotham" pitchFamily="2" charset="0"/>
              </a:rPr>
              <a:t>solo</a:t>
            </a:r>
            <a:r>
              <a:rPr sz="1800" spc="30" dirty="0">
                <a:latin typeface="Gotham" pitchFamily="2" charset="0"/>
                <a:cs typeface="Gotham" pitchFamily="2" charset="0"/>
              </a:rPr>
              <a:t> </a:t>
            </a:r>
            <a:r>
              <a:rPr sz="1800" dirty="0">
                <a:latin typeface="Gotham" pitchFamily="2" charset="0"/>
                <a:cs typeface="Gotham" pitchFamily="2" charset="0"/>
              </a:rPr>
              <a:t>por</a:t>
            </a:r>
            <a:r>
              <a:rPr sz="1800" spc="25" dirty="0">
                <a:latin typeface="Gotham" pitchFamily="2" charset="0"/>
                <a:cs typeface="Gotham" pitchFamily="2" charset="0"/>
              </a:rPr>
              <a:t> </a:t>
            </a:r>
            <a:r>
              <a:rPr sz="1800" dirty="0">
                <a:latin typeface="Gotham" pitchFamily="2" charset="0"/>
                <a:cs typeface="Gotham" pitchFamily="2" charset="0"/>
              </a:rPr>
              <a:t>la</a:t>
            </a:r>
            <a:r>
              <a:rPr sz="1800" spc="25" dirty="0">
                <a:latin typeface="Gotham" pitchFamily="2" charset="0"/>
                <a:cs typeface="Gotham" pitchFamily="2" charset="0"/>
              </a:rPr>
              <a:t> </a:t>
            </a:r>
            <a:r>
              <a:rPr sz="1800" dirty="0">
                <a:latin typeface="Gotham" pitchFamily="2" charset="0"/>
                <a:cs typeface="Gotham" pitchFamily="2" charset="0"/>
              </a:rPr>
              <a:t>parte</a:t>
            </a:r>
            <a:r>
              <a:rPr sz="1800" spc="20" dirty="0">
                <a:latin typeface="Gotham" pitchFamily="2" charset="0"/>
                <a:cs typeface="Gotham" pitchFamily="2" charset="0"/>
              </a:rPr>
              <a:t> </a:t>
            </a:r>
            <a:r>
              <a:rPr sz="1800" spc="-10" dirty="0">
                <a:latin typeface="Gotham" pitchFamily="2" charset="0"/>
                <a:cs typeface="Gotham" pitchFamily="2" charset="0"/>
              </a:rPr>
              <a:t>posterior, </a:t>
            </a:r>
            <a:r>
              <a:rPr sz="1800" dirty="0">
                <a:latin typeface="Gotham" pitchFamily="2" charset="0"/>
                <a:cs typeface="Gotham" pitchFamily="2" charset="0"/>
              </a:rPr>
              <a:t>crea</a:t>
            </a:r>
            <a:r>
              <a:rPr sz="1800" spc="-10" dirty="0">
                <a:latin typeface="Gotham" pitchFamily="2" charset="0"/>
                <a:cs typeface="Gotham" pitchFamily="2" charset="0"/>
              </a:rPr>
              <a:t> </a:t>
            </a:r>
            <a:r>
              <a:rPr sz="1800" dirty="0">
                <a:latin typeface="Gotham" pitchFamily="2" charset="0"/>
                <a:cs typeface="Gotham" pitchFamily="2" charset="0"/>
              </a:rPr>
              <a:t>sombras intensas. Achata</a:t>
            </a:r>
            <a:r>
              <a:rPr sz="1800" spc="-5" dirty="0">
                <a:latin typeface="Gotham" pitchFamily="2" charset="0"/>
                <a:cs typeface="Gotham" pitchFamily="2" charset="0"/>
              </a:rPr>
              <a:t> </a:t>
            </a:r>
            <a:r>
              <a:rPr sz="1800" dirty="0">
                <a:latin typeface="Gotham" pitchFamily="2" charset="0"/>
                <a:cs typeface="Gotham" pitchFamily="2" charset="0"/>
              </a:rPr>
              <a:t>la</a:t>
            </a:r>
            <a:r>
              <a:rPr sz="1800" spc="-5" dirty="0">
                <a:latin typeface="Gotham" pitchFamily="2" charset="0"/>
                <a:cs typeface="Gotham" pitchFamily="2" charset="0"/>
              </a:rPr>
              <a:t> </a:t>
            </a:r>
            <a:r>
              <a:rPr sz="1800" dirty="0">
                <a:latin typeface="Gotham" pitchFamily="2" charset="0"/>
                <a:cs typeface="Gotham" pitchFamily="2" charset="0"/>
              </a:rPr>
              <a:t>silueta</a:t>
            </a:r>
            <a:r>
              <a:rPr sz="1800" spc="-5" dirty="0">
                <a:latin typeface="Gotham" pitchFamily="2" charset="0"/>
                <a:cs typeface="Gotham" pitchFamily="2" charset="0"/>
              </a:rPr>
              <a:t> </a:t>
            </a:r>
            <a:r>
              <a:rPr sz="1800" dirty="0">
                <a:latin typeface="Gotham" pitchFamily="2" charset="0"/>
                <a:cs typeface="Gotham" pitchFamily="2" charset="0"/>
              </a:rPr>
              <a:t>y no</a:t>
            </a:r>
            <a:r>
              <a:rPr sz="1800" spc="5" dirty="0">
                <a:latin typeface="Gotham" pitchFamily="2" charset="0"/>
                <a:cs typeface="Gotham" pitchFamily="2" charset="0"/>
              </a:rPr>
              <a:t> </a:t>
            </a:r>
            <a:r>
              <a:rPr sz="1800" dirty="0">
                <a:latin typeface="Gotham" pitchFamily="2" charset="0"/>
                <a:cs typeface="Gotham" pitchFamily="2" charset="0"/>
              </a:rPr>
              <a:t>es </a:t>
            </a:r>
            <a:r>
              <a:rPr sz="1800" spc="-10" dirty="0">
                <a:latin typeface="Gotham" pitchFamily="2" charset="0"/>
                <a:cs typeface="Gotham" pitchFamily="2" charset="0"/>
              </a:rPr>
              <a:t>posible </a:t>
            </a:r>
            <a:r>
              <a:rPr sz="1800" dirty="0">
                <a:latin typeface="Gotham" pitchFamily="2" charset="0"/>
                <a:cs typeface="Gotham" pitchFamily="2" charset="0"/>
              </a:rPr>
              <a:t>apreciar</a:t>
            </a:r>
            <a:r>
              <a:rPr sz="1800" spc="15" dirty="0">
                <a:latin typeface="Gotham" pitchFamily="2" charset="0"/>
                <a:cs typeface="Gotham" pitchFamily="2" charset="0"/>
              </a:rPr>
              <a:t> </a:t>
            </a:r>
            <a:r>
              <a:rPr sz="1800" dirty="0">
                <a:latin typeface="Gotham" pitchFamily="2" charset="0"/>
                <a:cs typeface="Gotham" pitchFamily="2" charset="0"/>
              </a:rPr>
              <a:t>un</a:t>
            </a:r>
            <a:r>
              <a:rPr sz="1800" spc="20" dirty="0">
                <a:latin typeface="Gotham" pitchFamily="2" charset="0"/>
                <a:cs typeface="Gotham" pitchFamily="2" charset="0"/>
              </a:rPr>
              <a:t> </a:t>
            </a:r>
            <a:r>
              <a:rPr sz="1800" dirty="0">
                <a:latin typeface="Gotham" pitchFamily="2" charset="0"/>
                <a:cs typeface="Gotham" pitchFamily="2" charset="0"/>
              </a:rPr>
              <a:t>volumen</a:t>
            </a:r>
            <a:r>
              <a:rPr sz="1800" spc="20" dirty="0">
                <a:latin typeface="Gotham" pitchFamily="2" charset="0"/>
                <a:cs typeface="Gotham" pitchFamily="2" charset="0"/>
              </a:rPr>
              <a:t> </a:t>
            </a:r>
            <a:r>
              <a:rPr sz="1800" dirty="0">
                <a:latin typeface="Gotham" pitchFamily="2" charset="0"/>
                <a:cs typeface="Gotham" pitchFamily="2" charset="0"/>
              </a:rPr>
              <a:t>por</a:t>
            </a:r>
            <a:r>
              <a:rPr sz="1800" spc="15" dirty="0">
                <a:latin typeface="Gotham" pitchFamily="2" charset="0"/>
                <a:cs typeface="Gotham" pitchFamily="2" charset="0"/>
              </a:rPr>
              <a:t> </a:t>
            </a:r>
            <a:r>
              <a:rPr sz="1800" dirty="0">
                <a:latin typeface="Gotham" pitchFamily="2" charset="0"/>
                <a:cs typeface="Gotham" pitchFamily="2" charset="0"/>
              </a:rPr>
              <a:t>si</a:t>
            </a:r>
            <a:r>
              <a:rPr sz="1800" spc="20" dirty="0">
                <a:latin typeface="Gotham" pitchFamily="2" charset="0"/>
                <a:cs typeface="Gotham" pitchFamily="2" charset="0"/>
              </a:rPr>
              <a:t> </a:t>
            </a:r>
            <a:r>
              <a:rPr sz="1800" spc="-20" dirty="0">
                <a:latin typeface="Gotham" pitchFamily="2" charset="0"/>
                <a:cs typeface="Gotham" pitchFamily="2" charset="0"/>
              </a:rPr>
              <a:t>sola.</a:t>
            </a:r>
            <a:endParaRPr sz="1800" dirty="0">
              <a:latin typeface="Gotham" pitchFamily="2" charset="0"/>
              <a:cs typeface="Gotham" pitchFamily="2" charset="0"/>
            </a:endParaRPr>
          </a:p>
        </p:txBody>
      </p:sp>
      <p:grpSp>
        <p:nvGrpSpPr>
          <p:cNvPr id="5" name="Grupo 4">
            <a:extLst>
              <a:ext uri="{FF2B5EF4-FFF2-40B4-BE49-F238E27FC236}">
                <a16:creationId xmlns:a16="http://schemas.microsoft.com/office/drawing/2014/main" id="{C3D9E426-1433-559F-89F3-FA7E4B05C87A}"/>
              </a:ext>
            </a:extLst>
          </p:cNvPr>
          <p:cNvGrpSpPr/>
          <p:nvPr/>
        </p:nvGrpSpPr>
        <p:grpSpPr>
          <a:xfrm>
            <a:off x="2295559" y="3055930"/>
            <a:ext cx="7600883" cy="3184540"/>
            <a:chOff x="1393858" y="3055930"/>
            <a:chExt cx="7600883" cy="3184540"/>
          </a:xfrm>
        </p:grpSpPr>
        <p:pic>
          <p:nvPicPr>
            <p:cNvPr id="3" name="object 3"/>
            <p:cNvPicPr/>
            <p:nvPr/>
          </p:nvPicPr>
          <p:blipFill>
            <a:blip r:embed="rId2" cstate="print"/>
            <a:stretch>
              <a:fillRect/>
            </a:stretch>
          </p:blipFill>
          <p:spPr>
            <a:xfrm>
              <a:off x="5898662" y="3055930"/>
              <a:ext cx="3096079" cy="3139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ject 4"/>
            <p:cNvPicPr/>
            <p:nvPr/>
          </p:nvPicPr>
          <p:blipFill>
            <a:blip r:embed="rId3" cstate="print"/>
            <a:stretch>
              <a:fillRect/>
            </a:stretch>
          </p:blipFill>
          <p:spPr>
            <a:xfrm>
              <a:off x="1393858" y="3055931"/>
              <a:ext cx="3096080" cy="3184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14812" y="744699"/>
            <a:ext cx="8691188" cy="2134687"/>
          </a:xfrm>
          <a:prstGeom prst="rect">
            <a:avLst/>
          </a:prstGeom>
        </p:spPr>
        <p:txBody>
          <a:bodyPr vert="horz" wrap="square" lIns="0" tIns="14605" rIns="0" bIns="0" rtlCol="0">
            <a:spAutoFit/>
          </a:bodyPr>
          <a:lstStyle/>
          <a:p>
            <a:pPr marL="12700">
              <a:lnSpc>
                <a:spcPct val="100000"/>
              </a:lnSpc>
              <a:spcBef>
                <a:spcPts val="115"/>
              </a:spcBef>
            </a:pPr>
            <a:r>
              <a:rPr sz="3000" b="1" spc="-40" dirty="0">
                <a:latin typeface="Gotham Black" panose="02000603040000020004" pitchFamily="2" charset="0"/>
                <a:cs typeface="Arial"/>
              </a:rPr>
              <a:t>Contraluz</a:t>
            </a:r>
            <a:r>
              <a:rPr sz="3000" b="1" spc="-45" dirty="0">
                <a:latin typeface="Gotham Black" panose="02000603040000020004" pitchFamily="2" charset="0"/>
                <a:cs typeface="Arial"/>
              </a:rPr>
              <a:t> </a:t>
            </a:r>
            <a:r>
              <a:rPr sz="3000" b="1" dirty="0">
                <a:latin typeface="Gotham Black" panose="02000603040000020004" pitchFamily="2" charset="0"/>
                <a:cs typeface="Arial"/>
              </a:rPr>
              <a:t>ó</a:t>
            </a:r>
            <a:r>
              <a:rPr sz="3000" b="1" spc="-35" dirty="0">
                <a:latin typeface="Gotham Black" panose="02000603040000020004" pitchFamily="2" charset="0"/>
                <a:cs typeface="Arial"/>
              </a:rPr>
              <a:t> </a:t>
            </a:r>
            <a:r>
              <a:rPr sz="3000" b="1" spc="-20" dirty="0">
                <a:latin typeface="Gotham Black" panose="02000603040000020004" pitchFamily="2" charset="0"/>
                <a:cs typeface="Arial"/>
              </a:rPr>
              <a:t>Back</a:t>
            </a:r>
            <a:endParaRPr sz="3000" dirty="0">
              <a:latin typeface="Gotham Black" panose="02000603040000020004" pitchFamily="2" charset="0"/>
              <a:cs typeface="Arial"/>
            </a:endParaRPr>
          </a:p>
          <a:p>
            <a:pPr marL="12700" marR="5080">
              <a:lnSpc>
                <a:spcPct val="99400"/>
              </a:lnSpc>
              <a:spcBef>
                <a:spcPts val="95"/>
              </a:spcBef>
            </a:pPr>
            <a:r>
              <a:rPr sz="1800" dirty="0">
                <a:latin typeface="Gotham" pitchFamily="2" charset="0"/>
                <a:cs typeface="Gotham" pitchFamily="2" charset="0"/>
              </a:rPr>
              <a:t>Se</a:t>
            </a:r>
            <a:r>
              <a:rPr sz="1800" spc="30" dirty="0">
                <a:latin typeface="Gotham" pitchFamily="2" charset="0"/>
                <a:cs typeface="Gotham" pitchFamily="2" charset="0"/>
              </a:rPr>
              <a:t> </a:t>
            </a:r>
            <a:r>
              <a:rPr sz="1800" dirty="0">
                <a:latin typeface="Gotham" pitchFamily="2" charset="0"/>
                <a:cs typeface="Gotham" pitchFamily="2" charset="0"/>
              </a:rPr>
              <a:t>ubica</a:t>
            </a:r>
            <a:r>
              <a:rPr sz="1800" spc="35" dirty="0">
                <a:latin typeface="Gotham" pitchFamily="2" charset="0"/>
                <a:cs typeface="Gotham" pitchFamily="2" charset="0"/>
              </a:rPr>
              <a:t> </a:t>
            </a:r>
            <a:r>
              <a:rPr sz="1800" dirty="0">
                <a:latin typeface="Gotham" pitchFamily="2" charset="0"/>
                <a:cs typeface="Gotham" pitchFamily="2" charset="0"/>
              </a:rPr>
              <a:t>en</a:t>
            </a:r>
            <a:r>
              <a:rPr sz="1800" spc="35" dirty="0">
                <a:latin typeface="Gotham" pitchFamily="2" charset="0"/>
                <a:cs typeface="Gotham" pitchFamily="2" charset="0"/>
              </a:rPr>
              <a:t> </a:t>
            </a:r>
            <a:r>
              <a:rPr sz="1800" dirty="0">
                <a:latin typeface="Gotham" pitchFamily="2" charset="0"/>
                <a:cs typeface="Gotham" pitchFamily="2" charset="0"/>
              </a:rPr>
              <a:t>la</a:t>
            </a:r>
            <a:r>
              <a:rPr sz="1800" spc="35" dirty="0">
                <a:latin typeface="Gotham" pitchFamily="2" charset="0"/>
                <a:cs typeface="Gotham" pitchFamily="2" charset="0"/>
              </a:rPr>
              <a:t> </a:t>
            </a:r>
            <a:r>
              <a:rPr sz="1800" dirty="0">
                <a:latin typeface="Gotham" pitchFamily="2" charset="0"/>
                <a:cs typeface="Gotham" pitchFamily="2" charset="0"/>
              </a:rPr>
              <a:t>parte</a:t>
            </a:r>
            <a:r>
              <a:rPr sz="1800" spc="30" dirty="0">
                <a:latin typeface="Gotham" pitchFamily="2" charset="0"/>
                <a:cs typeface="Gotham" pitchFamily="2" charset="0"/>
              </a:rPr>
              <a:t> </a:t>
            </a:r>
            <a:r>
              <a:rPr sz="1800" dirty="0">
                <a:latin typeface="Gotham" pitchFamily="2" charset="0"/>
                <a:cs typeface="Gotham" pitchFamily="2" charset="0"/>
              </a:rPr>
              <a:t>posterior</a:t>
            </a:r>
            <a:r>
              <a:rPr sz="1800" spc="40" dirty="0">
                <a:latin typeface="Gotham" pitchFamily="2" charset="0"/>
                <a:cs typeface="Gotham" pitchFamily="2" charset="0"/>
              </a:rPr>
              <a:t> </a:t>
            </a:r>
            <a:r>
              <a:rPr sz="1800" dirty="0">
                <a:latin typeface="Gotham" pitchFamily="2" charset="0"/>
                <a:cs typeface="Gotham" pitchFamily="2" charset="0"/>
              </a:rPr>
              <a:t>del</a:t>
            </a:r>
            <a:r>
              <a:rPr sz="1800" spc="35" dirty="0">
                <a:latin typeface="Gotham" pitchFamily="2" charset="0"/>
                <a:cs typeface="Gotham" pitchFamily="2" charset="0"/>
              </a:rPr>
              <a:t> </a:t>
            </a:r>
            <a:r>
              <a:rPr sz="1800" dirty="0">
                <a:latin typeface="Gotham" pitchFamily="2" charset="0"/>
                <a:cs typeface="Gotham" pitchFamily="2" charset="0"/>
              </a:rPr>
              <a:t>objeto</a:t>
            </a:r>
            <a:r>
              <a:rPr sz="1800" spc="45" dirty="0">
                <a:latin typeface="Gotham" pitchFamily="2" charset="0"/>
                <a:cs typeface="Gotham" pitchFamily="2" charset="0"/>
              </a:rPr>
              <a:t> </a:t>
            </a:r>
            <a:r>
              <a:rPr sz="1800" dirty="0">
                <a:latin typeface="Gotham" pitchFamily="2" charset="0"/>
                <a:cs typeface="Gotham" pitchFamily="2" charset="0"/>
              </a:rPr>
              <a:t>iluminado,</a:t>
            </a:r>
            <a:r>
              <a:rPr sz="1800" spc="35" dirty="0">
                <a:latin typeface="Gotham" pitchFamily="2" charset="0"/>
                <a:cs typeface="Gotham" pitchFamily="2" charset="0"/>
              </a:rPr>
              <a:t> </a:t>
            </a:r>
            <a:r>
              <a:rPr sz="1800" dirty="0">
                <a:latin typeface="Gotham" pitchFamily="2" charset="0"/>
                <a:cs typeface="Gotham" pitchFamily="2" charset="0"/>
              </a:rPr>
              <a:t>por</a:t>
            </a:r>
            <a:r>
              <a:rPr sz="1800" spc="40" dirty="0">
                <a:latin typeface="Gotham" pitchFamily="2" charset="0"/>
                <a:cs typeface="Gotham" pitchFamily="2" charset="0"/>
              </a:rPr>
              <a:t> </a:t>
            </a:r>
            <a:r>
              <a:rPr sz="1800" dirty="0">
                <a:latin typeface="Gotham" pitchFamily="2" charset="0"/>
                <a:cs typeface="Gotham" pitchFamily="2" charset="0"/>
              </a:rPr>
              <a:t>lo</a:t>
            </a:r>
            <a:r>
              <a:rPr sz="1800" spc="45" dirty="0">
                <a:latin typeface="Gotham" pitchFamily="2" charset="0"/>
                <a:cs typeface="Gotham" pitchFamily="2" charset="0"/>
              </a:rPr>
              <a:t> </a:t>
            </a:r>
            <a:r>
              <a:rPr sz="1800" dirty="0">
                <a:latin typeface="Gotham" pitchFamily="2" charset="0"/>
                <a:cs typeface="Gotham" pitchFamily="2" charset="0"/>
              </a:rPr>
              <a:t>que</a:t>
            </a:r>
            <a:r>
              <a:rPr sz="1800" spc="30" dirty="0">
                <a:latin typeface="Gotham" pitchFamily="2" charset="0"/>
                <a:cs typeface="Gotham" pitchFamily="2" charset="0"/>
              </a:rPr>
              <a:t> </a:t>
            </a:r>
            <a:r>
              <a:rPr sz="1800" dirty="0">
                <a:latin typeface="Gotham" pitchFamily="2" charset="0"/>
                <a:cs typeface="Gotham" pitchFamily="2" charset="0"/>
              </a:rPr>
              <a:t>no</a:t>
            </a:r>
            <a:r>
              <a:rPr sz="1800" spc="45" dirty="0">
                <a:latin typeface="Gotham" pitchFamily="2" charset="0"/>
                <a:cs typeface="Gotham" pitchFamily="2" charset="0"/>
              </a:rPr>
              <a:t> </a:t>
            </a:r>
            <a:r>
              <a:rPr sz="1800" spc="-25" dirty="0">
                <a:latin typeface="Gotham" pitchFamily="2" charset="0"/>
                <a:cs typeface="Gotham" pitchFamily="2" charset="0"/>
              </a:rPr>
              <a:t>es </a:t>
            </a:r>
            <a:r>
              <a:rPr sz="1800" dirty="0">
                <a:latin typeface="Gotham" pitchFamily="2" charset="0"/>
                <a:cs typeface="Gotham" pitchFamily="2" charset="0"/>
              </a:rPr>
              <a:t>posible</a:t>
            </a:r>
            <a:r>
              <a:rPr sz="1800" spc="-10" dirty="0">
                <a:latin typeface="Gotham" pitchFamily="2" charset="0"/>
                <a:cs typeface="Gotham" pitchFamily="2" charset="0"/>
              </a:rPr>
              <a:t> </a:t>
            </a:r>
            <a:r>
              <a:rPr sz="1800" dirty="0">
                <a:latin typeface="Gotham" pitchFamily="2" charset="0"/>
                <a:cs typeface="Gotham" pitchFamily="2" charset="0"/>
              </a:rPr>
              <a:t>apreciar</a:t>
            </a:r>
            <a:r>
              <a:rPr sz="1800" spc="-5" dirty="0">
                <a:latin typeface="Gotham" pitchFamily="2" charset="0"/>
                <a:cs typeface="Gotham" pitchFamily="2" charset="0"/>
              </a:rPr>
              <a:t> </a:t>
            </a:r>
            <a:r>
              <a:rPr sz="1800" dirty="0">
                <a:latin typeface="Gotham" pitchFamily="2" charset="0"/>
                <a:cs typeface="Gotham" pitchFamily="2" charset="0"/>
              </a:rPr>
              <a:t>la</a:t>
            </a:r>
            <a:r>
              <a:rPr sz="1800" spc="-5" dirty="0">
                <a:latin typeface="Gotham" pitchFamily="2" charset="0"/>
                <a:cs typeface="Gotham" pitchFamily="2" charset="0"/>
              </a:rPr>
              <a:t> </a:t>
            </a:r>
            <a:r>
              <a:rPr sz="1800" dirty="0">
                <a:latin typeface="Gotham" pitchFamily="2" charset="0"/>
                <a:cs typeface="Gotham" pitchFamily="2" charset="0"/>
              </a:rPr>
              <a:t>parte</a:t>
            </a:r>
            <a:r>
              <a:rPr sz="1800" spc="-10" dirty="0">
                <a:latin typeface="Gotham" pitchFamily="2" charset="0"/>
                <a:cs typeface="Gotham" pitchFamily="2" charset="0"/>
              </a:rPr>
              <a:t> </a:t>
            </a:r>
            <a:r>
              <a:rPr sz="1800" dirty="0">
                <a:latin typeface="Gotham" pitchFamily="2" charset="0"/>
                <a:cs typeface="Gotham" pitchFamily="2" charset="0"/>
              </a:rPr>
              <a:t>frontal. Dibuja</a:t>
            </a:r>
            <a:r>
              <a:rPr sz="1800" spc="-10" dirty="0">
                <a:latin typeface="Gotham" pitchFamily="2" charset="0"/>
                <a:cs typeface="Gotham" pitchFamily="2" charset="0"/>
              </a:rPr>
              <a:t> </a:t>
            </a:r>
            <a:r>
              <a:rPr sz="1800" dirty="0">
                <a:latin typeface="Gotham" pitchFamily="2" charset="0"/>
                <a:cs typeface="Gotham" pitchFamily="2" charset="0"/>
              </a:rPr>
              <a:t>la</a:t>
            </a:r>
            <a:r>
              <a:rPr sz="1800" spc="-10" dirty="0">
                <a:latin typeface="Gotham" pitchFamily="2" charset="0"/>
                <a:cs typeface="Gotham" pitchFamily="2" charset="0"/>
              </a:rPr>
              <a:t> </a:t>
            </a:r>
            <a:r>
              <a:rPr sz="1800" dirty="0">
                <a:latin typeface="Gotham" pitchFamily="2" charset="0"/>
                <a:cs typeface="Gotham" pitchFamily="2" charset="0"/>
              </a:rPr>
              <a:t>silueta</a:t>
            </a:r>
            <a:r>
              <a:rPr sz="1800" spc="-5" dirty="0">
                <a:latin typeface="Gotham" pitchFamily="2" charset="0"/>
                <a:cs typeface="Gotham" pitchFamily="2" charset="0"/>
              </a:rPr>
              <a:t> </a:t>
            </a:r>
            <a:r>
              <a:rPr sz="1800" dirty="0">
                <a:latin typeface="Gotham" pitchFamily="2" charset="0"/>
                <a:cs typeface="Gotham" pitchFamily="2" charset="0"/>
              </a:rPr>
              <a:t>del</a:t>
            </a:r>
            <a:r>
              <a:rPr sz="1800" spc="-5" dirty="0">
                <a:latin typeface="Gotham" pitchFamily="2" charset="0"/>
                <a:cs typeface="Gotham" pitchFamily="2" charset="0"/>
              </a:rPr>
              <a:t> </a:t>
            </a:r>
            <a:r>
              <a:rPr sz="1800" dirty="0">
                <a:latin typeface="Gotham" pitchFamily="2" charset="0"/>
                <a:cs typeface="Gotham" pitchFamily="2" charset="0"/>
              </a:rPr>
              <a:t>elemento, al</a:t>
            </a:r>
            <a:r>
              <a:rPr sz="1800" spc="-5" dirty="0">
                <a:latin typeface="Gotham" pitchFamily="2" charset="0"/>
                <a:cs typeface="Gotham" pitchFamily="2" charset="0"/>
              </a:rPr>
              <a:t> </a:t>
            </a:r>
            <a:r>
              <a:rPr sz="1800" spc="-10" dirty="0">
                <a:latin typeface="Gotham" pitchFamily="2" charset="0"/>
                <a:cs typeface="Gotham" pitchFamily="2" charset="0"/>
              </a:rPr>
              <a:t>marcar </a:t>
            </a:r>
            <a:r>
              <a:rPr sz="1800" dirty="0">
                <a:latin typeface="Gotham" pitchFamily="2" charset="0"/>
                <a:cs typeface="Gotham" pitchFamily="2" charset="0"/>
              </a:rPr>
              <a:t>el</a:t>
            </a:r>
            <a:r>
              <a:rPr sz="1800" spc="25" dirty="0">
                <a:latin typeface="Gotham" pitchFamily="2" charset="0"/>
                <a:cs typeface="Gotham" pitchFamily="2" charset="0"/>
              </a:rPr>
              <a:t> </a:t>
            </a:r>
            <a:r>
              <a:rPr sz="1800" dirty="0">
                <a:latin typeface="Gotham" pitchFamily="2" charset="0"/>
                <a:cs typeface="Gotham" pitchFamily="2" charset="0"/>
              </a:rPr>
              <a:t>espacio</a:t>
            </a:r>
            <a:r>
              <a:rPr sz="1800" spc="30" dirty="0">
                <a:latin typeface="Gotham" pitchFamily="2" charset="0"/>
                <a:cs typeface="Gotham" pitchFamily="2" charset="0"/>
              </a:rPr>
              <a:t> </a:t>
            </a:r>
            <a:r>
              <a:rPr sz="1800" dirty="0">
                <a:latin typeface="Gotham" pitchFamily="2" charset="0"/>
                <a:cs typeface="Gotham" pitchFamily="2" charset="0"/>
              </a:rPr>
              <a:t>entre</a:t>
            </a:r>
            <a:r>
              <a:rPr sz="1800" spc="20" dirty="0">
                <a:latin typeface="Gotham" pitchFamily="2" charset="0"/>
                <a:cs typeface="Gotham" pitchFamily="2" charset="0"/>
              </a:rPr>
              <a:t> </a:t>
            </a:r>
            <a:r>
              <a:rPr sz="1800" dirty="0">
                <a:latin typeface="Gotham" pitchFamily="2" charset="0"/>
                <a:cs typeface="Gotham" pitchFamily="2" charset="0"/>
              </a:rPr>
              <a:t>el</a:t>
            </a:r>
            <a:r>
              <a:rPr sz="1800" spc="30" dirty="0">
                <a:latin typeface="Gotham" pitchFamily="2" charset="0"/>
                <a:cs typeface="Gotham" pitchFamily="2" charset="0"/>
              </a:rPr>
              <a:t> </a:t>
            </a:r>
            <a:r>
              <a:rPr sz="1800" dirty="0">
                <a:latin typeface="Gotham" pitchFamily="2" charset="0"/>
                <a:cs typeface="Gotham" pitchFamily="2" charset="0"/>
              </a:rPr>
              <a:t>objeto</a:t>
            </a:r>
            <a:r>
              <a:rPr sz="1800" spc="30" dirty="0">
                <a:latin typeface="Gotham" pitchFamily="2" charset="0"/>
                <a:cs typeface="Gotham" pitchFamily="2" charset="0"/>
              </a:rPr>
              <a:t> </a:t>
            </a:r>
            <a:r>
              <a:rPr sz="1800" dirty="0">
                <a:latin typeface="Gotham" pitchFamily="2" charset="0"/>
                <a:cs typeface="Gotham" pitchFamily="2" charset="0"/>
              </a:rPr>
              <a:t>y</a:t>
            </a:r>
            <a:r>
              <a:rPr sz="1800" spc="25" dirty="0">
                <a:latin typeface="Gotham" pitchFamily="2" charset="0"/>
                <a:cs typeface="Gotham" pitchFamily="2" charset="0"/>
              </a:rPr>
              <a:t> </a:t>
            </a:r>
            <a:r>
              <a:rPr sz="1800" dirty="0">
                <a:latin typeface="Gotham" pitchFamily="2" charset="0"/>
                <a:cs typeface="Gotham" pitchFamily="2" charset="0"/>
              </a:rPr>
              <a:t>el</a:t>
            </a:r>
            <a:r>
              <a:rPr sz="1800" spc="30" dirty="0">
                <a:latin typeface="Gotham" pitchFamily="2" charset="0"/>
                <a:cs typeface="Gotham" pitchFamily="2" charset="0"/>
              </a:rPr>
              <a:t> </a:t>
            </a:r>
            <a:r>
              <a:rPr sz="1800" dirty="0">
                <a:latin typeface="Gotham" pitchFamily="2" charset="0"/>
                <a:cs typeface="Gotham" pitchFamily="2" charset="0"/>
              </a:rPr>
              <a:t>observador,</a:t>
            </a:r>
            <a:r>
              <a:rPr sz="1800" spc="25" dirty="0">
                <a:latin typeface="Gotham" pitchFamily="2" charset="0"/>
                <a:cs typeface="Gotham" pitchFamily="2" charset="0"/>
              </a:rPr>
              <a:t> </a:t>
            </a:r>
            <a:r>
              <a:rPr sz="1800" dirty="0">
                <a:latin typeface="Gotham" pitchFamily="2" charset="0"/>
                <a:cs typeface="Gotham" pitchFamily="2" charset="0"/>
              </a:rPr>
              <a:t>crea</a:t>
            </a:r>
            <a:r>
              <a:rPr sz="1800" spc="20" dirty="0">
                <a:latin typeface="Gotham" pitchFamily="2" charset="0"/>
                <a:cs typeface="Gotham" pitchFamily="2" charset="0"/>
              </a:rPr>
              <a:t> </a:t>
            </a:r>
            <a:r>
              <a:rPr sz="1800" dirty="0">
                <a:latin typeface="Gotham" pitchFamily="2" charset="0"/>
                <a:cs typeface="Gotham" pitchFamily="2" charset="0"/>
              </a:rPr>
              <a:t>una</a:t>
            </a:r>
            <a:r>
              <a:rPr sz="1800" spc="25" dirty="0">
                <a:latin typeface="Gotham" pitchFamily="2" charset="0"/>
                <a:cs typeface="Gotham" pitchFamily="2" charset="0"/>
              </a:rPr>
              <a:t> </a:t>
            </a:r>
            <a:r>
              <a:rPr sz="1800" dirty="0">
                <a:latin typeface="Gotham" pitchFamily="2" charset="0"/>
                <a:cs typeface="Gotham" pitchFamily="2" charset="0"/>
              </a:rPr>
              <a:t>profundidad</a:t>
            </a:r>
            <a:r>
              <a:rPr sz="1800" spc="20"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spc="-25" dirty="0">
                <a:latin typeface="Gotham" pitchFamily="2" charset="0"/>
                <a:cs typeface="Gotham" pitchFamily="2" charset="0"/>
              </a:rPr>
              <a:t>el </a:t>
            </a:r>
            <a:r>
              <a:rPr sz="1800" dirty="0">
                <a:latin typeface="Gotham" pitchFamily="2" charset="0"/>
                <a:cs typeface="Gotham" pitchFamily="2" charset="0"/>
              </a:rPr>
              <a:t>espacio.</a:t>
            </a:r>
            <a:r>
              <a:rPr sz="1800" spc="20" dirty="0">
                <a:latin typeface="Gotham" pitchFamily="2" charset="0"/>
                <a:cs typeface="Gotham" pitchFamily="2" charset="0"/>
              </a:rPr>
              <a:t> </a:t>
            </a:r>
            <a:r>
              <a:rPr sz="1800" spc="-10" dirty="0">
                <a:latin typeface="Gotham" pitchFamily="2" charset="0"/>
                <a:cs typeface="Gotham" pitchFamily="2" charset="0"/>
              </a:rPr>
              <a:t>Generalmente</a:t>
            </a:r>
            <a:r>
              <a:rPr sz="1800" spc="15" dirty="0">
                <a:latin typeface="Gotham" pitchFamily="2" charset="0"/>
                <a:cs typeface="Gotham" pitchFamily="2" charset="0"/>
              </a:rPr>
              <a:t> </a:t>
            </a:r>
            <a:r>
              <a:rPr sz="1800" dirty="0">
                <a:latin typeface="Gotham" pitchFamily="2" charset="0"/>
                <a:cs typeface="Gotham" pitchFamily="2" charset="0"/>
              </a:rPr>
              <a:t>son</a:t>
            </a:r>
            <a:r>
              <a:rPr sz="1800" spc="25" dirty="0">
                <a:latin typeface="Gotham" pitchFamily="2" charset="0"/>
                <a:cs typeface="Gotham" pitchFamily="2" charset="0"/>
              </a:rPr>
              <a:t> </a:t>
            </a:r>
            <a:r>
              <a:rPr sz="1800" dirty="0">
                <a:latin typeface="Gotham" pitchFamily="2" charset="0"/>
                <a:cs typeface="Gotham" pitchFamily="2" charset="0"/>
              </a:rPr>
              <a:t>colocados</a:t>
            </a:r>
            <a:r>
              <a:rPr sz="1800" spc="20" dirty="0">
                <a:latin typeface="Gotham" pitchFamily="2" charset="0"/>
                <a:cs typeface="Gotham" pitchFamily="2" charset="0"/>
              </a:rPr>
              <a:t> </a:t>
            </a:r>
            <a:r>
              <a:rPr sz="1800" dirty="0">
                <a:latin typeface="Gotham" pitchFamily="2" charset="0"/>
                <a:cs typeface="Gotham" pitchFamily="2" charset="0"/>
              </a:rPr>
              <a:t>a</a:t>
            </a:r>
            <a:r>
              <a:rPr sz="1800" spc="20" dirty="0">
                <a:latin typeface="Gotham" pitchFamily="2" charset="0"/>
                <a:cs typeface="Gotham" pitchFamily="2" charset="0"/>
              </a:rPr>
              <a:t> </a:t>
            </a:r>
            <a:r>
              <a:rPr sz="1800" dirty="0">
                <a:latin typeface="Gotham" pitchFamily="2" charset="0"/>
                <a:cs typeface="Gotham" pitchFamily="2" charset="0"/>
              </a:rPr>
              <a:t>una</a:t>
            </a:r>
            <a:r>
              <a:rPr sz="1800" spc="15" dirty="0">
                <a:latin typeface="Gotham" pitchFamily="2" charset="0"/>
                <a:cs typeface="Gotham" pitchFamily="2" charset="0"/>
              </a:rPr>
              <a:t> </a:t>
            </a:r>
            <a:r>
              <a:rPr sz="1800" dirty="0">
                <a:latin typeface="Gotham" pitchFamily="2" charset="0"/>
                <a:cs typeface="Gotham" pitchFamily="2" charset="0"/>
              </a:rPr>
              <a:t>altura</a:t>
            </a:r>
            <a:r>
              <a:rPr sz="1800" spc="20" dirty="0">
                <a:latin typeface="Gotham" pitchFamily="2" charset="0"/>
                <a:cs typeface="Gotham" pitchFamily="2" charset="0"/>
              </a:rPr>
              <a:t> </a:t>
            </a:r>
            <a:r>
              <a:rPr sz="1800" dirty="0">
                <a:latin typeface="Gotham" pitchFamily="2" charset="0"/>
                <a:cs typeface="Gotham" pitchFamily="2" charset="0"/>
              </a:rPr>
              <a:t>determinada</a:t>
            </a:r>
            <a:r>
              <a:rPr sz="1800" spc="15" dirty="0">
                <a:latin typeface="Gotham" pitchFamily="2" charset="0"/>
                <a:cs typeface="Gotham" pitchFamily="2" charset="0"/>
              </a:rPr>
              <a:t> </a:t>
            </a:r>
            <a:r>
              <a:rPr sz="1800" spc="-20" dirty="0">
                <a:latin typeface="Gotham" pitchFamily="2" charset="0"/>
                <a:cs typeface="Gotham" pitchFamily="2" charset="0"/>
              </a:rPr>
              <a:t>para </a:t>
            </a:r>
            <a:r>
              <a:rPr sz="1800" dirty="0">
                <a:latin typeface="Gotham" pitchFamily="2" charset="0"/>
                <a:cs typeface="Gotham" pitchFamily="2" charset="0"/>
              </a:rPr>
              <a:t>crear</a:t>
            </a:r>
            <a:r>
              <a:rPr sz="1800" spc="-5" dirty="0">
                <a:latin typeface="Gotham" pitchFamily="2" charset="0"/>
                <a:cs typeface="Gotham" pitchFamily="2" charset="0"/>
              </a:rPr>
              <a:t> </a:t>
            </a:r>
            <a:r>
              <a:rPr sz="1800" dirty="0">
                <a:latin typeface="Gotham" pitchFamily="2" charset="0"/>
                <a:cs typeface="Gotham" pitchFamily="2" charset="0"/>
              </a:rPr>
              <a:t>una</a:t>
            </a:r>
            <a:r>
              <a:rPr sz="1800" spc="-5" dirty="0">
                <a:latin typeface="Gotham" pitchFamily="2" charset="0"/>
                <a:cs typeface="Gotham" pitchFamily="2" charset="0"/>
              </a:rPr>
              <a:t> </a:t>
            </a:r>
            <a:r>
              <a:rPr sz="1800" dirty="0">
                <a:latin typeface="Gotham" pitchFamily="2" charset="0"/>
                <a:cs typeface="Gotham" pitchFamily="2" charset="0"/>
              </a:rPr>
              <a:t>cortina</a:t>
            </a:r>
            <a:r>
              <a:rPr sz="1800" spc="-5" dirty="0">
                <a:latin typeface="Gotham" pitchFamily="2" charset="0"/>
                <a:cs typeface="Gotham" pitchFamily="2" charset="0"/>
              </a:rPr>
              <a:t> </a:t>
            </a:r>
            <a:r>
              <a:rPr sz="1800" dirty="0">
                <a:latin typeface="Gotham" pitchFamily="2" charset="0"/>
                <a:cs typeface="Gotham" pitchFamily="2" charset="0"/>
              </a:rPr>
              <a:t>de</a:t>
            </a:r>
            <a:r>
              <a:rPr sz="1800" spc="-5" dirty="0">
                <a:latin typeface="Gotham" pitchFamily="2" charset="0"/>
                <a:cs typeface="Gotham" pitchFamily="2" charset="0"/>
              </a:rPr>
              <a:t> </a:t>
            </a:r>
            <a:r>
              <a:rPr sz="1800" dirty="0">
                <a:latin typeface="Gotham" pitchFamily="2" charset="0"/>
                <a:cs typeface="Gotham" pitchFamily="2" charset="0"/>
              </a:rPr>
              <a:t>luz, de</a:t>
            </a:r>
            <a:r>
              <a:rPr sz="1800" spc="-5" dirty="0">
                <a:latin typeface="Gotham" pitchFamily="2" charset="0"/>
                <a:cs typeface="Gotham" pitchFamily="2" charset="0"/>
              </a:rPr>
              <a:t> </a:t>
            </a:r>
            <a:r>
              <a:rPr sz="1800" dirty="0">
                <a:latin typeface="Gotham" pitchFamily="2" charset="0"/>
                <a:cs typeface="Gotham" pitchFamily="2" charset="0"/>
              </a:rPr>
              <a:t>la</a:t>
            </a:r>
            <a:r>
              <a:rPr sz="1800" spc="-5" dirty="0">
                <a:latin typeface="Gotham" pitchFamily="2" charset="0"/>
                <a:cs typeface="Gotham" pitchFamily="2" charset="0"/>
              </a:rPr>
              <a:t> </a:t>
            </a:r>
            <a:r>
              <a:rPr sz="1800" dirty="0">
                <a:latin typeface="Gotham" pitchFamily="2" charset="0"/>
                <a:cs typeface="Gotham" pitchFamily="2" charset="0"/>
              </a:rPr>
              <a:t>cual es frecuente</a:t>
            </a:r>
            <a:r>
              <a:rPr sz="1800" spc="-5" dirty="0">
                <a:latin typeface="Gotham" pitchFamily="2" charset="0"/>
                <a:cs typeface="Gotham" pitchFamily="2" charset="0"/>
              </a:rPr>
              <a:t> </a:t>
            </a:r>
            <a:r>
              <a:rPr sz="1800" dirty="0">
                <a:latin typeface="Gotham" pitchFamily="2" charset="0"/>
                <a:cs typeface="Gotham" pitchFamily="2" charset="0"/>
              </a:rPr>
              <a:t>que</a:t>
            </a:r>
            <a:r>
              <a:rPr sz="1800" spc="-10" dirty="0">
                <a:latin typeface="Gotham" pitchFamily="2" charset="0"/>
                <a:cs typeface="Gotham" pitchFamily="2" charset="0"/>
              </a:rPr>
              <a:t> </a:t>
            </a:r>
            <a:r>
              <a:rPr sz="1800" dirty="0">
                <a:latin typeface="Gotham" pitchFamily="2" charset="0"/>
                <a:cs typeface="Gotham" pitchFamily="2" charset="0"/>
              </a:rPr>
              <a:t>desaparezcan </a:t>
            </a:r>
            <a:r>
              <a:rPr sz="1800" spc="-25" dirty="0">
                <a:latin typeface="Gotham" pitchFamily="2" charset="0"/>
                <a:cs typeface="Gotham" pitchFamily="2" charset="0"/>
              </a:rPr>
              <a:t>los </a:t>
            </a:r>
            <a:r>
              <a:rPr sz="1800" dirty="0">
                <a:latin typeface="Gotham" pitchFamily="2" charset="0"/>
                <a:cs typeface="Gotham" pitchFamily="2" charset="0"/>
              </a:rPr>
              <a:t>actores</a:t>
            </a:r>
            <a:r>
              <a:rPr sz="1800" spc="5" dirty="0">
                <a:latin typeface="Gotham" pitchFamily="2" charset="0"/>
                <a:cs typeface="Gotham" pitchFamily="2" charset="0"/>
              </a:rPr>
              <a:t> </a:t>
            </a:r>
            <a:r>
              <a:rPr sz="1800" dirty="0">
                <a:latin typeface="Gotham" pitchFamily="2" charset="0"/>
                <a:cs typeface="Gotham" pitchFamily="2" charset="0"/>
              </a:rPr>
              <a:t>o</a:t>
            </a:r>
            <a:r>
              <a:rPr sz="1800" spc="15" dirty="0">
                <a:latin typeface="Gotham" pitchFamily="2" charset="0"/>
                <a:cs typeface="Gotham" pitchFamily="2" charset="0"/>
              </a:rPr>
              <a:t> </a:t>
            </a:r>
            <a:r>
              <a:rPr sz="1800" dirty="0">
                <a:latin typeface="Gotham" pitchFamily="2" charset="0"/>
                <a:cs typeface="Gotham" pitchFamily="2" charset="0"/>
              </a:rPr>
              <a:t>algunos</a:t>
            </a:r>
            <a:r>
              <a:rPr sz="1800" spc="10" dirty="0">
                <a:latin typeface="Gotham" pitchFamily="2" charset="0"/>
                <a:cs typeface="Gotham" pitchFamily="2" charset="0"/>
              </a:rPr>
              <a:t> </a:t>
            </a:r>
            <a:r>
              <a:rPr sz="1800" dirty="0">
                <a:latin typeface="Gotham" pitchFamily="2" charset="0"/>
                <a:cs typeface="Gotham" pitchFamily="2" charset="0"/>
              </a:rPr>
              <a:t>elementos</a:t>
            </a:r>
            <a:r>
              <a:rPr sz="1800" spc="10" dirty="0">
                <a:latin typeface="Gotham" pitchFamily="2" charset="0"/>
                <a:cs typeface="Gotham" pitchFamily="2" charset="0"/>
              </a:rPr>
              <a:t> </a:t>
            </a:r>
            <a:r>
              <a:rPr sz="1800" dirty="0">
                <a:latin typeface="Gotham" pitchFamily="2" charset="0"/>
                <a:cs typeface="Gotham" pitchFamily="2" charset="0"/>
              </a:rPr>
              <a:t>de escenografía</a:t>
            </a:r>
            <a:r>
              <a:rPr sz="1800" spc="5" dirty="0">
                <a:latin typeface="Gotham" pitchFamily="2" charset="0"/>
                <a:cs typeface="Gotham" pitchFamily="2" charset="0"/>
              </a:rPr>
              <a:t> </a:t>
            </a:r>
            <a:r>
              <a:rPr sz="1800" dirty="0">
                <a:latin typeface="Gotham" pitchFamily="2" charset="0"/>
                <a:cs typeface="Gotham" pitchFamily="2" charset="0"/>
              </a:rPr>
              <a:t>que</a:t>
            </a:r>
            <a:r>
              <a:rPr sz="1800" spc="5" dirty="0">
                <a:latin typeface="Gotham" pitchFamily="2" charset="0"/>
                <a:cs typeface="Gotham" pitchFamily="2" charset="0"/>
              </a:rPr>
              <a:t> </a:t>
            </a:r>
            <a:r>
              <a:rPr sz="1800" dirty="0">
                <a:latin typeface="Gotham" pitchFamily="2" charset="0"/>
                <a:cs typeface="Gotham" pitchFamily="2" charset="0"/>
              </a:rPr>
              <a:t>entran</a:t>
            </a:r>
            <a:r>
              <a:rPr sz="1800" spc="10" dirty="0">
                <a:latin typeface="Gotham" pitchFamily="2" charset="0"/>
                <a:cs typeface="Gotham" pitchFamily="2" charset="0"/>
              </a:rPr>
              <a:t> </a:t>
            </a:r>
            <a:r>
              <a:rPr sz="1800" dirty="0">
                <a:latin typeface="Gotham" pitchFamily="2" charset="0"/>
                <a:cs typeface="Gotham" pitchFamily="2" charset="0"/>
              </a:rPr>
              <a:t>o</a:t>
            </a:r>
            <a:r>
              <a:rPr sz="1800" spc="15" dirty="0">
                <a:latin typeface="Gotham" pitchFamily="2" charset="0"/>
                <a:cs typeface="Gotham" pitchFamily="2" charset="0"/>
              </a:rPr>
              <a:t> </a:t>
            </a:r>
            <a:r>
              <a:rPr sz="1800" dirty="0">
                <a:latin typeface="Gotham" pitchFamily="2" charset="0"/>
                <a:cs typeface="Gotham" pitchFamily="2" charset="0"/>
              </a:rPr>
              <a:t>salen</a:t>
            </a:r>
            <a:r>
              <a:rPr sz="1800" spc="5" dirty="0">
                <a:latin typeface="Gotham" pitchFamily="2" charset="0"/>
                <a:cs typeface="Gotham" pitchFamily="2" charset="0"/>
              </a:rPr>
              <a:t> </a:t>
            </a:r>
            <a:r>
              <a:rPr sz="1800" spc="-25" dirty="0">
                <a:latin typeface="Gotham" pitchFamily="2" charset="0"/>
                <a:cs typeface="Gotham" pitchFamily="2" charset="0"/>
              </a:rPr>
              <a:t>de </a:t>
            </a:r>
            <a:r>
              <a:rPr sz="1800" spc="-10" dirty="0">
                <a:latin typeface="Gotham" pitchFamily="2" charset="0"/>
                <a:cs typeface="Gotham" pitchFamily="2" charset="0"/>
              </a:rPr>
              <a:t>escena.</a:t>
            </a:r>
            <a:endParaRPr sz="1800" dirty="0">
              <a:latin typeface="Gotham" pitchFamily="2" charset="0"/>
              <a:cs typeface="Gotham" pitchFamily="2" charset="0"/>
            </a:endParaRPr>
          </a:p>
        </p:txBody>
      </p:sp>
      <p:pic>
        <p:nvPicPr>
          <p:cNvPr id="3" name="object 3"/>
          <p:cNvPicPr/>
          <p:nvPr/>
        </p:nvPicPr>
        <p:blipFill>
          <a:blip r:embed="rId2" cstate="print"/>
          <a:stretch>
            <a:fillRect/>
          </a:stretch>
        </p:blipFill>
        <p:spPr>
          <a:xfrm>
            <a:off x="4671739" y="3205793"/>
            <a:ext cx="2848522" cy="2902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14812" y="647163"/>
            <a:ext cx="8691188" cy="1874231"/>
          </a:xfrm>
          <a:prstGeom prst="rect">
            <a:avLst/>
          </a:prstGeom>
        </p:spPr>
        <p:txBody>
          <a:bodyPr vert="horz" wrap="square" lIns="0" tIns="14605" rIns="0" bIns="0" rtlCol="0">
            <a:spAutoFit/>
          </a:bodyPr>
          <a:lstStyle/>
          <a:p>
            <a:pPr marL="12700" algn="just">
              <a:lnSpc>
                <a:spcPct val="100000"/>
              </a:lnSpc>
              <a:spcBef>
                <a:spcPts val="115"/>
              </a:spcBef>
            </a:pPr>
            <a:r>
              <a:rPr sz="3000" b="1" spc="-10" dirty="0">
                <a:latin typeface="Gotham Black" panose="02000603040000020004" pitchFamily="2" charset="0"/>
                <a:cs typeface="Gotham" pitchFamily="2" charset="0"/>
              </a:rPr>
              <a:t>Frontal</a:t>
            </a:r>
            <a:endParaRPr sz="3000" dirty="0">
              <a:latin typeface="Gotham Black" panose="02000603040000020004" pitchFamily="2" charset="0"/>
              <a:cs typeface="Gotham" pitchFamily="2" charset="0"/>
            </a:endParaRPr>
          </a:p>
          <a:p>
            <a:pPr marL="12700" marR="5080" algn="just">
              <a:lnSpc>
                <a:spcPct val="100000"/>
              </a:lnSpc>
              <a:spcBef>
                <a:spcPts val="80"/>
              </a:spcBef>
            </a:pPr>
            <a:r>
              <a:rPr sz="1800" dirty="0">
                <a:latin typeface="Gotham" pitchFamily="2" charset="0"/>
                <a:cs typeface="Gotham" pitchFamily="2" charset="0"/>
              </a:rPr>
              <a:t>Dirige</a:t>
            </a:r>
            <a:r>
              <a:rPr sz="1800" spc="10" dirty="0">
                <a:latin typeface="Gotham" pitchFamily="2" charset="0"/>
                <a:cs typeface="Gotham" pitchFamily="2" charset="0"/>
              </a:rPr>
              <a:t> </a:t>
            </a:r>
            <a:r>
              <a:rPr sz="1800" dirty="0">
                <a:latin typeface="Gotham" pitchFamily="2" charset="0"/>
                <a:cs typeface="Gotham" pitchFamily="2" charset="0"/>
              </a:rPr>
              <a:t>la</a:t>
            </a:r>
            <a:r>
              <a:rPr sz="1800" spc="10" dirty="0">
                <a:latin typeface="Gotham" pitchFamily="2" charset="0"/>
                <a:cs typeface="Gotham" pitchFamily="2" charset="0"/>
              </a:rPr>
              <a:t> </a:t>
            </a:r>
            <a:r>
              <a:rPr sz="1800" dirty="0">
                <a:latin typeface="Gotham" pitchFamily="2" charset="0"/>
                <a:cs typeface="Gotham" pitchFamily="2" charset="0"/>
              </a:rPr>
              <a:t>luz</a:t>
            </a:r>
            <a:r>
              <a:rPr sz="1800" spc="15" dirty="0">
                <a:latin typeface="Gotham" pitchFamily="2" charset="0"/>
                <a:cs typeface="Gotham" pitchFamily="2" charset="0"/>
              </a:rPr>
              <a:t> </a:t>
            </a:r>
            <a:r>
              <a:rPr sz="1800" dirty="0">
                <a:latin typeface="Gotham" pitchFamily="2" charset="0"/>
                <a:cs typeface="Gotham" pitchFamily="2" charset="0"/>
              </a:rPr>
              <a:t>a</a:t>
            </a:r>
            <a:r>
              <a:rPr sz="1800" spc="10" dirty="0">
                <a:latin typeface="Gotham" pitchFamily="2" charset="0"/>
                <a:cs typeface="Gotham" pitchFamily="2" charset="0"/>
              </a:rPr>
              <a:t> </a:t>
            </a:r>
            <a:r>
              <a:rPr sz="1800" dirty="0">
                <a:latin typeface="Gotham" pitchFamily="2" charset="0"/>
                <a:cs typeface="Gotham" pitchFamily="2" charset="0"/>
              </a:rPr>
              <a:t>la</a:t>
            </a:r>
            <a:r>
              <a:rPr sz="1800" spc="10" dirty="0">
                <a:latin typeface="Gotham" pitchFamily="2" charset="0"/>
                <a:cs typeface="Gotham" pitchFamily="2" charset="0"/>
              </a:rPr>
              <a:t> </a:t>
            </a:r>
            <a:r>
              <a:rPr sz="1800" dirty="0">
                <a:latin typeface="Gotham" pitchFamily="2" charset="0"/>
                <a:cs typeface="Gotham" pitchFamily="2" charset="0"/>
              </a:rPr>
              <a:t>parte</a:t>
            </a:r>
            <a:r>
              <a:rPr sz="1800" spc="15" dirty="0">
                <a:latin typeface="Gotham" pitchFamily="2" charset="0"/>
                <a:cs typeface="Gotham" pitchFamily="2" charset="0"/>
              </a:rPr>
              <a:t> </a:t>
            </a:r>
            <a:r>
              <a:rPr sz="1800" dirty="0">
                <a:latin typeface="Gotham" pitchFamily="2" charset="0"/>
                <a:cs typeface="Gotham" pitchFamily="2" charset="0"/>
              </a:rPr>
              <a:t>frontal</a:t>
            </a:r>
            <a:r>
              <a:rPr sz="1800" spc="15" dirty="0">
                <a:latin typeface="Gotham" pitchFamily="2" charset="0"/>
                <a:cs typeface="Gotham" pitchFamily="2" charset="0"/>
              </a:rPr>
              <a:t> </a:t>
            </a:r>
            <a:r>
              <a:rPr sz="1800" dirty="0">
                <a:latin typeface="Gotham" pitchFamily="2" charset="0"/>
                <a:cs typeface="Gotham" pitchFamily="2" charset="0"/>
              </a:rPr>
              <a:t>del</a:t>
            </a:r>
            <a:r>
              <a:rPr sz="1800" spc="15" dirty="0">
                <a:latin typeface="Gotham" pitchFamily="2" charset="0"/>
                <a:cs typeface="Gotham" pitchFamily="2" charset="0"/>
              </a:rPr>
              <a:t> </a:t>
            </a:r>
            <a:r>
              <a:rPr sz="1800" dirty="0">
                <a:latin typeface="Gotham" pitchFamily="2" charset="0"/>
                <a:cs typeface="Gotham" pitchFamily="2" charset="0"/>
              </a:rPr>
              <a:t>objeto,</a:t>
            </a:r>
            <a:r>
              <a:rPr sz="1800" spc="15" dirty="0">
                <a:latin typeface="Gotham" pitchFamily="2" charset="0"/>
                <a:cs typeface="Gotham" pitchFamily="2" charset="0"/>
              </a:rPr>
              <a:t> </a:t>
            </a:r>
            <a:r>
              <a:rPr sz="1800" dirty="0">
                <a:latin typeface="Gotham" pitchFamily="2" charset="0"/>
                <a:cs typeface="Gotham" pitchFamily="2" charset="0"/>
              </a:rPr>
              <a:t>permite</a:t>
            </a:r>
            <a:r>
              <a:rPr sz="1800" spc="10" dirty="0">
                <a:latin typeface="Gotham" pitchFamily="2" charset="0"/>
                <a:cs typeface="Gotham" pitchFamily="2" charset="0"/>
              </a:rPr>
              <a:t> </a:t>
            </a:r>
            <a:r>
              <a:rPr sz="1800" dirty="0">
                <a:latin typeface="Gotham" pitchFamily="2" charset="0"/>
                <a:cs typeface="Gotham" pitchFamily="2" charset="0"/>
              </a:rPr>
              <a:t>apreciar</a:t>
            </a:r>
            <a:r>
              <a:rPr sz="1800" spc="15" dirty="0">
                <a:latin typeface="Gotham" pitchFamily="2" charset="0"/>
                <a:cs typeface="Gotham" pitchFamily="2" charset="0"/>
              </a:rPr>
              <a:t> </a:t>
            </a:r>
            <a:r>
              <a:rPr sz="1800" dirty="0">
                <a:latin typeface="Gotham" pitchFamily="2" charset="0"/>
                <a:cs typeface="Gotham" pitchFamily="2" charset="0"/>
              </a:rPr>
              <a:t>con</a:t>
            </a:r>
            <a:r>
              <a:rPr sz="1800" spc="20" dirty="0">
                <a:latin typeface="Gotham" pitchFamily="2" charset="0"/>
                <a:cs typeface="Gotham" pitchFamily="2" charset="0"/>
              </a:rPr>
              <a:t> </a:t>
            </a:r>
            <a:r>
              <a:rPr sz="1800" spc="-10" dirty="0">
                <a:latin typeface="Gotham" pitchFamily="2" charset="0"/>
                <a:cs typeface="Gotham" pitchFamily="2" charset="0"/>
              </a:rPr>
              <a:t>mayor </a:t>
            </a:r>
            <a:r>
              <a:rPr sz="1800" dirty="0">
                <a:latin typeface="Gotham" pitchFamily="2" charset="0"/>
                <a:cs typeface="Gotham" pitchFamily="2" charset="0"/>
              </a:rPr>
              <a:t>detalle</a:t>
            </a:r>
            <a:r>
              <a:rPr sz="1800" spc="10" dirty="0">
                <a:latin typeface="Gotham" pitchFamily="2" charset="0"/>
                <a:cs typeface="Gotham" pitchFamily="2" charset="0"/>
              </a:rPr>
              <a:t> </a:t>
            </a:r>
            <a:r>
              <a:rPr sz="1800" dirty="0">
                <a:latin typeface="Gotham" pitchFamily="2" charset="0"/>
                <a:cs typeface="Gotham" pitchFamily="2" charset="0"/>
              </a:rPr>
              <a:t>que</a:t>
            </a:r>
            <a:r>
              <a:rPr sz="1800" spc="15" dirty="0">
                <a:latin typeface="Gotham" pitchFamily="2" charset="0"/>
                <a:cs typeface="Gotham" pitchFamily="2" charset="0"/>
              </a:rPr>
              <a:t> </a:t>
            </a:r>
            <a:r>
              <a:rPr sz="1800" dirty="0">
                <a:latin typeface="Gotham" pitchFamily="2" charset="0"/>
                <a:cs typeface="Gotham" pitchFamily="2" charset="0"/>
              </a:rPr>
              <a:t>en</a:t>
            </a:r>
            <a:r>
              <a:rPr sz="1800" spc="20" dirty="0">
                <a:latin typeface="Gotham" pitchFamily="2" charset="0"/>
                <a:cs typeface="Gotham" pitchFamily="2" charset="0"/>
              </a:rPr>
              <a:t> </a:t>
            </a:r>
            <a:r>
              <a:rPr sz="1800" dirty="0">
                <a:latin typeface="Gotham" pitchFamily="2" charset="0"/>
                <a:cs typeface="Gotham" pitchFamily="2" charset="0"/>
              </a:rPr>
              <a:t>el</a:t>
            </a:r>
            <a:r>
              <a:rPr sz="1800" spc="15" dirty="0">
                <a:latin typeface="Gotham" pitchFamily="2" charset="0"/>
                <a:cs typeface="Gotham" pitchFamily="2" charset="0"/>
              </a:rPr>
              <a:t> </a:t>
            </a:r>
            <a:r>
              <a:rPr sz="1800" dirty="0">
                <a:latin typeface="Gotham" pitchFamily="2" charset="0"/>
                <a:cs typeface="Gotham" pitchFamily="2" charset="0"/>
              </a:rPr>
              <a:t>resto</a:t>
            </a:r>
            <a:r>
              <a:rPr sz="1800" spc="25" dirty="0">
                <a:latin typeface="Gotham" pitchFamily="2" charset="0"/>
                <a:cs typeface="Gotham" pitchFamily="2" charset="0"/>
              </a:rPr>
              <a:t> </a:t>
            </a:r>
            <a:r>
              <a:rPr sz="1800" dirty="0">
                <a:latin typeface="Gotham" pitchFamily="2" charset="0"/>
                <a:cs typeface="Gotham" pitchFamily="2" charset="0"/>
              </a:rPr>
              <a:t>de</a:t>
            </a:r>
            <a:r>
              <a:rPr sz="1800" spc="15" dirty="0">
                <a:latin typeface="Gotham" pitchFamily="2" charset="0"/>
                <a:cs typeface="Gotham" pitchFamily="2" charset="0"/>
              </a:rPr>
              <a:t> </a:t>
            </a:r>
            <a:r>
              <a:rPr sz="1800" dirty="0">
                <a:latin typeface="Gotham" pitchFamily="2" charset="0"/>
                <a:cs typeface="Gotham" pitchFamily="2" charset="0"/>
              </a:rPr>
              <a:t>las</a:t>
            </a:r>
            <a:r>
              <a:rPr sz="1800" spc="15" dirty="0">
                <a:latin typeface="Gotham" pitchFamily="2" charset="0"/>
                <a:cs typeface="Gotham" pitchFamily="2" charset="0"/>
              </a:rPr>
              <a:t> </a:t>
            </a:r>
            <a:r>
              <a:rPr sz="1800" dirty="0">
                <a:latin typeface="Gotham" pitchFamily="2" charset="0"/>
                <a:cs typeface="Gotham" pitchFamily="2" charset="0"/>
              </a:rPr>
              <a:t>posiciones,</a:t>
            </a:r>
            <a:r>
              <a:rPr sz="1800" spc="20" dirty="0">
                <a:latin typeface="Gotham" pitchFamily="2" charset="0"/>
                <a:cs typeface="Gotham" pitchFamily="2" charset="0"/>
              </a:rPr>
              <a:t> </a:t>
            </a:r>
            <a:r>
              <a:rPr sz="1800" dirty="0">
                <a:latin typeface="Gotham" pitchFamily="2" charset="0"/>
                <a:cs typeface="Gotham" pitchFamily="2" charset="0"/>
              </a:rPr>
              <a:t>sin</a:t>
            </a:r>
            <a:r>
              <a:rPr sz="1800" spc="20" dirty="0">
                <a:latin typeface="Gotham" pitchFamily="2" charset="0"/>
                <a:cs typeface="Gotham" pitchFamily="2" charset="0"/>
              </a:rPr>
              <a:t> </a:t>
            </a:r>
            <a:r>
              <a:rPr sz="1800" dirty="0">
                <a:latin typeface="Gotham" pitchFamily="2" charset="0"/>
                <a:cs typeface="Gotham" pitchFamily="2" charset="0"/>
              </a:rPr>
              <a:t>embargo,</a:t>
            </a:r>
            <a:r>
              <a:rPr sz="1800" spc="15" dirty="0">
                <a:latin typeface="Gotham" pitchFamily="2" charset="0"/>
                <a:cs typeface="Gotham" pitchFamily="2" charset="0"/>
              </a:rPr>
              <a:t> </a:t>
            </a:r>
            <a:r>
              <a:rPr sz="1800" dirty="0">
                <a:latin typeface="Gotham" pitchFamily="2" charset="0"/>
                <a:cs typeface="Gotham" pitchFamily="2" charset="0"/>
              </a:rPr>
              <a:t>da</a:t>
            </a:r>
            <a:r>
              <a:rPr sz="1800" spc="15" dirty="0">
                <a:latin typeface="Gotham" pitchFamily="2" charset="0"/>
                <a:cs typeface="Gotham" pitchFamily="2" charset="0"/>
              </a:rPr>
              <a:t> </a:t>
            </a:r>
            <a:r>
              <a:rPr sz="1800" spc="-20" dirty="0">
                <a:latin typeface="Gotham" pitchFamily="2" charset="0"/>
                <a:cs typeface="Gotham" pitchFamily="2" charset="0"/>
              </a:rPr>
              <a:t>poca </a:t>
            </a:r>
            <a:r>
              <a:rPr sz="1800" dirty="0">
                <a:latin typeface="Gotham" pitchFamily="2" charset="0"/>
                <a:cs typeface="Gotham" pitchFamily="2" charset="0"/>
              </a:rPr>
              <a:t>información</a:t>
            </a:r>
            <a:r>
              <a:rPr sz="1800" spc="45" dirty="0">
                <a:latin typeface="Gotham" pitchFamily="2" charset="0"/>
                <a:cs typeface="Gotham" pitchFamily="2" charset="0"/>
              </a:rPr>
              <a:t> </a:t>
            </a:r>
            <a:r>
              <a:rPr sz="1800" dirty="0">
                <a:latin typeface="Gotham" pitchFamily="2" charset="0"/>
                <a:cs typeface="Gotham" pitchFamily="2" charset="0"/>
              </a:rPr>
              <a:t>del</a:t>
            </a:r>
            <a:r>
              <a:rPr sz="1800" spc="50" dirty="0">
                <a:latin typeface="Gotham" pitchFamily="2" charset="0"/>
                <a:cs typeface="Gotham" pitchFamily="2" charset="0"/>
              </a:rPr>
              <a:t> </a:t>
            </a:r>
            <a:r>
              <a:rPr sz="1800" dirty="0">
                <a:latin typeface="Gotham" pitchFamily="2" charset="0"/>
                <a:cs typeface="Gotham" pitchFamily="2" charset="0"/>
              </a:rPr>
              <a:t>volumen</a:t>
            </a:r>
            <a:r>
              <a:rPr sz="1800" spc="50" dirty="0">
                <a:latin typeface="Gotham" pitchFamily="2" charset="0"/>
                <a:cs typeface="Gotham" pitchFamily="2" charset="0"/>
              </a:rPr>
              <a:t> </a:t>
            </a:r>
            <a:r>
              <a:rPr sz="1800" dirty="0">
                <a:latin typeface="Gotham" pitchFamily="2" charset="0"/>
                <a:cs typeface="Gotham" pitchFamily="2" charset="0"/>
              </a:rPr>
              <a:t>del</a:t>
            </a:r>
            <a:r>
              <a:rPr sz="1800" spc="50" dirty="0">
                <a:latin typeface="Gotham" pitchFamily="2" charset="0"/>
                <a:cs typeface="Gotham" pitchFamily="2" charset="0"/>
              </a:rPr>
              <a:t> </a:t>
            </a:r>
            <a:r>
              <a:rPr sz="1800" dirty="0">
                <a:latin typeface="Gotham" pitchFamily="2" charset="0"/>
                <a:cs typeface="Gotham" pitchFamily="2" charset="0"/>
              </a:rPr>
              <a:t>objeto</a:t>
            </a:r>
            <a:r>
              <a:rPr sz="1800" spc="55" dirty="0">
                <a:latin typeface="Gotham" pitchFamily="2" charset="0"/>
                <a:cs typeface="Gotham" pitchFamily="2" charset="0"/>
              </a:rPr>
              <a:t> </a:t>
            </a:r>
            <a:r>
              <a:rPr sz="1800" dirty="0">
                <a:latin typeface="Gotham" pitchFamily="2" charset="0"/>
                <a:cs typeface="Gotham" pitchFamily="2" charset="0"/>
              </a:rPr>
              <a:t>y</a:t>
            </a:r>
            <a:r>
              <a:rPr sz="1800" spc="50" dirty="0">
                <a:latin typeface="Gotham" pitchFamily="2" charset="0"/>
                <a:cs typeface="Gotham" pitchFamily="2" charset="0"/>
              </a:rPr>
              <a:t> </a:t>
            </a:r>
            <a:r>
              <a:rPr sz="1800" dirty="0">
                <a:latin typeface="Gotham" pitchFamily="2" charset="0"/>
                <a:cs typeface="Gotham" pitchFamily="2" charset="0"/>
              </a:rPr>
              <a:t>profundidad</a:t>
            </a:r>
            <a:r>
              <a:rPr sz="1800" spc="45" dirty="0">
                <a:latin typeface="Gotham" pitchFamily="2" charset="0"/>
                <a:cs typeface="Gotham" pitchFamily="2" charset="0"/>
              </a:rPr>
              <a:t> </a:t>
            </a:r>
            <a:r>
              <a:rPr sz="1800" dirty="0">
                <a:latin typeface="Gotham" pitchFamily="2" charset="0"/>
                <a:cs typeface="Gotham" pitchFamily="2" charset="0"/>
              </a:rPr>
              <a:t>del</a:t>
            </a:r>
            <a:r>
              <a:rPr sz="1800" spc="50" dirty="0">
                <a:latin typeface="Gotham" pitchFamily="2" charset="0"/>
                <a:cs typeface="Gotham" pitchFamily="2" charset="0"/>
              </a:rPr>
              <a:t> </a:t>
            </a:r>
            <a:r>
              <a:rPr sz="1800" dirty="0">
                <a:latin typeface="Gotham" pitchFamily="2" charset="0"/>
                <a:cs typeface="Gotham" pitchFamily="2" charset="0"/>
              </a:rPr>
              <a:t>espacio.</a:t>
            </a:r>
            <a:r>
              <a:rPr sz="1800" spc="50" dirty="0">
                <a:latin typeface="Gotham" pitchFamily="2" charset="0"/>
                <a:cs typeface="Gotham" pitchFamily="2" charset="0"/>
              </a:rPr>
              <a:t> </a:t>
            </a:r>
            <a:r>
              <a:rPr sz="1800" dirty="0">
                <a:latin typeface="Gotham" pitchFamily="2" charset="0"/>
                <a:cs typeface="Gotham" pitchFamily="2" charset="0"/>
              </a:rPr>
              <a:t>Es</a:t>
            </a:r>
            <a:r>
              <a:rPr sz="1800" spc="50" dirty="0">
                <a:latin typeface="Gotham" pitchFamily="2" charset="0"/>
                <a:cs typeface="Gotham" pitchFamily="2" charset="0"/>
              </a:rPr>
              <a:t> </a:t>
            </a:r>
            <a:r>
              <a:rPr sz="1800" spc="-25" dirty="0">
                <a:latin typeface="Gotham" pitchFamily="2" charset="0"/>
                <a:cs typeface="Gotham" pitchFamily="2" charset="0"/>
              </a:rPr>
              <a:t>un </a:t>
            </a:r>
            <a:r>
              <a:rPr sz="1800" dirty="0">
                <a:latin typeface="Gotham" pitchFamily="2" charset="0"/>
                <a:cs typeface="Gotham" pitchFamily="2" charset="0"/>
              </a:rPr>
              <a:t>recurso</a:t>
            </a:r>
            <a:r>
              <a:rPr sz="1800" spc="35" dirty="0">
                <a:latin typeface="Gotham" pitchFamily="2" charset="0"/>
                <a:cs typeface="Gotham" pitchFamily="2" charset="0"/>
              </a:rPr>
              <a:t> </a:t>
            </a:r>
            <a:r>
              <a:rPr sz="1800" dirty="0">
                <a:latin typeface="Gotham" pitchFamily="2" charset="0"/>
                <a:cs typeface="Gotham" pitchFamily="2" charset="0"/>
              </a:rPr>
              <a:t>muy</a:t>
            </a:r>
            <a:r>
              <a:rPr sz="1800" spc="35" dirty="0">
                <a:latin typeface="Gotham" pitchFamily="2" charset="0"/>
                <a:cs typeface="Gotham" pitchFamily="2" charset="0"/>
              </a:rPr>
              <a:t> </a:t>
            </a:r>
            <a:r>
              <a:rPr sz="1800" dirty="0">
                <a:latin typeface="Gotham" pitchFamily="2" charset="0"/>
                <a:cs typeface="Gotham" pitchFamily="2" charset="0"/>
              </a:rPr>
              <a:t>favorable</a:t>
            </a:r>
            <a:r>
              <a:rPr sz="1800" spc="30" dirty="0">
                <a:latin typeface="Gotham" pitchFamily="2" charset="0"/>
                <a:cs typeface="Gotham" pitchFamily="2" charset="0"/>
              </a:rPr>
              <a:t> </a:t>
            </a:r>
            <a:r>
              <a:rPr sz="1800" dirty="0">
                <a:latin typeface="Gotham" pitchFamily="2" charset="0"/>
                <a:cs typeface="Gotham" pitchFamily="2" charset="0"/>
              </a:rPr>
              <a:t>cuando</a:t>
            </a:r>
            <a:r>
              <a:rPr sz="1800" spc="40" dirty="0">
                <a:latin typeface="Gotham" pitchFamily="2" charset="0"/>
                <a:cs typeface="Gotham" pitchFamily="2" charset="0"/>
              </a:rPr>
              <a:t> </a:t>
            </a:r>
            <a:r>
              <a:rPr sz="1800" dirty="0">
                <a:latin typeface="Gotham" pitchFamily="2" charset="0"/>
                <a:cs typeface="Gotham" pitchFamily="2" charset="0"/>
              </a:rPr>
              <a:t>se</a:t>
            </a:r>
            <a:r>
              <a:rPr sz="1800" spc="25" dirty="0">
                <a:latin typeface="Gotham" pitchFamily="2" charset="0"/>
                <a:cs typeface="Gotham" pitchFamily="2" charset="0"/>
              </a:rPr>
              <a:t> </a:t>
            </a:r>
            <a:r>
              <a:rPr sz="1800" dirty="0">
                <a:latin typeface="Gotham" pitchFamily="2" charset="0"/>
                <a:cs typeface="Gotham" pitchFamily="2" charset="0"/>
              </a:rPr>
              <a:t>cuenta</a:t>
            </a:r>
            <a:r>
              <a:rPr sz="1800" spc="30" dirty="0">
                <a:latin typeface="Gotham" pitchFamily="2" charset="0"/>
                <a:cs typeface="Gotham" pitchFamily="2" charset="0"/>
              </a:rPr>
              <a:t> </a:t>
            </a:r>
            <a:r>
              <a:rPr sz="1800" dirty="0">
                <a:latin typeface="Gotham" pitchFamily="2" charset="0"/>
                <a:cs typeface="Gotham" pitchFamily="2" charset="0"/>
              </a:rPr>
              <a:t>con</a:t>
            </a:r>
            <a:r>
              <a:rPr sz="1800" spc="35" dirty="0">
                <a:latin typeface="Gotham" pitchFamily="2" charset="0"/>
                <a:cs typeface="Gotham" pitchFamily="2" charset="0"/>
              </a:rPr>
              <a:t> </a:t>
            </a:r>
            <a:r>
              <a:rPr sz="1800" dirty="0">
                <a:latin typeface="Gotham" pitchFamily="2" charset="0"/>
                <a:cs typeface="Gotham" pitchFamily="2" charset="0"/>
              </a:rPr>
              <a:t>pocas</a:t>
            </a:r>
            <a:r>
              <a:rPr sz="1800" spc="35" dirty="0">
                <a:latin typeface="Gotham" pitchFamily="2" charset="0"/>
                <a:cs typeface="Gotham" pitchFamily="2" charset="0"/>
              </a:rPr>
              <a:t> </a:t>
            </a:r>
            <a:r>
              <a:rPr sz="1800" dirty="0">
                <a:latin typeface="Gotham" pitchFamily="2" charset="0"/>
                <a:cs typeface="Gotham" pitchFamily="2" charset="0"/>
              </a:rPr>
              <a:t>luminarias,</a:t>
            </a:r>
            <a:r>
              <a:rPr sz="1800" spc="35" dirty="0">
                <a:latin typeface="Gotham" pitchFamily="2" charset="0"/>
                <a:cs typeface="Gotham" pitchFamily="2" charset="0"/>
              </a:rPr>
              <a:t> </a:t>
            </a:r>
            <a:r>
              <a:rPr sz="1800" spc="-25" dirty="0">
                <a:latin typeface="Gotham" pitchFamily="2" charset="0"/>
                <a:cs typeface="Gotham" pitchFamily="2" charset="0"/>
              </a:rPr>
              <a:t>sin </a:t>
            </a:r>
            <a:r>
              <a:rPr sz="1800" dirty="0">
                <a:latin typeface="Gotham" pitchFamily="2" charset="0"/>
                <a:cs typeface="Gotham" pitchFamily="2" charset="0"/>
              </a:rPr>
              <a:t>embargo,</a:t>
            </a:r>
            <a:r>
              <a:rPr sz="1800" spc="25" dirty="0">
                <a:latin typeface="Gotham" pitchFamily="2" charset="0"/>
                <a:cs typeface="Gotham" pitchFamily="2" charset="0"/>
              </a:rPr>
              <a:t> </a:t>
            </a:r>
            <a:r>
              <a:rPr sz="1800" dirty="0">
                <a:latin typeface="Gotham" pitchFamily="2" charset="0"/>
                <a:cs typeface="Gotham" pitchFamily="2" charset="0"/>
              </a:rPr>
              <a:t>si</a:t>
            </a:r>
            <a:r>
              <a:rPr sz="1800" spc="30" dirty="0">
                <a:latin typeface="Gotham" pitchFamily="2" charset="0"/>
                <a:cs typeface="Gotham" pitchFamily="2" charset="0"/>
              </a:rPr>
              <a:t> </a:t>
            </a:r>
            <a:r>
              <a:rPr sz="1800" dirty="0">
                <a:latin typeface="Gotham" pitchFamily="2" charset="0"/>
                <a:cs typeface="Gotham" pitchFamily="2" charset="0"/>
              </a:rPr>
              <a:t>se</a:t>
            </a:r>
            <a:r>
              <a:rPr sz="1800" spc="20" dirty="0">
                <a:latin typeface="Gotham" pitchFamily="2" charset="0"/>
                <a:cs typeface="Gotham" pitchFamily="2" charset="0"/>
              </a:rPr>
              <a:t> </a:t>
            </a:r>
            <a:r>
              <a:rPr sz="1800" dirty="0">
                <a:latin typeface="Gotham" pitchFamily="2" charset="0"/>
                <a:cs typeface="Gotham" pitchFamily="2" charset="0"/>
              </a:rPr>
              <a:t>llega</a:t>
            </a:r>
            <a:r>
              <a:rPr sz="1800" spc="25" dirty="0">
                <a:latin typeface="Gotham" pitchFamily="2" charset="0"/>
                <a:cs typeface="Gotham" pitchFamily="2" charset="0"/>
              </a:rPr>
              <a:t> </a:t>
            </a:r>
            <a:r>
              <a:rPr sz="1800" dirty="0">
                <a:latin typeface="Gotham" pitchFamily="2" charset="0"/>
                <a:cs typeface="Gotham" pitchFamily="2" charset="0"/>
              </a:rPr>
              <a:t>a</a:t>
            </a:r>
            <a:r>
              <a:rPr sz="1800" spc="25" dirty="0">
                <a:latin typeface="Gotham" pitchFamily="2" charset="0"/>
                <a:cs typeface="Gotham" pitchFamily="2" charset="0"/>
              </a:rPr>
              <a:t> </a:t>
            </a:r>
            <a:r>
              <a:rPr sz="1800" dirty="0">
                <a:latin typeface="Gotham" pitchFamily="2" charset="0"/>
                <a:cs typeface="Gotham" pitchFamily="2" charset="0"/>
              </a:rPr>
              <a:t>utilizar</a:t>
            </a:r>
            <a:r>
              <a:rPr sz="1800" spc="25" dirty="0">
                <a:latin typeface="Gotham" pitchFamily="2" charset="0"/>
                <a:cs typeface="Gotham" pitchFamily="2" charset="0"/>
              </a:rPr>
              <a:t> </a:t>
            </a:r>
            <a:r>
              <a:rPr sz="1800" dirty="0">
                <a:latin typeface="Gotham" pitchFamily="2" charset="0"/>
                <a:cs typeface="Gotham" pitchFamily="2" charset="0"/>
              </a:rPr>
              <a:t>como</a:t>
            </a:r>
            <a:r>
              <a:rPr sz="1800" spc="35" dirty="0">
                <a:latin typeface="Gotham" pitchFamily="2" charset="0"/>
                <a:cs typeface="Gotham" pitchFamily="2" charset="0"/>
              </a:rPr>
              <a:t> </a:t>
            </a:r>
            <a:r>
              <a:rPr sz="1800" dirty="0">
                <a:latin typeface="Gotham" pitchFamily="2" charset="0"/>
                <a:cs typeface="Gotham" pitchFamily="2" charset="0"/>
              </a:rPr>
              <a:t>única</a:t>
            </a:r>
            <a:r>
              <a:rPr sz="1800" spc="20" dirty="0">
                <a:latin typeface="Gotham" pitchFamily="2" charset="0"/>
                <a:cs typeface="Gotham" pitchFamily="2" charset="0"/>
              </a:rPr>
              <a:t> </a:t>
            </a:r>
            <a:r>
              <a:rPr sz="1800" dirty="0">
                <a:latin typeface="Gotham" pitchFamily="2" charset="0"/>
                <a:cs typeface="Gotham" pitchFamily="2" charset="0"/>
              </a:rPr>
              <a:t>posición,</a:t>
            </a:r>
            <a:r>
              <a:rPr sz="1800" spc="30" dirty="0">
                <a:latin typeface="Gotham" pitchFamily="2" charset="0"/>
                <a:cs typeface="Gotham" pitchFamily="2" charset="0"/>
              </a:rPr>
              <a:t> </a:t>
            </a:r>
            <a:r>
              <a:rPr sz="1800" dirty="0">
                <a:latin typeface="Gotham" pitchFamily="2" charset="0"/>
                <a:cs typeface="Gotham" pitchFamily="2" charset="0"/>
              </a:rPr>
              <a:t>es</a:t>
            </a:r>
            <a:r>
              <a:rPr sz="1800" spc="30" dirty="0">
                <a:latin typeface="Gotham" pitchFamily="2" charset="0"/>
                <a:cs typeface="Gotham" pitchFamily="2" charset="0"/>
              </a:rPr>
              <a:t> </a:t>
            </a:r>
            <a:r>
              <a:rPr sz="1800" dirty="0">
                <a:latin typeface="Gotham" pitchFamily="2" charset="0"/>
                <a:cs typeface="Gotham" pitchFamily="2" charset="0"/>
              </a:rPr>
              <a:t>posible</a:t>
            </a:r>
            <a:r>
              <a:rPr sz="1800" spc="20"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spc="-25" dirty="0">
                <a:latin typeface="Gotham" pitchFamily="2" charset="0"/>
                <a:cs typeface="Gotham" pitchFamily="2" charset="0"/>
              </a:rPr>
              <a:t>la </a:t>
            </a:r>
            <a:r>
              <a:rPr sz="1800" dirty="0">
                <a:latin typeface="Gotham" pitchFamily="2" charset="0"/>
                <a:cs typeface="Gotham" pitchFamily="2" charset="0"/>
              </a:rPr>
              <a:t>escena</a:t>
            </a:r>
            <a:r>
              <a:rPr sz="1800" spc="-35" dirty="0">
                <a:latin typeface="Gotham" pitchFamily="2" charset="0"/>
                <a:cs typeface="Gotham" pitchFamily="2" charset="0"/>
              </a:rPr>
              <a:t> </a:t>
            </a:r>
            <a:r>
              <a:rPr sz="1800" dirty="0">
                <a:latin typeface="Gotham" pitchFamily="2" charset="0"/>
                <a:cs typeface="Gotham" pitchFamily="2" charset="0"/>
              </a:rPr>
              <a:t>se</a:t>
            </a:r>
            <a:r>
              <a:rPr sz="1800" spc="-30" dirty="0">
                <a:latin typeface="Gotham" pitchFamily="2" charset="0"/>
                <a:cs typeface="Gotham" pitchFamily="2" charset="0"/>
              </a:rPr>
              <a:t> </a:t>
            </a:r>
            <a:r>
              <a:rPr sz="1800" dirty="0">
                <a:latin typeface="Gotham" pitchFamily="2" charset="0"/>
                <a:cs typeface="Gotham" pitchFamily="2" charset="0"/>
              </a:rPr>
              <a:t>vea</a:t>
            </a:r>
            <a:r>
              <a:rPr sz="1800" spc="-30" dirty="0">
                <a:latin typeface="Gotham" pitchFamily="2" charset="0"/>
                <a:cs typeface="Gotham" pitchFamily="2" charset="0"/>
              </a:rPr>
              <a:t> </a:t>
            </a:r>
            <a:r>
              <a:rPr sz="1800" dirty="0">
                <a:latin typeface="Gotham" pitchFamily="2" charset="0"/>
                <a:cs typeface="Gotham" pitchFamily="2" charset="0"/>
              </a:rPr>
              <a:t>muy</a:t>
            </a:r>
            <a:r>
              <a:rPr sz="1800" spc="-25" dirty="0">
                <a:latin typeface="Gotham" pitchFamily="2" charset="0"/>
                <a:cs typeface="Gotham" pitchFamily="2" charset="0"/>
              </a:rPr>
              <a:t> </a:t>
            </a:r>
            <a:r>
              <a:rPr sz="1800" spc="-10" dirty="0">
                <a:latin typeface="Gotham" pitchFamily="2" charset="0"/>
                <a:cs typeface="Gotham" pitchFamily="2" charset="0"/>
              </a:rPr>
              <a:t>plana.</a:t>
            </a:r>
            <a:endParaRPr sz="1800" dirty="0">
              <a:latin typeface="Gotham" pitchFamily="2" charset="0"/>
              <a:cs typeface="Gotham" pitchFamily="2" charset="0"/>
            </a:endParaRPr>
          </a:p>
        </p:txBody>
      </p:sp>
      <p:grpSp>
        <p:nvGrpSpPr>
          <p:cNvPr id="5" name="Grupo 4">
            <a:extLst>
              <a:ext uri="{FF2B5EF4-FFF2-40B4-BE49-F238E27FC236}">
                <a16:creationId xmlns:a16="http://schemas.microsoft.com/office/drawing/2014/main" id="{15A0FFC1-4841-6950-BC08-040F3E0CCB25}"/>
              </a:ext>
            </a:extLst>
          </p:cNvPr>
          <p:cNvGrpSpPr/>
          <p:nvPr/>
        </p:nvGrpSpPr>
        <p:grpSpPr>
          <a:xfrm>
            <a:off x="2265508" y="3049964"/>
            <a:ext cx="7660984" cy="3181888"/>
            <a:chOff x="2023341" y="3049964"/>
            <a:chExt cx="7660984" cy="3181888"/>
          </a:xfrm>
        </p:grpSpPr>
        <p:pic>
          <p:nvPicPr>
            <p:cNvPr id="3" name="object 3"/>
            <p:cNvPicPr/>
            <p:nvPr/>
          </p:nvPicPr>
          <p:blipFill>
            <a:blip r:embed="rId2" cstate="print"/>
            <a:stretch>
              <a:fillRect/>
            </a:stretch>
          </p:blipFill>
          <p:spPr>
            <a:xfrm>
              <a:off x="6595340" y="3049965"/>
              <a:ext cx="3088985" cy="31818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ject 4"/>
            <p:cNvPicPr/>
            <p:nvPr/>
          </p:nvPicPr>
          <p:blipFill>
            <a:blip r:embed="rId3" cstate="print"/>
            <a:stretch>
              <a:fillRect/>
            </a:stretch>
          </p:blipFill>
          <p:spPr>
            <a:xfrm>
              <a:off x="2023341" y="3049964"/>
              <a:ext cx="3088985" cy="31818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178368" y="533400"/>
            <a:ext cx="2768371" cy="476412"/>
          </a:xfrm>
          <a:prstGeom prst="rect">
            <a:avLst/>
          </a:prstGeom>
        </p:spPr>
        <p:txBody>
          <a:bodyPr vert="horz" wrap="square" lIns="0" tIns="14605" rIns="0" bIns="0" rtlCol="0">
            <a:spAutoFit/>
          </a:bodyPr>
          <a:lstStyle/>
          <a:p>
            <a:pPr marL="12700">
              <a:lnSpc>
                <a:spcPct val="100000"/>
              </a:lnSpc>
              <a:spcBef>
                <a:spcPts val="115"/>
              </a:spcBef>
            </a:pPr>
            <a:r>
              <a:rPr sz="3000" b="1" spc="-40" dirty="0">
                <a:latin typeface="Gotham Black" panose="02000603040000020004" pitchFamily="2" charset="0"/>
                <a:cs typeface="Arial"/>
              </a:rPr>
              <a:t>Lateral</a:t>
            </a:r>
            <a:endParaRPr sz="3000" dirty="0">
              <a:latin typeface="Gotham Black" panose="02000603040000020004" pitchFamily="2" charset="0"/>
              <a:cs typeface="Arial"/>
            </a:endParaRPr>
          </a:p>
        </p:txBody>
      </p:sp>
      <p:sp>
        <p:nvSpPr>
          <p:cNvPr id="3" name="object 3"/>
          <p:cNvSpPr txBox="1">
            <a:spLocks noGrp="1"/>
          </p:cNvSpPr>
          <p:nvPr>
            <p:ph type="title"/>
          </p:nvPr>
        </p:nvSpPr>
        <p:spPr>
          <a:xfrm>
            <a:off x="2178368" y="1068711"/>
            <a:ext cx="7835265" cy="836768"/>
          </a:xfrm>
          <a:prstGeom prst="rect">
            <a:avLst/>
          </a:prstGeom>
        </p:spPr>
        <p:txBody>
          <a:bodyPr vert="horz" wrap="square" lIns="0" tIns="28575" rIns="0" bIns="0" rtlCol="0">
            <a:spAutoFit/>
          </a:bodyPr>
          <a:lstStyle/>
          <a:p>
            <a:pPr marL="12700" marR="5080" algn="just">
              <a:lnSpc>
                <a:spcPts val="2090"/>
              </a:lnSpc>
              <a:spcBef>
                <a:spcPts val="225"/>
              </a:spcBef>
            </a:pPr>
            <a:r>
              <a:rPr sz="1800" b="0" dirty="0">
                <a:latin typeface="Gotham" pitchFamily="2" charset="0"/>
                <a:cs typeface="Gotham" pitchFamily="2" charset="0"/>
              </a:rPr>
              <a:t>Se</a:t>
            </a:r>
            <a:r>
              <a:rPr sz="1800" b="0" spc="10" dirty="0">
                <a:latin typeface="Gotham" pitchFamily="2" charset="0"/>
                <a:cs typeface="Gotham" pitchFamily="2" charset="0"/>
              </a:rPr>
              <a:t> </a:t>
            </a:r>
            <a:r>
              <a:rPr sz="1800" b="0" dirty="0">
                <a:latin typeface="Gotham" pitchFamily="2" charset="0"/>
                <a:cs typeface="Gotham" pitchFamily="2" charset="0"/>
              </a:rPr>
              <a:t>colocan</a:t>
            </a:r>
            <a:r>
              <a:rPr sz="1800" b="0" spc="15" dirty="0">
                <a:latin typeface="Gotham" pitchFamily="2" charset="0"/>
                <a:cs typeface="Gotham" pitchFamily="2" charset="0"/>
              </a:rPr>
              <a:t> </a:t>
            </a:r>
            <a:r>
              <a:rPr sz="1800" b="0" dirty="0">
                <a:latin typeface="Gotham" pitchFamily="2" charset="0"/>
                <a:cs typeface="Gotham" pitchFamily="2" charset="0"/>
              </a:rPr>
              <a:t>a</a:t>
            </a:r>
            <a:r>
              <a:rPr sz="1800" b="0" spc="15" dirty="0">
                <a:latin typeface="Gotham" pitchFamily="2" charset="0"/>
                <a:cs typeface="Gotham" pitchFamily="2" charset="0"/>
              </a:rPr>
              <a:t> </a:t>
            </a:r>
            <a:r>
              <a:rPr sz="1800" b="0" dirty="0">
                <a:latin typeface="Gotham" pitchFamily="2" charset="0"/>
                <a:cs typeface="Gotham" pitchFamily="2" charset="0"/>
              </a:rPr>
              <a:t>los</a:t>
            </a:r>
            <a:r>
              <a:rPr sz="1800" b="0" spc="15" dirty="0">
                <a:latin typeface="Gotham" pitchFamily="2" charset="0"/>
                <a:cs typeface="Gotham" pitchFamily="2" charset="0"/>
              </a:rPr>
              <a:t> </a:t>
            </a:r>
            <a:r>
              <a:rPr sz="1800" b="0" dirty="0">
                <a:latin typeface="Gotham" pitchFamily="2" charset="0"/>
                <a:cs typeface="Gotham" pitchFamily="2" charset="0"/>
              </a:rPr>
              <a:t>lados</a:t>
            </a:r>
            <a:r>
              <a:rPr sz="1800" b="0" spc="20" dirty="0">
                <a:latin typeface="Gotham" pitchFamily="2" charset="0"/>
                <a:cs typeface="Gotham" pitchFamily="2" charset="0"/>
              </a:rPr>
              <a:t> </a:t>
            </a:r>
            <a:r>
              <a:rPr sz="1800" b="0" dirty="0">
                <a:latin typeface="Gotham" pitchFamily="2" charset="0"/>
                <a:cs typeface="Gotham" pitchFamily="2" charset="0"/>
              </a:rPr>
              <a:t>del</a:t>
            </a:r>
            <a:r>
              <a:rPr sz="1800" b="0" spc="15" dirty="0">
                <a:latin typeface="Gotham" pitchFamily="2" charset="0"/>
                <a:cs typeface="Gotham" pitchFamily="2" charset="0"/>
              </a:rPr>
              <a:t> </a:t>
            </a:r>
            <a:r>
              <a:rPr sz="1800" b="0" dirty="0">
                <a:latin typeface="Gotham" pitchFamily="2" charset="0"/>
                <a:cs typeface="Gotham" pitchFamily="2" charset="0"/>
              </a:rPr>
              <a:t>escenario,</a:t>
            </a:r>
            <a:r>
              <a:rPr sz="1800" b="0" spc="15" dirty="0">
                <a:latin typeface="Gotham" pitchFamily="2" charset="0"/>
                <a:cs typeface="Gotham" pitchFamily="2" charset="0"/>
              </a:rPr>
              <a:t> </a:t>
            </a:r>
            <a:r>
              <a:rPr sz="1800" b="0" dirty="0">
                <a:latin typeface="Gotham" pitchFamily="2" charset="0"/>
                <a:cs typeface="Gotham" pitchFamily="2" charset="0"/>
              </a:rPr>
              <a:t>permiten</a:t>
            </a:r>
            <a:r>
              <a:rPr sz="1800" b="0" spc="20" dirty="0">
                <a:latin typeface="Gotham" pitchFamily="2" charset="0"/>
                <a:cs typeface="Gotham" pitchFamily="2" charset="0"/>
              </a:rPr>
              <a:t> </a:t>
            </a:r>
            <a:r>
              <a:rPr sz="1800" b="0" dirty="0">
                <a:latin typeface="Gotham" pitchFamily="2" charset="0"/>
                <a:cs typeface="Gotham" pitchFamily="2" charset="0"/>
              </a:rPr>
              <a:t>apreciar</a:t>
            </a:r>
            <a:r>
              <a:rPr sz="1800" b="0" spc="15" dirty="0">
                <a:latin typeface="Gotham" pitchFamily="2" charset="0"/>
                <a:cs typeface="Gotham" pitchFamily="2" charset="0"/>
              </a:rPr>
              <a:t> </a:t>
            </a:r>
            <a:r>
              <a:rPr sz="1800" b="0" dirty="0">
                <a:latin typeface="Gotham" pitchFamily="2" charset="0"/>
                <a:cs typeface="Gotham" pitchFamily="2" charset="0"/>
              </a:rPr>
              <a:t>ciertos</a:t>
            </a:r>
            <a:r>
              <a:rPr sz="1800" b="0" spc="20" dirty="0">
                <a:latin typeface="Gotham" pitchFamily="2" charset="0"/>
                <a:cs typeface="Gotham" pitchFamily="2" charset="0"/>
              </a:rPr>
              <a:t> </a:t>
            </a:r>
            <a:r>
              <a:rPr sz="1800" b="0" dirty="0">
                <a:latin typeface="Gotham" pitchFamily="2" charset="0"/>
                <a:cs typeface="Gotham" pitchFamily="2" charset="0"/>
              </a:rPr>
              <a:t>detalles</a:t>
            </a:r>
            <a:r>
              <a:rPr sz="1800" b="0" spc="15" dirty="0">
                <a:latin typeface="Gotham" pitchFamily="2" charset="0"/>
                <a:cs typeface="Gotham" pitchFamily="2" charset="0"/>
              </a:rPr>
              <a:t> </a:t>
            </a:r>
            <a:r>
              <a:rPr sz="1800" b="0" dirty="0">
                <a:latin typeface="Gotham" pitchFamily="2" charset="0"/>
                <a:cs typeface="Gotham" pitchFamily="2" charset="0"/>
              </a:rPr>
              <a:t>de</a:t>
            </a:r>
            <a:r>
              <a:rPr sz="1800" b="0" spc="15" dirty="0">
                <a:latin typeface="Gotham" pitchFamily="2" charset="0"/>
                <a:cs typeface="Gotham" pitchFamily="2" charset="0"/>
              </a:rPr>
              <a:t> </a:t>
            </a:r>
            <a:r>
              <a:rPr sz="1800" b="0" spc="-25" dirty="0">
                <a:latin typeface="Gotham" pitchFamily="2" charset="0"/>
                <a:cs typeface="Gotham" pitchFamily="2" charset="0"/>
              </a:rPr>
              <a:t>la </a:t>
            </a:r>
            <a:r>
              <a:rPr sz="1800" b="0" dirty="0">
                <a:latin typeface="Gotham" pitchFamily="2" charset="0"/>
                <a:cs typeface="Gotham" pitchFamily="2" charset="0"/>
              </a:rPr>
              <a:t>silueta</a:t>
            </a:r>
            <a:r>
              <a:rPr sz="1800" b="0" spc="15" dirty="0">
                <a:latin typeface="Gotham" pitchFamily="2" charset="0"/>
                <a:cs typeface="Gotham" pitchFamily="2" charset="0"/>
              </a:rPr>
              <a:t> </a:t>
            </a:r>
            <a:r>
              <a:rPr sz="1800" b="0" dirty="0">
                <a:latin typeface="Gotham" pitchFamily="2" charset="0"/>
                <a:cs typeface="Gotham" pitchFamily="2" charset="0"/>
              </a:rPr>
              <a:t>y</a:t>
            </a:r>
            <a:r>
              <a:rPr sz="1800" b="0" spc="20" dirty="0">
                <a:latin typeface="Gotham" pitchFamily="2" charset="0"/>
                <a:cs typeface="Gotham" pitchFamily="2" charset="0"/>
              </a:rPr>
              <a:t> </a:t>
            </a:r>
            <a:r>
              <a:rPr sz="1800" b="0" dirty="0">
                <a:latin typeface="Gotham" pitchFamily="2" charset="0"/>
                <a:cs typeface="Gotham" pitchFamily="2" charset="0"/>
              </a:rPr>
              <a:t>el</a:t>
            </a:r>
            <a:r>
              <a:rPr sz="1800" b="0" spc="20" dirty="0">
                <a:latin typeface="Gotham" pitchFamily="2" charset="0"/>
                <a:cs typeface="Gotham" pitchFamily="2" charset="0"/>
              </a:rPr>
              <a:t> </a:t>
            </a:r>
            <a:r>
              <a:rPr sz="1800" b="0" dirty="0">
                <a:latin typeface="Gotham" pitchFamily="2" charset="0"/>
                <a:cs typeface="Gotham" pitchFamily="2" charset="0"/>
              </a:rPr>
              <a:t>volumen,</a:t>
            </a:r>
            <a:r>
              <a:rPr sz="1800" b="0" spc="25" dirty="0">
                <a:latin typeface="Gotham" pitchFamily="2" charset="0"/>
                <a:cs typeface="Gotham" pitchFamily="2" charset="0"/>
              </a:rPr>
              <a:t> </a:t>
            </a:r>
            <a:r>
              <a:rPr sz="1800" b="0" dirty="0">
                <a:latin typeface="Gotham" pitchFamily="2" charset="0"/>
                <a:cs typeface="Gotham" pitchFamily="2" charset="0"/>
              </a:rPr>
              <a:t>mas</a:t>
            </a:r>
            <a:r>
              <a:rPr sz="1800" b="0" spc="20" dirty="0">
                <a:latin typeface="Gotham" pitchFamily="2" charset="0"/>
                <a:cs typeface="Gotham" pitchFamily="2" charset="0"/>
              </a:rPr>
              <a:t> </a:t>
            </a:r>
            <a:r>
              <a:rPr sz="1800" b="0" dirty="0">
                <a:latin typeface="Gotham" pitchFamily="2" charset="0"/>
                <a:cs typeface="Gotham" pitchFamily="2" charset="0"/>
              </a:rPr>
              <a:t>no</a:t>
            </a:r>
            <a:r>
              <a:rPr sz="1800" b="0" spc="25" dirty="0">
                <a:latin typeface="Gotham" pitchFamily="2" charset="0"/>
                <a:cs typeface="Gotham" pitchFamily="2" charset="0"/>
              </a:rPr>
              <a:t> </a:t>
            </a:r>
            <a:r>
              <a:rPr sz="1800" b="0" dirty="0">
                <a:latin typeface="Gotham" pitchFamily="2" charset="0"/>
                <a:cs typeface="Gotham" pitchFamily="2" charset="0"/>
              </a:rPr>
              <a:t>dan</a:t>
            </a:r>
            <a:r>
              <a:rPr sz="1800" b="0" spc="25" dirty="0">
                <a:latin typeface="Gotham" pitchFamily="2" charset="0"/>
                <a:cs typeface="Gotham" pitchFamily="2" charset="0"/>
              </a:rPr>
              <a:t> </a:t>
            </a:r>
            <a:r>
              <a:rPr sz="1800" b="0" dirty="0">
                <a:latin typeface="Gotham" pitchFamily="2" charset="0"/>
                <a:cs typeface="Gotham" pitchFamily="2" charset="0"/>
              </a:rPr>
              <a:t>una</a:t>
            </a:r>
            <a:r>
              <a:rPr sz="1800" b="0" spc="15" dirty="0">
                <a:latin typeface="Gotham" pitchFamily="2" charset="0"/>
                <a:cs typeface="Gotham" pitchFamily="2" charset="0"/>
              </a:rPr>
              <a:t> </a:t>
            </a:r>
            <a:r>
              <a:rPr sz="1800" b="0" dirty="0">
                <a:latin typeface="Gotham" pitchFamily="2" charset="0"/>
                <a:cs typeface="Gotham" pitchFamily="2" charset="0"/>
              </a:rPr>
              <a:t>información</a:t>
            </a:r>
            <a:r>
              <a:rPr sz="1800" b="0" spc="20" dirty="0">
                <a:latin typeface="Gotham" pitchFamily="2" charset="0"/>
                <a:cs typeface="Gotham" pitchFamily="2" charset="0"/>
              </a:rPr>
              <a:t> </a:t>
            </a:r>
            <a:r>
              <a:rPr sz="1800" b="0" dirty="0">
                <a:latin typeface="Gotham" pitchFamily="2" charset="0"/>
                <a:cs typeface="Gotham" pitchFamily="2" charset="0"/>
              </a:rPr>
              <a:t>clara</a:t>
            </a:r>
            <a:r>
              <a:rPr sz="1800" b="0" spc="20" dirty="0">
                <a:latin typeface="Gotham" pitchFamily="2" charset="0"/>
                <a:cs typeface="Gotham" pitchFamily="2" charset="0"/>
              </a:rPr>
              <a:t> </a:t>
            </a:r>
            <a:r>
              <a:rPr sz="1800" b="0" dirty="0">
                <a:latin typeface="Gotham" pitchFamily="2" charset="0"/>
                <a:cs typeface="Gotham" pitchFamily="2" charset="0"/>
              </a:rPr>
              <a:t>y</a:t>
            </a:r>
            <a:r>
              <a:rPr sz="1800" b="0" spc="20" dirty="0">
                <a:latin typeface="Gotham" pitchFamily="2" charset="0"/>
                <a:cs typeface="Gotham" pitchFamily="2" charset="0"/>
              </a:rPr>
              <a:t> </a:t>
            </a:r>
            <a:r>
              <a:rPr sz="1800" b="0" dirty="0">
                <a:latin typeface="Gotham" pitchFamily="2" charset="0"/>
                <a:cs typeface="Gotham" pitchFamily="2" charset="0"/>
              </a:rPr>
              <a:t>total</a:t>
            </a:r>
            <a:r>
              <a:rPr sz="1800" b="0" spc="20" dirty="0">
                <a:latin typeface="Gotham" pitchFamily="2" charset="0"/>
                <a:cs typeface="Gotham" pitchFamily="2" charset="0"/>
              </a:rPr>
              <a:t> </a:t>
            </a:r>
            <a:r>
              <a:rPr sz="1800" b="0" dirty="0">
                <a:latin typeface="Gotham" pitchFamily="2" charset="0"/>
                <a:cs typeface="Gotham" pitchFamily="2" charset="0"/>
              </a:rPr>
              <a:t>pos</a:t>
            </a:r>
            <a:r>
              <a:rPr sz="1800" b="0" spc="20" dirty="0">
                <a:latin typeface="Gotham" pitchFamily="2" charset="0"/>
                <a:cs typeface="Gotham" pitchFamily="2" charset="0"/>
              </a:rPr>
              <a:t> </a:t>
            </a:r>
            <a:r>
              <a:rPr sz="1800" b="0" dirty="0">
                <a:latin typeface="Gotham" pitchFamily="2" charset="0"/>
                <a:cs typeface="Gotham" pitchFamily="2" charset="0"/>
              </a:rPr>
              <a:t>si</a:t>
            </a:r>
            <a:r>
              <a:rPr sz="1800" b="0" spc="25" dirty="0">
                <a:latin typeface="Gotham" pitchFamily="2" charset="0"/>
                <a:cs typeface="Gotham" pitchFamily="2" charset="0"/>
              </a:rPr>
              <a:t> </a:t>
            </a:r>
            <a:r>
              <a:rPr sz="1800" b="0" spc="-10" dirty="0">
                <a:latin typeface="Gotham" pitchFamily="2" charset="0"/>
                <a:cs typeface="Gotham" pitchFamily="2" charset="0"/>
              </a:rPr>
              <a:t>solas.</a:t>
            </a:r>
            <a:endParaRPr sz="1800" dirty="0">
              <a:latin typeface="Gotham" pitchFamily="2" charset="0"/>
              <a:cs typeface="Gotham" pitchFamily="2" charset="0"/>
            </a:endParaRPr>
          </a:p>
        </p:txBody>
      </p:sp>
      <p:pic>
        <p:nvPicPr>
          <p:cNvPr id="4" name="object 4"/>
          <p:cNvPicPr/>
          <p:nvPr/>
        </p:nvPicPr>
        <p:blipFill>
          <a:blip r:embed="rId2" cstate="print"/>
          <a:stretch>
            <a:fillRect/>
          </a:stretch>
        </p:blipFill>
        <p:spPr>
          <a:xfrm>
            <a:off x="8172133" y="4407854"/>
            <a:ext cx="1841500" cy="1879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ject 5"/>
          <p:cNvPicPr/>
          <p:nvPr/>
        </p:nvPicPr>
        <p:blipFill>
          <a:blip r:embed="rId3" cstate="print"/>
          <a:stretch>
            <a:fillRect/>
          </a:stretch>
        </p:blipFill>
        <p:spPr>
          <a:xfrm>
            <a:off x="5862784" y="4407854"/>
            <a:ext cx="1841500" cy="1879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ject 6"/>
          <p:cNvPicPr/>
          <p:nvPr/>
        </p:nvPicPr>
        <p:blipFill>
          <a:blip r:embed="rId4" cstate="print"/>
          <a:stretch>
            <a:fillRect/>
          </a:stretch>
        </p:blipFill>
        <p:spPr>
          <a:xfrm>
            <a:off x="4207246" y="2161308"/>
            <a:ext cx="1872425" cy="187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ject 7"/>
          <p:cNvPicPr/>
          <p:nvPr/>
        </p:nvPicPr>
        <p:blipFill>
          <a:blip r:embed="rId5" cstate="print"/>
          <a:stretch>
            <a:fillRect/>
          </a:stretch>
        </p:blipFill>
        <p:spPr>
          <a:xfrm>
            <a:off x="1855433" y="2161309"/>
            <a:ext cx="1886774" cy="1879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51684" y="232229"/>
            <a:ext cx="5688632" cy="63935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10;&#10;El contenido generado por IA puede ser incorrecto.">
            <a:extLst>
              <a:ext uri="{FF2B5EF4-FFF2-40B4-BE49-F238E27FC236}">
                <a16:creationId xmlns:a16="http://schemas.microsoft.com/office/drawing/2014/main" id="{115CAE59-2C86-75F5-1876-05A01C3BC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1659141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10409" y="680856"/>
            <a:ext cx="9771183" cy="5496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90750" y="2683924"/>
            <a:ext cx="7810500" cy="1490152"/>
          </a:xfrm>
          <a:prstGeom prst="rect">
            <a:avLst/>
          </a:prstGeom>
        </p:spPr>
        <p:txBody>
          <a:bodyPr vert="horz" wrap="square" lIns="0" tIns="12700" rIns="0" bIns="0" rtlCol="0">
            <a:spAutoFit/>
          </a:bodyPr>
          <a:lstStyle/>
          <a:p>
            <a:pPr marL="12700" algn="ctr">
              <a:lnSpc>
                <a:spcPct val="100000"/>
              </a:lnSpc>
              <a:spcBef>
                <a:spcPts val="100"/>
              </a:spcBef>
            </a:pPr>
            <a:r>
              <a:rPr lang="es-PE" sz="4800" spc="-20" dirty="0">
                <a:latin typeface="Gotham Black" panose="02000603040000020004" pitchFamily="2" charset="0"/>
              </a:rPr>
              <a:t>CARACTERISTICAS</a:t>
            </a:r>
            <a:r>
              <a:rPr lang="es-PE" sz="4800" spc="-65" dirty="0">
                <a:latin typeface="Gotham Black" panose="02000603040000020004" pitchFamily="2" charset="0"/>
              </a:rPr>
              <a:t> </a:t>
            </a:r>
            <a:br>
              <a:rPr lang="es-PE" sz="4800" spc="-65" dirty="0">
                <a:latin typeface="Gotham Black" panose="02000603040000020004" pitchFamily="2" charset="0"/>
              </a:rPr>
            </a:br>
            <a:r>
              <a:rPr lang="es-PE" sz="4800" dirty="0">
                <a:latin typeface="Gotham Black" panose="02000603040000020004" pitchFamily="2" charset="0"/>
              </a:rPr>
              <a:t>DE</a:t>
            </a:r>
            <a:r>
              <a:rPr lang="es-PE" sz="4800" spc="-65" dirty="0">
                <a:latin typeface="Gotham Black" panose="02000603040000020004" pitchFamily="2" charset="0"/>
              </a:rPr>
              <a:t> </a:t>
            </a:r>
            <a:r>
              <a:rPr lang="es-PE" sz="4800" dirty="0">
                <a:latin typeface="Gotham Black" panose="02000603040000020004" pitchFamily="2" charset="0"/>
              </a:rPr>
              <a:t>LA</a:t>
            </a:r>
            <a:r>
              <a:rPr lang="es-PE" sz="4800" spc="-55" dirty="0">
                <a:latin typeface="Gotham Black" panose="02000603040000020004" pitchFamily="2" charset="0"/>
              </a:rPr>
              <a:t> </a:t>
            </a:r>
            <a:r>
              <a:rPr lang="es-PE" sz="4800" spc="-25" dirty="0">
                <a:latin typeface="Gotham Black" panose="02000603040000020004" pitchFamily="2" charset="0"/>
              </a:rPr>
              <a:t>LUZ</a:t>
            </a:r>
            <a:endParaRPr lang="es-PE" sz="4800" dirty="0">
              <a:latin typeface="Gotham Black" panose="02000603040000020004"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B701758-AAB6-F6B4-6EFF-4AAE096BD3C0}"/>
              </a:ext>
            </a:extLst>
          </p:cNvPr>
          <p:cNvSpPr/>
          <p:nvPr/>
        </p:nvSpPr>
        <p:spPr>
          <a:xfrm>
            <a:off x="952500" y="990600"/>
            <a:ext cx="10287000" cy="487680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 name="Grupo 3">
            <a:extLst>
              <a:ext uri="{FF2B5EF4-FFF2-40B4-BE49-F238E27FC236}">
                <a16:creationId xmlns:a16="http://schemas.microsoft.com/office/drawing/2014/main" id="{B612B692-88A9-7DCB-CEE9-0CEFEB17EB32}"/>
              </a:ext>
            </a:extLst>
          </p:cNvPr>
          <p:cNvGrpSpPr/>
          <p:nvPr/>
        </p:nvGrpSpPr>
        <p:grpSpPr>
          <a:xfrm>
            <a:off x="1263333" y="1154017"/>
            <a:ext cx="9665335" cy="4549967"/>
            <a:chOff x="1201484" y="1108964"/>
            <a:chExt cx="9665335" cy="4549967"/>
          </a:xfrm>
        </p:grpSpPr>
        <p:sp>
          <p:nvSpPr>
            <p:cNvPr id="2" name="object 2"/>
            <p:cNvSpPr txBox="1"/>
            <p:nvPr/>
          </p:nvSpPr>
          <p:spPr>
            <a:xfrm>
              <a:off x="1201484" y="1108964"/>
              <a:ext cx="9665335" cy="1653081"/>
            </a:xfrm>
            <a:prstGeom prst="rect">
              <a:avLst/>
            </a:prstGeom>
          </p:spPr>
          <p:txBody>
            <a:bodyPr vert="horz" wrap="square" lIns="0" tIns="12700" rIns="0" bIns="0" rtlCol="0">
              <a:spAutoFit/>
            </a:bodyPr>
            <a:lstStyle/>
            <a:p>
              <a:pPr marL="12700" algn="just">
                <a:lnSpc>
                  <a:spcPts val="2125"/>
                </a:lnSpc>
                <a:spcBef>
                  <a:spcPts val="100"/>
                </a:spcBef>
              </a:pPr>
              <a:r>
                <a:rPr sz="1800" b="1" dirty="0">
                  <a:solidFill>
                    <a:srgbClr val="FF0000"/>
                  </a:solidFill>
                  <a:latin typeface="Gotham" pitchFamily="2" charset="0"/>
                  <a:cs typeface="Gotham" pitchFamily="2" charset="0"/>
                </a:rPr>
                <a:t>Distribución</a:t>
              </a:r>
              <a:r>
                <a:rPr sz="1800" b="1" spc="-35" dirty="0">
                  <a:solidFill>
                    <a:srgbClr val="FF0000"/>
                  </a:solidFill>
                  <a:latin typeface="Gotham" pitchFamily="2" charset="0"/>
                  <a:cs typeface="Gotham" pitchFamily="2" charset="0"/>
                </a:rPr>
                <a:t> </a:t>
              </a:r>
              <a:r>
                <a:rPr sz="1800" b="1" dirty="0">
                  <a:solidFill>
                    <a:srgbClr val="FF0000"/>
                  </a:solidFill>
                  <a:latin typeface="Gotham" pitchFamily="2" charset="0"/>
                  <a:cs typeface="Gotham" pitchFamily="2" charset="0"/>
                </a:rPr>
                <a:t>o</a:t>
              </a:r>
              <a:r>
                <a:rPr sz="1800" b="1" spc="-35" dirty="0">
                  <a:solidFill>
                    <a:srgbClr val="FF0000"/>
                  </a:solidFill>
                  <a:latin typeface="Gotham" pitchFamily="2" charset="0"/>
                  <a:cs typeface="Gotham" pitchFamily="2" charset="0"/>
                </a:rPr>
                <a:t> </a:t>
              </a:r>
              <a:r>
                <a:rPr sz="1800" b="1" spc="-10" dirty="0">
                  <a:solidFill>
                    <a:srgbClr val="FF0000"/>
                  </a:solidFill>
                  <a:latin typeface="Gotham" pitchFamily="2" charset="0"/>
                  <a:cs typeface="Gotham" pitchFamily="2" charset="0"/>
                </a:rPr>
                <a:t>forma.</a:t>
              </a:r>
              <a:endParaRPr sz="1800" dirty="0">
                <a:latin typeface="Gotham" pitchFamily="2" charset="0"/>
                <a:cs typeface="Gotham" pitchFamily="2" charset="0"/>
              </a:endParaRPr>
            </a:p>
            <a:p>
              <a:pPr marL="12700" algn="just">
                <a:lnSpc>
                  <a:spcPts val="2125"/>
                </a:lnSpc>
              </a:pPr>
              <a:r>
                <a:rPr sz="1800" dirty="0">
                  <a:latin typeface="Gotham" pitchFamily="2" charset="0"/>
                  <a:cs typeface="Gotham" pitchFamily="2" charset="0"/>
                </a:rPr>
                <a:t>Esta</a:t>
              </a:r>
              <a:r>
                <a:rPr sz="1800" spc="-35" dirty="0">
                  <a:latin typeface="Gotham" pitchFamily="2" charset="0"/>
                  <a:cs typeface="Gotham" pitchFamily="2" charset="0"/>
                </a:rPr>
                <a:t> </a:t>
              </a:r>
              <a:r>
                <a:rPr sz="1800" spc="-10" dirty="0">
                  <a:latin typeface="Gotham" pitchFamily="2" charset="0"/>
                  <a:cs typeface="Gotham" pitchFamily="2" charset="0"/>
                </a:rPr>
                <a:t>característica</a:t>
              </a:r>
              <a:r>
                <a:rPr sz="1800" spc="-30" dirty="0">
                  <a:latin typeface="Gotham" pitchFamily="2" charset="0"/>
                  <a:cs typeface="Gotham" pitchFamily="2" charset="0"/>
                </a:rPr>
                <a:t> </a:t>
              </a:r>
              <a:r>
                <a:rPr sz="1800" spc="-10" dirty="0">
                  <a:latin typeface="Gotham" pitchFamily="2" charset="0"/>
                  <a:cs typeface="Gotham" pitchFamily="2" charset="0"/>
                </a:rPr>
                <a:t>comprende</a:t>
              </a:r>
              <a:r>
                <a:rPr sz="1800" spc="-25"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aspecto</a:t>
              </a:r>
              <a:r>
                <a:rPr sz="1800" spc="-30" dirty="0">
                  <a:latin typeface="Gotham" pitchFamily="2" charset="0"/>
                  <a:cs typeface="Gotham" pitchFamily="2" charset="0"/>
                </a:rPr>
                <a:t> </a:t>
              </a:r>
              <a:r>
                <a:rPr sz="1800" dirty="0">
                  <a:latin typeface="Gotham" pitchFamily="2" charset="0"/>
                  <a:cs typeface="Gotham" pitchFamily="2" charset="0"/>
                </a:rPr>
                <a:t>general</a:t>
              </a:r>
              <a:r>
                <a:rPr sz="1800" spc="-30"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luz,</a:t>
              </a:r>
              <a:r>
                <a:rPr sz="1800" spc="-30" dirty="0">
                  <a:latin typeface="Gotham" pitchFamily="2" charset="0"/>
                  <a:cs typeface="Gotham" pitchFamily="2" charset="0"/>
                </a:rPr>
                <a:t> </a:t>
              </a:r>
              <a:r>
                <a:rPr sz="1800" dirty="0">
                  <a:latin typeface="Gotham" pitchFamily="2" charset="0"/>
                  <a:cs typeface="Gotham" pitchFamily="2" charset="0"/>
                </a:rPr>
                <a:t>hace</a:t>
              </a:r>
              <a:r>
                <a:rPr sz="1800" spc="-30" dirty="0">
                  <a:latin typeface="Gotham" pitchFamily="2" charset="0"/>
                  <a:cs typeface="Gotham" pitchFamily="2" charset="0"/>
                </a:rPr>
                <a:t> </a:t>
              </a:r>
              <a:r>
                <a:rPr sz="1800" spc="-20" dirty="0">
                  <a:latin typeface="Gotham" pitchFamily="2" charset="0"/>
                  <a:cs typeface="Gotham" pitchFamily="2" charset="0"/>
                </a:rPr>
                <a:t>referencia</a:t>
              </a:r>
              <a:r>
                <a:rPr sz="1800" spc="-30" dirty="0">
                  <a:latin typeface="Gotham" pitchFamily="2" charset="0"/>
                  <a:cs typeface="Gotham" pitchFamily="2" charset="0"/>
                </a:rPr>
                <a:t> </a:t>
              </a:r>
              <a:r>
                <a:rPr sz="1800" dirty="0">
                  <a:latin typeface="Gotham" pitchFamily="2" charset="0"/>
                  <a:cs typeface="Gotham" pitchFamily="2" charset="0"/>
                </a:rPr>
                <a:t>a</a:t>
              </a:r>
              <a:r>
                <a:rPr sz="1800" spc="-30" dirty="0">
                  <a:latin typeface="Gotham" pitchFamily="2" charset="0"/>
                  <a:cs typeface="Gotham" pitchFamily="2" charset="0"/>
                </a:rPr>
                <a:t> </a:t>
              </a:r>
              <a:r>
                <a:rPr sz="1800" dirty="0">
                  <a:latin typeface="Gotham" pitchFamily="2" charset="0"/>
                  <a:cs typeface="Gotham" pitchFamily="2" charset="0"/>
                </a:rPr>
                <a:t>su</a:t>
              </a:r>
              <a:r>
                <a:rPr sz="1800" spc="-30" dirty="0">
                  <a:latin typeface="Gotham" pitchFamily="2" charset="0"/>
                  <a:cs typeface="Gotham" pitchFamily="2" charset="0"/>
                </a:rPr>
                <a:t> </a:t>
              </a:r>
              <a:r>
                <a:rPr sz="1800" spc="-10" dirty="0">
                  <a:latin typeface="Gotham" pitchFamily="2" charset="0"/>
                  <a:cs typeface="Gotham" pitchFamily="2" charset="0"/>
                </a:rPr>
                <a:t>textura,</a:t>
              </a:r>
              <a:r>
                <a:rPr sz="1800" spc="-30" dirty="0">
                  <a:latin typeface="Gotham" pitchFamily="2" charset="0"/>
                  <a:cs typeface="Gotham" pitchFamily="2" charset="0"/>
                </a:rPr>
                <a:t> </a:t>
              </a:r>
              <a:r>
                <a:rPr sz="1800" dirty="0">
                  <a:latin typeface="Gotham" pitchFamily="2" charset="0"/>
                  <a:cs typeface="Gotham" pitchFamily="2" charset="0"/>
                </a:rPr>
                <a:t>densidad,</a:t>
              </a:r>
              <a:r>
                <a:rPr sz="1800" spc="-30" dirty="0">
                  <a:latin typeface="Gotham" pitchFamily="2" charset="0"/>
                  <a:cs typeface="Gotham" pitchFamily="2" charset="0"/>
                </a:rPr>
                <a:t> </a:t>
              </a:r>
              <a:r>
                <a:rPr sz="1800" spc="-10" dirty="0">
                  <a:latin typeface="Gotham" pitchFamily="2" charset="0"/>
                  <a:cs typeface="Gotham" pitchFamily="2" charset="0"/>
                </a:rPr>
                <a:t>forma</a:t>
              </a:r>
              <a:endParaRPr sz="1800" dirty="0">
                <a:latin typeface="Gotham" pitchFamily="2" charset="0"/>
                <a:cs typeface="Gotham" pitchFamily="2" charset="0"/>
              </a:endParaRPr>
            </a:p>
            <a:p>
              <a:pPr marL="12700" marR="64135" algn="just">
                <a:lnSpc>
                  <a:spcPct val="102200"/>
                </a:lnSpc>
              </a:pPr>
              <a:r>
                <a:rPr sz="1800" dirty="0">
                  <a:latin typeface="Gotham" pitchFamily="2" charset="0"/>
                  <a:cs typeface="Gotham" pitchFamily="2" charset="0"/>
                </a:rPr>
                <a:t>del</a:t>
              </a:r>
              <a:r>
                <a:rPr sz="1800" spc="-45" dirty="0">
                  <a:latin typeface="Gotham" pitchFamily="2" charset="0"/>
                  <a:cs typeface="Gotham" pitchFamily="2" charset="0"/>
                </a:rPr>
                <a:t> </a:t>
              </a:r>
              <a:r>
                <a:rPr sz="1800" dirty="0">
                  <a:latin typeface="Gotham" pitchFamily="2" charset="0"/>
                  <a:cs typeface="Gotham" pitchFamily="2" charset="0"/>
                </a:rPr>
                <a:t>haz</a:t>
              </a:r>
              <a:r>
                <a:rPr sz="1800" spc="-40" dirty="0">
                  <a:latin typeface="Gotham" pitchFamily="2" charset="0"/>
                  <a:cs typeface="Gotham" pitchFamily="2" charset="0"/>
                </a:rPr>
                <a:t> </a:t>
              </a:r>
              <a:r>
                <a:rPr sz="1800" dirty="0">
                  <a:latin typeface="Gotham" pitchFamily="2" charset="0"/>
                  <a:cs typeface="Gotham" pitchFamily="2" charset="0"/>
                </a:rPr>
                <a:t>que</a:t>
              </a:r>
              <a:r>
                <a:rPr sz="1800" spc="-35" dirty="0">
                  <a:latin typeface="Gotham" pitchFamily="2" charset="0"/>
                  <a:cs typeface="Gotham" pitchFamily="2" charset="0"/>
                </a:rPr>
                <a:t> </a:t>
              </a:r>
              <a:r>
                <a:rPr sz="1800" dirty="0">
                  <a:latin typeface="Gotham" pitchFamily="2" charset="0"/>
                  <a:cs typeface="Gotham" pitchFamily="2" charset="0"/>
                </a:rPr>
                <a:t>emite,</a:t>
              </a:r>
              <a:r>
                <a:rPr sz="1800" spc="-45" dirty="0">
                  <a:latin typeface="Gotham" pitchFamily="2" charset="0"/>
                  <a:cs typeface="Gotham" pitchFamily="2" charset="0"/>
                </a:rPr>
                <a:t> </a:t>
              </a:r>
              <a:r>
                <a:rPr sz="1800" dirty="0">
                  <a:latin typeface="Gotham" pitchFamily="2" charset="0"/>
                  <a:cs typeface="Gotham" pitchFamily="2" charset="0"/>
                </a:rPr>
                <a:t>así</a:t>
              </a:r>
              <a:r>
                <a:rPr sz="1800" spc="-40" dirty="0">
                  <a:latin typeface="Gotham" pitchFamily="2" charset="0"/>
                  <a:cs typeface="Gotham" pitchFamily="2" charset="0"/>
                </a:rPr>
                <a:t> </a:t>
              </a:r>
              <a:r>
                <a:rPr sz="1800" dirty="0">
                  <a:latin typeface="Gotham" pitchFamily="2" charset="0"/>
                  <a:cs typeface="Gotham" pitchFamily="2" charset="0"/>
                </a:rPr>
                <a:t>como</a:t>
              </a:r>
              <a:r>
                <a:rPr sz="1800" spc="-40" dirty="0">
                  <a:latin typeface="Gotham" pitchFamily="2" charset="0"/>
                  <a:cs typeface="Gotham" pitchFamily="2" charset="0"/>
                </a:rPr>
                <a:t> </a:t>
              </a:r>
              <a:r>
                <a:rPr sz="1800" dirty="0">
                  <a:latin typeface="Gotham" pitchFamily="2" charset="0"/>
                  <a:cs typeface="Gotham" pitchFamily="2" charset="0"/>
                </a:rPr>
                <a:t>su</a:t>
              </a:r>
              <a:r>
                <a:rPr sz="1800" spc="-40" dirty="0">
                  <a:latin typeface="Gotham" pitchFamily="2" charset="0"/>
                  <a:cs typeface="Gotham" pitchFamily="2" charset="0"/>
                </a:rPr>
                <a:t> </a:t>
              </a:r>
              <a:r>
                <a:rPr sz="1800" dirty="0">
                  <a:latin typeface="Gotham" pitchFamily="2" charset="0"/>
                  <a:cs typeface="Gotham" pitchFamily="2" charset="0"/>
                </a:rPr>
                <a:t>incidencia</a:t>
              </a:r>
              <a:r>
                <a:rPr sz="1800" spc="-40" dirty="0">
                  <a:latin typeface="Gotham" pitchFamily="2" charset="0"/>
                  <a:cs typeface="Gotham" pitchFamily="2" charset="0"/>
                </a:rPr>
                <a:t> </a:t>
              </a:r>
              <a:r>
                <a:rPr sz="1800" dirty="0">
                  <a:latin typeface="Gotham" pitchFamily="2" charset="0"/>
                  <a:cs typeface="Gotham" pitchFamily="2" charset="0"/>
                </a:rPr>
                <a:t>sobre</a:t>
              </a:r>
              <a:r>
                <a:rPr sz="1800" spc="-35" dirty="0">
                  <a:latin typeface="Gotham" pitchFamily="2" charset="0"/>
                  <a:cs typeface="Gotham" pitchFamily="2" charset="0"/>
                </a:rPr>
                <a:t> </a:t>
              </a:r>
              <a:r>
                <a:rPr sz="1800" dirty="0">
                  <a:latin typeface="Gotham" pitchFamily="2" charset="0"/>
                  <a:cs typeface="Gotham" pitchFamily="2" charset="0"/>
                </a:rPr>
                <a:t>los</a:t>
              </a:r>
              <a:r>
                <a:rPr sz="1800" spc="-45" dirty="0">
                  <a:latin typeface="Gotham" pitchFamily="2" charset="0"/>
                  <a:cs typeface="Gotham" pitchFamily="2" charset="0"/>
                </a:rPr>
                <a:t> </a:t>
              </a:r>
              <a:r>
                <a:rPr sz="1800" dirty="0">
                  <a:latin typeface="Gotham" pitchFamily="2" charset="0"/>
                  <a:cs typeface="Gotham" pitchFamily="2" charset="0"/>
                </a:rPr>
                <a:t>objetos.</a:t>
              </a:r>
              <a:r>
                <a:rPr sz="1800" spc="-45" dirty="0">
                  <a:latin typeface="Gotham" pitchFamily="2" charset="0"/>
                  <a:cs typeface="Gotham" pitchFamily="2" charset="0"/>
                </a:rPr>
                <a:t> </a:t>
              </a:r>
              <a:r>
                <a:rPr sz="1800" dirty="0">
                  <a:latin typeface="Gotham" pitchFamily="2" charset="0"/>
                  <a:cs typeface="Gotham" pitchFamily="2" charset="0"/>
                </a:rPr>
                <a:t>Dichos</a:t>
              </a:r>
              <a:r>
                <a:rPr sz="1800" spc="-50" dirty="0">
                  <a:latin typeface="Gotham" pitchFamily="2" charset="0"/>
                  <a:cs typeface="Gotham" pitchFamily="2" charset="0"/>
                </a:rPr>
                <a:t> </a:t>
              </a:r>
              <a:r>
                <a:rPr sz="1800" dirty="0">
                  <a:latin typeface="Gotham" pitchFamily="2" charset="0"/>
                  <a:cs typeface="Gotham" pitchFamily="2" charset="0"/>
                </a:rPr>
                <a:t>rasgos,</a:t>
              </a:r>
              <a:r>
                <a:rPr sz="1800" spc="-40" dirty="0">
                  <a:latin typeface="Gotham" pitchFamily="2" charset="0"/>
                  <a:cs typeface="Gotham" pitchFamily="2" charset="0"/>
                </a:rPr>
                <a:t> </a:t>
              </a:r>
              <a:r>
                <a:rPr sz="1800" spc="-10" dirty="0">
                  <a:latin typeface="Gotham" pitchFamily="2" charset="0"/>
                  <a:cs typeface="Gotham" pitchFamily="2" charset="0"/>
                </a:rPr>
                <a:t>estarán</a:t>
              </a:r>
              <a:r>
                <a:rPr sz="1800" spc="-40" dirty="0">
                  <a:latin typeface="Gotham" pitchFamily="2" charset="0"/>
                  <a:cs typeface="Gotham" pitchFamily="2" charset="0"/>
                </a:rPr>
                <a:t> </a:t>
              </a:r>
              <a:r>
                <a:rPr sz="1800" dirty="0">
                  <a:latin typeface="Gotham" pitchFamily="2" charset="0"/>
                  <a:cs typeface="Gotham" pitchFamily="2" charset="0"/>
                </a:rPr>
                <a:t>determinados</a:t>
              </a:r>
              <a:r>
                <a:rPr sz="1800" spc="-45" dirty="0">
                  <a:latin typeface="Gotham" pitchFamily="2" charset="0"/>
                  <a:cs typeface="Gotham" pitchFamily="2" charset="0"/>
                </a:rPr>
                <a:t> </a:t>
              </a:r>
              <a:r>
                <a:rPr sz="1800" dirty="0">
                  <a:latin typeface="Gotham" pitchFamily="2" charset="0"/>
                  <a:cs typeface="Gotham" pitchFamily="2" charset="0"/>
                </a:rPr>
                <a:t>por</a:t>
              </a:r>
              <a:r>
                <a:rPr sz="1800" spc="-45" dirty="0">
                  <a:latin typeface="Gotham" pitchFamily="2" charset="0"/>
                  <a:cs typeface="Gotham" pitchFamily="2" charset="0"/>
                </a:rPr>
                <a:t> </a:t>
              </a:r>
              <a:r>
                <a:rPr sz="1800" spc="-25" dirty="0">
                  <a:latin typeface="Gotham" pitchFamily="2" charset="0"/>
                  <a:cs typeface="Gotham" pitchFamily="2" charset="0"/>
                </a:rPr>
                <a:t>la </a:t>
              </a:r>
              <a:r>
                <a:rPr sz="1800" dirty="0">
                  <a:latin typeface="Gotham" pitchFamily="2" charset="0"/>
                  <a:cs typeface="Gotham" pitchFamily="2" charset="0"/>
                </a:rPr>
                <a:t>fuente,</a:t>
              </a:r>
              <a:r>
                <a:rPr sz="1800" spc="-40" dirty="0">
                  <a:latin typeface="Gotham" pitchFamily="2" charset="0"/>
                  <a:cs typeface="Gotham" pitchFamily="2" charset="0"/>
                </a:rPr>
                <a:t> </a:t>
              </a:r>
              <a:r>
                <a:rPr sz="1800" dirty="0">
                  <a:latin typeface="Gotham" pitchFamily="2" charset="0"/>
                  <a:cs typeface="Gotham" pitchFamily="2" charset="0"/>
                </a:rPr>
                <a:t>ya</a:t>
              </a:r>
              <a:r>
                <a:rPr sz="1800" spc="-35" dirty="0">
                  <a:latin typeface="Gotham" pitchFamily="2" charset="0"/>
                  <a:cs typeface="Gotham" pitchFamily="2" charset="0"/>
                </a:rPr>
                <a:t> </a:t>
              </a:r>
              <a:r>
                <a:rPr sz="1800" dirty="0">
                  <a:latin typeface="Gotham" pitchFamily="2" charset="0"/>
                  <a:cs typeface="Gotham" pitchFamily="2" charset="0"/>
                </a:rPr>
                <a:t>sea</a:t>
              </a:r>
              <a:r>
                <a:rPr sz="1800" spc="-35" dirty="0">
                  <a:latin typeface="Gotham" pitchFamily="2" charset="0"/>
                  <a:cs typeface="Gotham" pitchFamily="2" charset="0"/>
                </a:rPr>
                <a:t> </a:t>
              </a:r>
              <a:r>
                <a:rPr sz="1800" dirty="0">
                  <a:latin typeface="Gotham" pitchFamily="2" charset="0"/>
                  <a:cs typeface="Gotham" pitchFamily="2" charset="0"/>
                </a:rPr>
                <a:t>por</a:t>
              </a:r>
              <a:r>
                <a:rPr sz="1800" spc="-40" dirty="0">
                  <a:latin typeface="Gotham" pitchFamily="2" charset="0"/>
                  <a:cs typeface="Gotham" pitchFamily="2" charset="0"/>
                </a:rPr>
                <a:t> </a:t>
              </a:r>
              <a:r>
                <a:rPr sz="1800" dirty="0">
                  <a:latin typeface="Gotham" pitchFamily="2" charset="0"/>
                  <a:cs typeface="Gotham" pitchFamily="2" charset="0"/>
                </a:rPr>
                <a:t>aspectos</a:t>
              </a:r>
              <a:r>
                <a:rPr sz="1800" spc="-45" dirty="0">
                  <a:latin typeface="Gotham" pitchFamily="2" charset="0"/>
                  <a:cs typeface="Gotham" pitchFamily="2" charset="0"/>
                </a:rPr>
                <a:t> </a:t>
              </a:r>
              <a:r>
                <a:rPr sz="1800" spc="-10" dirty="0">
                  <a:latin typeface="Gotham" pitchFamily="2" charset="0"/>
                  <a:cs typeface="Gotham" pitchFamily="2" charset="0"/>
                </a:rPr>
                <a:t>concernientes</a:t>
              </a:r>
              <a:r>
                <a:rPr sz="1800" spc="-40" dirty="0">
                  <a:latin typeface="Gotham" pitchFamily="2" charset="0"/>
                  <a:cs typeface="Gotham" pitchFamily="2" charset="0"/>
                </a:rPr>
                <a:t> </a:t>
              </a:r>
              <a:r>
                <a:rPr sz="1800" dirty="0">
                  <a:latin typeface="Gotham" pitchFamily="2" charset="0"/>
                  <a:cs typeface="Gotham" pitchFamily="2" charset="0"/>
                </a:rPr>
                <a:t>a</a:t>
              </a:r>
              <a:r>
                <a:rPr sz="1800" spc="-35" dirty="0">
                  <a:latin typeface="Gotham" pitchFamily="2" charset="0"/>
                  <a:cs typeface="Gotham" pitchFamily="2" charset="0"/>
                </a:rPr>
                <a:t> </a:t>
              </a:r>
              <a:r>
                <a:rPr sz="1800" dirty="0">
                  <a:latin typeface="Gotham" pitchFamily="2" charset="0"/>
                  <a:cs typeface="Gotham" pitchFamily="2" charset="0"/>
                </a:rPr>
                <a:t>su</a:t>
              </a:r>
              <a:r>
                <a:rPr sz="1800" spc="-30" dirty="0">
                  <a:latin typeface="Gotham" pitchFamily="2" charset="0"/>
                  <a:cs typeface="Gotham" pitchFamily="2" charset="0"/>
                </a:rPr>
                <a:t> </a:t>
              </a:r>
              <a:r>
                <a:rPr sz="1800" dirty="0">
                  <a:latin typeface="Gotham" pitchFamily="2" charset="0"/>
                  <a:cs typeface="Gotham" pitchFamily="2" charset="0"/>
                </a:rPr>
                <a:t>propia</a:t>
              </a:r>
              <a:r>
                <a:rPr sz="1800" spc="-40" dirty="0">
                  <a:latin typeface="Gotham" pitchFamily="2" charset="0"/>
                  <a:cs typeface="Gotham" pitchFamily="2" charset="0"/>
                </a:rPr>
                <a:t> </a:t>
              </a:r>
              <a:r>
                <a:rPr sz="1800" spc="-10" dirty="0">
                  <a:latin typeface="Gotham" pitchFamily="2" charset="0"/>
                  <a:cs typeface="Gotham" pitchFamily="2" charset="0"/>
                </a:rPr>
                <a:t>naturaleza</a:t>
              </a:r>
              <a:r>
                <a:rPr sz="1800" spc="-35" dirty="0">
                  <a:latin typeface="Gotham" pitchFamily="2" charset="0"/>
                  <a:cs typeface="Gotham" pitchFamily="2" charset="0"/>
                </a:rPr>
                <a:t> </a:t>
              </a:r>
              <a:r>
                <a:rPr sz="1800" dirty="0">
                  <a:latin typeface="Gotham" pitchFamily="2" charset="0"/>
                  <a:cs typeface="Gotham" pitchFamily="2" charset="0"/>
                </a:rPr>
                <a:t>o</a:t>
              </a:r>
              <a:r>
                <a:rPr sz="1800" spc="-35" dirty="0">
                  <a:latin typeface="Gotham" pitchFamily="2" charset="0"/>
                  <a:cs typeface="Gotham" pitchFamily="2" charset="0"/>
                </a:rPr>
                <a:t> </a:t>
              </a:r>
              <a:r>
                <a:rPr sz="1800" spc="-10" dirty="0">
                  <a:latin typeface="Gotham" pitchFamily="2" charset="0"/>
                  <a:cs typeface="Gotham" pitchFamily="2" charset="0"/>
                </a:rPr>
                <a:t>características</a:t>
              </a:r>
              <a:r>
                <a:rPr sz="1800" spc="-40"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spc="-10" dirty="0">
                  <a:latin typeface="Gotham" pitchFamily="2" charset="0"/>
                  <a:cs typeface="Gotham" pitchFamily="2" charset="0"/>
                </a:rPr>
                <a:t>fábrica.</a:t>
              </a:r>
              <a:endParaRPr sz="1800" dirty="0">
                <a:latin typeface="Gotham" pitchFamily="2" charset="0"/>
                <a:cs typeface="Gotham" pitchFamily="2" charset="0"/>
              </a:endParaRPr>
            </a:p>
          </p:txBody>
        </p:sp>
        <p:sp>
          <p:nvSpPr>
            <p:cNvPr id="3" name="object 3"/>
            <p:cNvSpPr txBox="1"/>
            <p:nvPr/>
          </p:nvSpPr>
          <p:spPr>
            <a:xfrm>
              <a:off x="1201484" y="2901188"/>
              <a:ext cx="9665334" cy="2757743"/>
            </a:xfrm>
            <a:prstGeom prst="rect">
              <a:avLst/>
            </a:prstGeom>
          </p:spPr>
          <p:txBody>
            <a:bodyPr vert="horz" wrap="square" lIns="0" tIns="12700" rIns="0" bIns="0" rtlCol="0">
              <a:spAutoFit/>
            </a:bodyPr>
            <a:lstStyle/>
            <a:p>
              <a:pPr marL="12700" algn="just">
                <a:lnSpc>
                  <a:spcPts val="2135"/>
                </a:lnSpc>
                <a:spcBef>
                  <a:spcPts val="100"/>
                </a:spcBef>
              </a:pPr>
              <a:r>
                <a:rPr sz="1800" b="1" spc="-10" dirty="0">
                  <a:solidFill>
                    <a:srgbClr val="FF0000"/>
                  </a:solidFill>
                  <a:latin typeface="Gotham" pitchFamily="2" charset="0"/>
                  <a:cs typeface="Gotham" pitchFamily="2" charset="0"/>
                </a:rPr>
                <a:t>Posición.</a:t>
              </a:r>
              <a:endParaRPr sz="1800" dirty="0">
                <a:latin typeface="Gotham" pitchFamily="2" charset="0"/>
                <a:cs typeface="Gotham" pitchFamily="2" charset="0"/>
              </a:endParaRPr>
            </a:p>
            <a:p>
              <a:pPr marL="12700" algn="just">
                <a:lnSpc>
                  <a:spcPts val="2135"/>
                </a:lnSpc>
              </a:pPr>
              <a:r>
                <a:rPr sz="1800" dirty="0">
                  <a:latin typeface="Gotham" pitchFamily="2" charset="0"/>
                  <a:cs typeface="Gotham" pitchFamily="2" charset="0"/>
                </a:rPr>
                <a:t>Se</a:t>
              </a:r>
              <a:r>
                <a:rPr sz="1800" spc="-35" dirty="0">
                  <a:latin typeface="Gotham" pitchFamily="2" charset="0"/>
                  <a:cs typeface="Gotham" pitchFamily="2" charset="0"/>
                </a:rPr>
                <a:t> </a:t>
              </a:r>
              <a:r>
                <a:rPr sz="1800" spc="-10" dirty="0">
                  <a:latin typeface="Gotham" pitchFamily="2" charset="0"/>
                  <a:cs typeface="Gotham" pitchFamily="2" charset="0"/>
                </a:rPr>
                <a:t>refiere</a:t>
              </a:r>
              <a:r>
                <a:rPr sz="1800" spc="-30" dirty="0">
                  <a:latin typeface="Gotham" pitchFamily="2" charset="0"/>
                  <a:cs typeface="Gotham" pitchFamily="2" charset="0"/>
                </a:rPr>
                <a:t> </a:t>
              </a:r>
              <a:r>
                <a:rPr sz="1800" dirty="0">
                  <a:latin typeface="Gotham" pitchFamily="2" charset="0"/>
                  <a:cs typeface="Gotham" pitchFamily="2" charset="0"/>
                </a:rPr>
                <a:t>al</a:t>
              </a:r>
              <a:r>
                <a:rPr sz="1800" spc="-35" dirty="0">
                  <a:latin typeface="Gotham" pitchFamily="2" charset="0"/>
                  <a:cs typeface="Gotham" pitchFamily="2" charset="0"/>
                </a:rPr>
                <a:t> </a:t>
              </a:r>
              <a:r>
                <a:rPr sz="1800" dirty="0">
                  <a:latin typeface="Gotham" pitchFamily="2" charset="0"/>
                  <a:cs typeface="Gotham" pitchFamily="2" charset="0"/>
                </a:rPr>
                <a:t>sitio</a:t>
              </a:r>
              <a:r>
                <a:rPr sz="1800" spc="-35" dirty="0">
                  <a:latin typeface="Gotham" pitchFamily="2" charset="0"/>
                  <a:cs typeface="Gotham" pitchFamily="2" charset="0"/>
                </a:rPr>
                <a:t> </a:t>
              </a:r>
              <a:r>
                <a:rPr sz="1800" dirty="0">
                  <a:latin typeface="Gotham" pitchFamily="2" charset="0"/>
                  <a:cs typeface="Gotham" pitchFamily="2" charset="0"/>
                </a:rPr>
                <a:t>o</a:t>
              </a:r>
              <a:r>
                <a:rPr sz="1800" spc="-35" dirty="0">
                  <a:latin typeface="Gotham" pitchFamily="2" charset="0"/>
                  <a:cs typeface="Gotham" pitchFamily="2" charset="0"/>
                </a:rPr>
                <a:t> </a:t>
              </a:r>
              <a:r>
                <a:rPr sz="1800" dirty="0">
                  <a:latin typeface="Gotham" pitchFamily="2" charset="0"/>
                  <a:cs typeface="Gotham" pitchFamily="2" charset="0"/>
                </a:rPr>
                <a:t>ubicación</a:t>
              </a:r>
              <a:r>
                <a:rPr sz="1800" spc="-35" dirty="0">
                  <a:latin typeface="Gotham" pitchFamily="2" charset="0"/>
                  <a:cs typeface="Gotham" pitchFamily="2" charset="0"/>
                </a:rPr>
                <a:t> </a:t>
              </a:r>
              <a:r>
                <a:rPr sz="1800" dirty="0">
                  <a:latin typeface="Gotham" pitchFamily="2" charset="0"/>
                  <a:cs typeface="Gotham" pitchFamily="2" charset="0"/>
                </a:rPr>
                <a:t>donde</a:t>
              </a:r>
              <a:r>
                <a:rPr sz="1800" spc="-35" dirty="0">
                  <a:latin typeface="Gotham" pitchFamily="2" charset="0"/>
                  <a:cs typeface="Gotham" pitchFamily="2" charset="0"/>
                </a:rPr>
                <a:t> </a:t>
              </a:r>
              <a:r>
                <a:rPr sz="1800" dirty="0">
                  <a:latin typeface="Gotham" pitchFamily="2" charset="0"/>
                  <a:cs typeface="Gotham" pitchFamily="2" charset="0"/>
                </a:rPr>
                <a:t>es</a:t>
              </a:r>
              <a:r>
                <a:rPr sz="1800" spc="-40" dirty="0">
                  <a:latin typeface="Gotham" pitchFamily="2" charset="0"/>
                  <a:cs typeface="Gotham" pitchFamily="2" charset="0"/>
                </a:rPr>
                <a:t> </a:t>
              </a:r>
              <a:r>
                <a:rPr sz="1800" dirty="0">
                  <a:latin typeface="Gotham" pitchFamily="2" charset="0"/>
                  <a:cs typeface="Gotham" pitchFamily="2" charset="0"/>
                </a:rPr>
                <a:t>colocada</a:t>
              </a:r>
              <a:r>
                <a:rPr sz="1800" spc="-35" dirty="0">
                  <a:latin typeface="Gotham" pitchFamily="2" charset="0"/>
                  <a:cs typeface="Gotham" pitchFamily="2" charset="0"/>
                </a:rPr>
                <a:t> </a:t>
              </a:r>
              <a:r>
                <a:rPr sz="1800" dirty="0">
                  <a:latin typeface="Gotham" pitchFamily="2" charset="0"/>
                  <a:cs typeface="Gotham" pitchFamily="2" charset="0"/>
                </a:rPr>
                <a:t>la</a:t>
              </a:r>
              <a:r>
                <a:rPr sz="1800" spc="-40" dirty="0">
                  <a:latin typeface="Gotham" pitchFamily="2" charset="0"/>
                  <a:cs typeface="Gotham" pitchFamily="2" charset="0"/>
                </a:rPr>
                <a:t> </a:t>
              </a:r>
              <a:r>
                <a:rPr sz="1800" dirty="0">
                  <a:latin typeface="Gotham" pitchFamily="2" charset="0"/>
                  <a:cs typeface="Gotham" pitchFamily="2" charset="0"/>
                </a:rPr>
                <a:t>fuente</a:t>
              </a:r>
              <a:r>
                <a:rPr sz="1800" spc="-35" dirty="0">
                  <a:latin typeface="Gotham" pitchFamily="2" charset="0"/>
                  <a:cs typeface="Gotham" pitchFamily="2" charset="0"/>
                </a:rPr>
                <a:t> </a:t>
              </a:r>
              <a:r>
                <a:rPr sz="1800" dirty="0">
                  <a:latin typeface="Gotham" pitchFamily="2" charset="0"/>
                  <a:cs typeface="Gotham" pitchFamily="2" charset="0"/>
                </a:rPr>
                <a:t>emisora</a:t>
              </a:r>
              <a:r>
                <a:rPr sz="1800" spc="-40"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luz;</a:t>
              </a:r>
              <a:r>
                <a:rPr sz="1800" spc="-30" dirty="0">
                  <a:latin typeface="Gotham" pitchFamily="2" charset="0"/>
                  <a:cs typeface="Gotham" pitchFamily="2" charset="0"/>
                </a:rPr>
                <a:t> </a:t>
              </a:r>
              <a:r>
                <a:rPr sz="1800" dirty="0">
                  <a:latin typeface="Gotham" pitchFamily="2" charset="0"/>
                  <a:cs typeface="Gotham" pitchFamily="2" charset="0"/>
                </a:rPr>
                <a:t>esta</a:t>
              </a:r>
              <a:r>
                <a:rPr sz="1800" spc="-40" dirty="0">
                  <a:latin typeface="Gotham" pitchFamily="2" charset="0"/>
                  <a:cs typeface="Gotham" pitchFamily="2" charset="0"/>
                </a:rPr>
                <a:t> </a:t>
              </a:r>
              <a:r>
                <a:rPr sz="1800" dirty="0">
                  <a:latin typeface="Gotham" pitchFamily="2" charset="0"/>
                  <a:cs typeface="Gotham" pitchFamily="2" charset="0"/>
                </a:rPr>
                <a:t>decisión</a:t>
              </a:r>
              <a:r>
                <a:rPr sz="1800" spc="-35" dirty="0">
                  <a:latin typeface="Gotham" pitchFamily="2" charset="0"/>
                  <a:cs typeface="Gotham" pitchFamily="2" charset="0"/>
                </a:rPr>
                <a:t> </a:t>
              </a:r>
              <a:r>
                <a:rPr sz="1800" dirty="0">
                  <a:latin typeface="Gotham" pitchFamily="2" charset="0"/>
                  <a:cs typeface="Gotham" pitchFamily="2" charset="0"/>
                </a:rPr>
                <a:t>es</a:t>
              </a:r>
              <a:r>
                <a:rPr sz="1800" spc="-40"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spc="-20" dirty="0">
                  <a:latin typeface="Gotham" pitchFamily="2" charset="0"/>
                  <a:cs typeface="Gotham" pitchFamily="2" charset="0"/>
                </a:rPr>
                <a:t>suma</a:t>
              </a:r>
              <a:endParaRPr sz="1800" dirty="0">
                <a:latin typeface="Gotham" pitchFamily="2" charset="0"/>
                <a:cs typeface="Gotham" pitchFamily="2" charset="0"/>
              </a:endParaRPr>
            </a:p>
            <a:p>
              <a:pPr marL="12700" marR="663575" algn="just">
                <a:lnSpc>
                  <a:spcPct val="101099"/>
                </a:lnSpc>
                <a:spcBef>
                  <a:spcPts val="25"/>
                </a:spcBef>
              </a:pPr>
              <a:r>
                <a:rPr sz="1800" dirty="0">
                  <a:latin typeface="Gotham" pitchFamily="2" charset="0"/>
                  <a:cs typeface="Gotham" pitchFamily="2" charset="0"/>
                </a:rPr>
                <a:t>importancia</a:t>
              </a:r>
              <a:r>
                <a:rPr sz="1800" spc="-35" dirty="0">
                  <a:latin typeface="Gotham" pitchFamily="2" charset="0"/>
                  <a:cs typeface="Gotham" pitchFamily="2" charset="0"/>
                </a:rPr>
                <a:t> </a:t>
              </a:r>
              <a:r>
                <a:rPr sz="1800" dirty="0">
                  <a:latin typeface="Gotham" pitchFamily="2" charset="0"/>
                  <a:cs typeface="Gotham" pitchFamily="2" charset="0"/>
                </a:rPr>
                <a:t>ya</a:t>
              </a:r>
              <a:r>
                <a:rPr sz="1800" spc="-35" dirty="0">
                  <a:latin typeface="Gotham" pitchFamily="2" charset="0"/>
                  <a:cs typeface="Gotham" pitchFamily="2" charset="0"/>
                </a:rPr>
                <a:t> </a:t>
              </a:r>
              <a:r>
                <a:rPr sz="1800" dirty="0">
                  <a:latin typeface="Gotham" pitchFamily="2" charset="0"/>
                  <a:cs typeface="Gotham" pitchFamily="2" charset="0"/>
                </a:rPr>
                <a:t>que</a:t>
              </a:r>
              <a:r>
                <a:rPr sz="1800" spc="-30" dirty="0">
                  <a:latin typeface="Gotham" pitchFamily="2" charset="0"/>
                  <a:cs typeface="Gotham" pitchFamily="2" charset="0"/>
                </a:rPr>
                <a:t> </a:t>
              </a:r>
              <a:r>
                <a:rPr sz="1800" dirty="0">
                  <a:latin typeface="Gotham" pitchFamily="2" charset="0"/>
                  <a:cs typeface="Gotham" pitchFamily="2" charset="0"/>
                </a:rPr>
                <a:t>influye</a:t>
              </a:r>
              <a:r>
                <a:rPr sz="1800" spc="-30" dirty="0">
                  <a:latin typeface="Gotham" pitchFamily="2" charset="0"/>
                  <a:cs typeface="Gotham" pitchFamily="2" charset="0"/>
                </a:rPr>
                <a:t> </a:t>
              </a:r>
              <a:r>
                <a:rPr sz="1800" spc="-10" dirty="0">
                  <a:latin typeface="Gotham" pitchFamily="2" charset="0"/>
                  <a:cs typeface="Gotham" pitchFamily="2" charset="0"/>
                </a:rPr>
                <a:t>directamente</a:t>
              </a:r>
              <a:r>
                <a:rPr sz="1800" spc="-30" dirty="0">
                  <a:latin typeface="Gotham" pitchFamily="2" charset="0"/>
                  <a:cs typeface="Gotham" pitchFamily="2" charset="0"/>
                </a:rPr>
                <a:t> </a:t>
              </a:r>
              <a:r>
                <a:rPr sz="1800" dirty="0">
                  <a:latin typeface="Gotham" pitchFamily="2" charset="0"/>
                  <a:cs typeface="Gotham" pitchFamily="2" charset="0"/>
                </a:rPr>
                <a:t>en</a:t>
              </a:r>
              <a:r>
                <a:rPr sz="1800" spc="-30" dirty="0">
                  <a:latin typeface="Gotham" pitchFamily="2" charset="0"/>
                  <a:cs typeface="Gotham" pitchFamily="2" charset="0"/>
                </a:rPr>
                <a:t> </a:t>
              </a:r>
              <a:r>
                <a:rPr sz="1800" dirty="0">
                  <a:latin typeface="Gotham" pitchFamily="2" charset="0"/>
                  <a:cs typeface="Gotham" pitchFamily="2" charset="0"/>
                </a:rPr>
                <a:t>la</a:t>
              </a:r>
              <a:r>
                <a:rPr sz="1800" spc="-35" dirty="0">
                  <a:latin typeface="Gotham" pitchFamily="2" charset="0"/>
                  <a:cs typeface="Gotham" pitchFamily="2" charset="0"/>
                </a:rPr>
                <a:t> </a:t>
              </a:r>
              <a:r>
                <a:rPr sz="1800" dirty="0">
                  <a:latin typeface="Gotham" pitchFamily="2" charset="0"/>
                  <a:cs typeface="Gotham" pitchFamily="2" charset="0"/>
                </a:rPr>
                <a:t>apariencia</a:t>
              </a:r>
              <a:r>
                <a:rPr sz="1800" spc="-3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los</a:t>
              </a:r>
              <a:r>
                <a:rPr sz="1800" spc="-40" dirty="0">
                  <a:latin typeface="Gotham" pitchFamily="2" charset="0"/>
                  <a:cs typeface="Gotham" pitchFamily="2" charset="0"/>
                </a:rPr>
                <a:t> </a:t>
              </a:r>
              <a:r>
                <a:rPr sz="1800" dirty="0">
                  <a:latin typeface="Gotham" pitchFamily="2" charset="0"/>
                  <a:cs typeface="Gotham" pitchFamily="2" charset="0"/>
                </a:rPr>
                <a:t>objetos</a:t>
              </a:r>
              <a:r>
                <a:rPr sz="1800" spc="-35" dirty="0">
                  <a:latin typeface="Gotham" pitchFamily="2" charset="0"/>
                  <a:cs typeface="Gotham" pitchFamily="2" charset="0"/>
                </a:rPr>
                <a:t> </a:t>
              </a:r>
              <a:r>
                <a:rPr sz="1800" dirty="0">
                  <a:latin typeface="Gotham" pitchFamily="2" charset="0"/>
                  <a:cs typeface="Gotham" pitchFamily="2" charset="0"/>
                </a:rPr>
                <a:t>y</a:t>
              </a:r>
              <a:r>
                <a:rPr sz="1800" spc="-40" dirty="0">
                  <a:latin typeface="Gotham" pitchFamily="2" charset="0"/>
                  <a:cs typeface="Gotham" pitchFamily="2" charset="0"/>
                </a:rPr>
                <a:t> </a:t>
              </a:r>
              <a:r>
                <a:rPr sz="1800" dirty="0">
                  <a:latin typeface="Gotham" pitchFamily="2" charset="0"/>
                  <a:cs typeface="Gotham" pitchFamily="2" charset="0"/>
                </a:rPr>
                <a:t>espacio.</a:t>
              </a:r>
              <a:r>
                <a:rPr sz="1800" spc="-40" dirty="0">
                  <a:latin typeface="Gotham" pitchFamily="2" charset="0"/>
                  <a:cs typeface="Gotham" pitchFamily="2" charset="0"/>
                </a:rPr>
                <a:t> </a:t>
              </a:r>
              <a:r>
                <a:rPr sz="1800" dirty="0">
                  <a:latin typeface="Gotham" pitchFamily="2" charset="0"/>
                  <a:cs typeface="Gotham" pitchFamily="2" charset="0"/>
                </a:rPr>
                <a:t>Tiene</a:t>
              </a:r>
              <a:r>
                <a:rPr sz="1800" spc="-30" dirty="0">
                  <a:latin typeface="Gotham" pitchFamily="2" charset="0"/>
                  <a:cs typeface="Gotham" pitchFamily="2" charset="0"/>
                </a:rPr>
                <a:t> </a:t>
              </a:r>
              <a:r>
                <a:rPr sz="1800" spc="-25" dirty="0">
                  <a:latin typeface="Gotham" pitchFamily="2" charset="0"/>
                  <a:cs typeface="Gotham" pitchFamily="2" charset="0"/>
                </a:rPr>
                <a:t>una </a:t>
              </a:r>
              <a:r>
                <a:rPr sz="1800" dirty="0">
                  <a:latin typeface="Gotham" pitchFamily="2" charset="0"/>
                  <a:cs typeface="Gotham" pitchFamily="2" charset="0"/>
                </a:rPr>
                <a:t>estrecha</a:t>
              </a:r>
              <a:r>
                <a:rPr sz="1800" spc="-40" dirty="0">
                  <a:latin typeface="Gotham" pitchFamily="2" charset="0"/>
                  <a:cs typeface="Gotham" pitchFamily="2" charset="0"/>
                </a:rPr>
                <a:t> </a:t>
              </a:r>
              <a:r>
                <a:rPr sz="1800" dirty="0">
                  <a:latin typeface="Gotham" pitchFamily="2" charset="0"/>
                  <a:cs typeface="Gotham" pitchFamily="2" charset="0"/>
                </a:rPr>
                <a:t>relación</a:t>
              </a:r>
              <a:r>
                <a:rPr sz="1800" spc="-40" dirty="0">
                  <a:latin typeface="Gotham" pitchFamily="2" charset="0"/>
                  <a:cs typeface="Gotham" pitchFamily="2" charset="0"/>
                </a:rPr>
                <a:t> </a:t>
              </a:r>
              <a:r>
                <a:rPr sz="1800" dirty="0">
                  <a:latin typeface="Gotham" pitchFamily="2" charset="0"/>
                  <a:cs typeface="Gotham" pitchFamily="2" charset="0"/>
                </a:rPr>
                <a:t>con</a:t>
              </a:r>
              <a:r>
                <a:rPr sz="1800" spc="-40" dirty="0">
                  <a:latin typeface="Gotham" pitchFamily="2" charset="0"/>
                  <a:cs typeface="Gotham" pitchFamily="2" charset="0"/>
                </a:rPr>
                <a:t> </a:t>
              </a:r>
              <a:r>
                <a:rPr sz="1800" dirty="0">
                  <a:latin typeface="Gotham" pitchFamily="2" charset="0"/>
                  <a:cs typeface="Gotham" pitchFamily="2" charset="0"/>
                </a:rPr>
                <a:t>las</a:t>
              </a:r>
              <a:r>
                <a:rPr sz="1800" spc="-45" dirty="0">
                  <a:latin typeface="Gotham" pitchFamily="2" charset="0"/>
                  <a:cs typeface="Gotham" pitchFamily="2" charset="0"/>
                </a:rPr>
                <a:t> </a:t>
              </a:r>
              <a:r>
                <a:rPr sz="1800" dirty="0">
                  <a:latin typeface="Gotham" pitchFamily="2" charset="0"/>
                  <a:cs typeface="Gotham" pitchFamily="2" charset="0"/>
                </a:rPr>
                <a:t>sensaciones</a:t>
              </a:r>
              <a:r>
                <a:rPr sz="1800" spc="-45" dirty="0">
                  <a:latin typeface="Gotham" pitchFamily="2" charset="0"/>
                  <a:cs typeface="Gotham" pitchFamily="2" charset="0"/>
                </a:rPr>
                <a:t> </a:t>
              </a:r>
              <a:r>
                <a:rPr sz="1800" dirty="0">
                  <a:latin typeface="Gotham" pitchFamily="2" charset="0"/>
                  <a:cs typeface="Gotham" pitchFamily="2" charset="0"/>
                </a:rPr>
                <a:t>que</a:t>
              </a:r>
              <a:r>
                <a:rPr sz="1800" spc="-40" dirty="0">
                  <a:latin typeface="Gotham" pitchFamily="2" charset="0"/>
                  <a:cs typeface="Gotham" pitchFamily="2" charset="0"/>
                </a:rPr>
                <a:t> </a:t>
              </a:r>
              <a:r>
                <a:rPr sz="1800" dirty="0">
                  <a:latin typeface="Gotham" pitchFamily="2" charset="0"/>
                  <a:cs typeface="Gotham" pitchFamily="2" charset="0"/>
                </a:rPr>
                <a:t>el</a:t>
              </a:r>
              <a:r>
                <a:rPr sz="1800" spc="-40" dirty="0">
                  <a:latin typeface="Gotham" pitchFamily="2" charset="0"/>
                  <a:cs typeface="Gotham" pitchFamily="2" charset="0"/>
                </a:rPr>
                <a:t> </a:t>
              </a:r>
              <a:r>
                <a:rPr sz="1800" dirty="0">
                  <a:latin typeface="Gotham" pitchFamily="2" charset="0"/>
                  <a:cs typeface="Gotham" pitchFamily="2" charset="0"/>
                </a:rPr>
                <a:t>diseñador</a:t>
              </a:r>
              <a:r>
                <a:rPr sz="1800" spc="-45" dirty="0">
                  <a:latin typeface="Gotham" pitchFamily="2" charset="0"/>
                  <a:cs typeface="Gotham" pitchFamily="2" charset="0"/>
                </a:rPr>
                <a:t> </a:t>
              </a:r>
              <a:r>
                <a:rPr sz="1800" spc="-10" dirty="0">
                  <a:latin typeface="Gotham" pitchFamily="2" charset="0"/>
                  <a:cs typeface="Gotham" pitchFamily="2" charset="0"/>
                </a:rPr>
                <a:t>trasmitirá</a:t>
              </a:r>
              <a:r>
                <a:rPr sz="1800" spc="-40" dirty="0">
                  <a:latin typeface="Gotham" pitchFamily="2" charset="0"/>
                  <a:cs typeface="Gotham" pitchFamily="2" charset="0"/>
                </a:rPr>
                <a:t> </a:t>
              </a:r>
              <a:r>
                <a:rPr sz="1800" dirty="0">
                  <a:latin typeface="Gotham" pitchFamily="2" charset="0"/>
                  <a:cs typeface="Gotham" pitchFamily="2" charset="0"/>
                </a:rPr>
                <a:t>a</a:t>
              </a:r>
              <a:r>
                <a:rPr sz="1800" spc="-40" dirty="0">
                  <a:latin typeface="Gotham" pitchFamily="2" charset="0"/>
                  <a:cs typeface="Gotham" pitchFamily="2" charset="0"/>
                </a:rPr>
                <a:t> </a:t>
              </a:r>
              <a:r>
                <a:rPr sz="1800" dirty="0">
                  <a:latin typeface="Gotham" pitchFamily="2" charset="0"/>
                  <a:cs typeface="Gotham" pitchFamily="2" charset="0"/>
                </a:rPr>
                <a:t>los</a:t>
              </a:r>
              <a:r>
                <a:rPr sz="1800" spc="-45" dirty="0">
                  <a:latin typeface="Gotham" pitchFamily="2" charset="0"/>
                  <a:cs typeface="Gotham" pitchFamily="2" charset="0"/>
                </a:rPr>
                <a:t> </a:t>
              </a:r>
              <a:r>
                <a:rPr sz="1800" spc="-10" dirty="0">
                  <a:latin typeface="Gotham" pitchFamily="2" charset="0"/>
                  <a:cs typeface="Gotham" pitchFamily="2" charset="0"/>
                </a:rPr>
                <a:t>espectadores.</a:t>
              </a:r>
              <a:endParaRPr sz="1800" dirty="0">
                <a:latin typeface="Gotham" pitchFamily="2" charset="0"/>
                <a:cs typeface="Gotham" pitchFamily="2" charset="0"/>
              </a:endParaRPr>
            </a:p>
            <a:p>
              <a:pPr algn="just">
                <a:lnSpc>
                  <a:spcPct val="100000"/>
                </a:lnSpc>
                <a:spcBef>
                  <a:spcPts val="50"/>
                </a:spcBef>
              </a:pPr>
              <a:endParaRPr sz="1800" dirty="0">
                <a:latin typeface="Gotham" pitchFamily="2" charset="0"/>
                <a:cs typeface="Gotham" pitchFamily="2" charset="0"/>
              </a:endParaRPr>
            </a:p>
            <a:p>
              <a:pPr marL="12700" marR="5080" algn="just">
                <a:lnSpc>
                  <a:spcPts val="2110"/>
                </a:lnSpc>
              </a:pPr>
              <a:r>
                <a:rPr sz="1800" dirty="0">
                  <a:latin typeface="Gotham" pitchFamily="2" charset="0"/>
                  <a:cs typeface="Gotham" pitchFamily="2" charset="0"/>
                </a:rPr>
                <a:t>Cuando</a:t>
              </a:r>
              <a:r>
                <a:rPr sz="1800" spc="-40" dirty="0">
                  <a:latin typeface="Gotham" pitchFamily="2" charset="0"/>
                  <a:cs typeface="Gotham" pitchFamily="2" charset="0"/>
                </a:rPr>
                <a:t> </a:t>
              </a:r>
              <a:r>
                <a:rPr sz="1800" dirty="0">
                  <a:latin typeface="Gotham" pitchFamily="2" charset="0"/>
                  <a:cs typeface="Gotham" pitchFamily="2" charset="0"/>
                </a:rPr>
                <a:t>se</a:t>
              </a:r>
              <a:r>
                <a:rPr sz="1800" spc="-35" dirty="0">
                  <a:latin typeface="Gotham" pitchFamily="2" charset="0"/>
                  <a:cs typeface="Gotham" pitchFamily="2" charset="0"/>
                </a:rPr>
                <a:t> </a:t>
              </a:r>
              <a:r>
                <a:rPr sz="1800" dirty="0">
                  <a:latin typeface="Gotham" pitchFamily="2" charset="0"/>
                  <a:cs typeface="Gotham" pitchFamily="2" charset="0"/>
                </a:rPr>
                <a:t>habla</a:t>
              </a:r>
              <a:r>
                <a:rPr sz="1800" spc="-40"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iluminación</a:t>
              </a:r>
              <a:r>
                <a:rPr sz="1800" spc="-35" dirty="0">
                  <a:latin typeface="Gotham" pitchFamily="2" charset="0"/>
                  <a:cs typeface="Gotham" pitchFamily="2" charset="0"/>
                </a:rPr>
                <a:t> </a:t>
              </a:r>
              <a:r>
                <a:rPr sz="1800" dirty="0">
                  <a:latin typeface="Gotham" pitchFamily="2" charset="0"/>
                  <a:cs typeface="Gotham" pitchFamily="2" charset="0"/>
                </a:rPr>
                <a:t>escénica</a:t>
              </a:r>
              <a:r>
                <a:rPr sz="1800" spc="-45" dirty="0">
                  <a:latin typeface="Gotham" pitchFamily="2" charset="0"/>
                  <a:cs typeface="Gotham" pitchFamily="2" charset="0"/>
                </a:rPr>
                <a:t> </a:t>
              </a:r>
              <a:r>
                <a:rPr sz="1800" dirty="0">
                  <a:latin typeface="Gotham" pitchFamily="2" charset="0"/>
                  <a:cs typeface="Gotham" pitchFamily="2" charset="0"/>
                </a:rPr>
                <a:t>o</a:t>
              </a:r>
              <a:r>
                <a:rPr sz="1800" spc="-40" dirty="0">
                  <a:latin typeface="Gotham" pitchFamily="2" charset="0"/>
                  <a:cs typeface="Gotham" pitchFamily="2" charset="0"/>
                </a:rPr>
                <a:t> </a:t>
              </a:r>
              <a:r>
                <a:rPr sz="1800" spc="-10" dirty="0">
                  <a:latin typeface="Gotham" pitchFamily="2" charset="0"/>
                  <a:cs typeface="Gotham" pitchFamily="2" charset="0"/>
                </a:rPr>
                <a:t>teatral</a:t>
              </a:r>
              <a:r>
                <a:rPr sz="1800" spc="-40" dirty="0">
                  <a:latin typeface="Gotham" pitchFamily="2" charset="0"/>
                  <a:cs typeface="Gotham" pitchFamily="2" charset="0"/>
                </a:rPr>
                <a:t> </a:t>
              </a:r>
              <a:r>
                <a:rPr sz="1800" dirty="0">
                  <a:latin typeface="Gotham" pitchFamily="2" charset="0"/>
                  <a:cs typeface="Gotham" pitchFamily="2" charset="0"/>
                </a:rPr>
                <a:t>existen</a:t>
              </a:r>
              <a:r>
                <a:rPr sz="1800" spc="-40" dirty="0">
                  <a:latin typeface="Gotham" pitchFamily="2" charset="0"/>
                  <a:cs typeface="Gotham" pitchFamily="2" charset="0"/>
                </a:rPr>
                <a:t> </a:t>
              </a:r>
              <a:r>
                <a:rPr sz="1800" dirty="0">
                  <a:latin typeface="Gotham" pitchFamily="2" charset="0"/>
                  <a:cs typeface="Gotham" pitchFamily="2" charset="0"/>
                </a:rPr>
                <a:t>una</a:t>
              </a:r>
              <a:r>
                <a:rPr sz="1800" spc="-40" dirty="0">
                  <a:latin typeface="Gotham" pitchFamily="2" charset="0"/>
                  <a:cs typeface="Gotham" pitchFamily="2" charset="0"/>
                </a:rPr>
                <a:t> </a:t>
              </a:r>
              <a:r>
                <a:rPr sz="1800" dirty="0">
                  <a:latin typeface="Gotham" pitchFamily="2" charset="0"/>
                  <a:cs typeface="Gotham" pitchFamily="2" charset="0"/>
                </a:rPr>
                <a:t>serie</a:t>
              </a:r>
              <a:r>
                <a:rPr sz="1800" spc="-40"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dirty="0">
                  <a:latin typeface="Gotham" pitchFamily="2" charset="0"/>
                  <a:cs typeface="Gotham" pitchFamily="2" charset="0"/>
                </a:rPr>
                <a:t>posiciones</a:t>
              </a:r>
              <a:r>
                <a:rPr sz="1800" spc="-40" dirty="0">
                  <a:latin typeface="Gotham" pitchFamily="2" charset="0"/>
                  <a:cs typeface="Gotham" pitchFamily="2" charset="0"/>
                </a:rPr>
                <a:t> </a:t>
              </a:r>
              <a:r>
                <a:rPr sz="1800" spc="-10" dirty="0">
                  <a:latin typeface="Gotham" pitchFamily="2" charset="0"/>
                  <a:cs typeface="Gotham" pitchFamily="2" charset="0"/>
                </a:rPr>
                <a:t>preestablecidas</a:t>
              </a:r>
              <a:r>
                <a:rPr sz="1800" spc="-45" dirty="0">
                  <a:latin typeface="Gotham" pitchFamily="2" charset="0"/>
                  <a:cs typeface="Gotham" pitchFamily="2" charset="0"/>
                </a:rPr>
                <a:t> </a:t>
              </a:r>
              <a:r>
                <a:rPr sz="1800" spc="-50" dirty="0">
                  <a:latin typeface="Gotham" pitchFamily="2" charset="0"/>
                  <a:cs typeface="Gotham" pitchFamily="2" charset="0"/>
                </a:rPr>
                <a:t>a </a:t>
              </a:r>
              <a:r>
                <a:rPr sz="1800" dirty="0">
                  <a:latin typeface="Gotham" pitchFamily="2" charset="0"/>
                  <a:cs typeface="Gotham" pitchFamily="2" charset="0"/>
                </a:rPr>
                <a:t>partir</a:t>
              </a:r>
              <a:r>
                <a:rPr sz="1800" spc="-50" dirty="0">
                  <a:latin typeface="Gotham" pitchFamily="2" charset="0"/>
                  <a:cs typeface="Gotham" pitchFamily="2" charset="0"/>
                </a:rPr>
                <a:t> </a:t>
              </a:r>
              <a:r>
                <a:rPr sz="1800" dirty="0">
                  <a:latin typeface="Gotham" pitchFamily="2" charset="0"/>
                  <a:cs typeface="Gotham" pitchFamily="2" charset="0"/>
                </a:rPr>
                <a:t>del</a:t>
              </a:r>
              <a:r>
                <a:rPr sz="1800" spc="-45" dirty="0">
                  <a:latin typeface="Gotham" pitchFamily="2" charset="0"/>
                  <a:cs typeface="Gotham" pitchFamily="2" charset="0"/>
                </a:rPr>
                <a:t> </a:t>
              </a:r>
              <a:r>
                <a:rPr sz="1800" dirty="0">
                  <a:latin typeface="Gotham" pitchFamily="2" charset="0"/>
                  <a:cs typeface="Gotham" pitchFamily="2" charset="0"/>
                </a:rPr>
                <a:t>actor</a:t>
              </a:r>
              <a:r>
                <a:rPr sz="1800" spc="-50" dirty="0">
                  <a:latin typeface="Gotham" pitchFamily="2" charset="0"/>
                  <a:cs typeface="Gotham" pitchFamily="2" charset="0"/>
                </a:rPr>
                <a:t> </a:t>
              </a:r>
              <a:r>
                <a:rPr sz="1800" dirty="0">
                  <a:latin typeface="Gotham" pitchFamily="2" charset="0"/>
                  <a:cs typeface="Gotham" pitchFamily="2" charset="0"/>
                </a:rPr>
                <a:t>u</a:t>
              </a:r>
              <a:r>
                <a:rPr sz="1800" spc="-40" dirty="0">
                  <a:latin typeface="Gotham" pitchFamily="2" charset="0"/>
                  <a:cs typeface="Gotham" pitchFamily="2" charset="0"/>
                </a:rPr>
                <a:t> </a:t>
              </a:r>
              <a:r>
                <a:rPr sz="1800" dirty="0">
                  <a:latin typeface="Gotham" pitchFamily="2" charset="0"/>
                  <a:cs typeface="Gotham" pitchFamily="2" charset="0"/>
                </a:rPr>
                <a:t>objeto</a:t>
              </a:r>
              <a:r>
                <a:rPr sz="1800" spc="-45" dirty="0">
                  <a:latin typeface="Gotham" pitchFamily="2" charset="0"/>
                  <a:cs typeface="Gotham" pitchFamily="2" charset="0"/>
                </a:rPr>
                <a:t> </a:t>
              </a:r>
              <a:r>
                <a:rPr sz="1800" dirty="0">
                  <a:latin typeface="Gotham" pitchFamily="2" charset="0"/>
                  <a:cs typeface="Gotham" pitchFamily="2" charset="0"/>
                </a:rPr>
                <a:t>iluminado.</a:t>
              </a:r>
              <a:r>
                <a:rPr sz="1800" spc="-45" dirty="0">
                  <a:latin typeface="Gotham" pitchFamily="2" charset="0"/>
                  <a:cs typeface="Gotham" pitchFamily="2" charset="0"/>
                </a:rPr>
                <a:t> </a:t>
              </a:r>
              <a:r>
                <a:rPr sz="1800" spc="-10" dirty="0">
                  <a:latin typeface="Gotham" pitchFamily="2" charset="0"/>
                  <a:cs typeface="Gotham" pitchFamily="2" charset="0"/>
                </a:rPr>
                <a:t>Para</a:t>
              </a:r>
              <a:r>
                <a:rPr sz="1800" spc="-50" dirty="0">
                  <a:latin typeface="Gotham" pitchFamily="2" charset="0"/>
                  <a:cs typeface="Gotham" pitchFamily="2" charset="0"/>
                </a:rPr>
                <a:t> </a:t>
              </a:r>
              <a:r>
                <a:rPr sz="1800" dirty="0">
                  <a:latin typeface="Gotham" pitchFamily="2" charset="0"/>
                  <a:cs typeface="Gotham" pitchFamily="2" charset="0"/>
                </a:rPr>
                <a:t>mas</a:t>
              </a:r>
              <a:r>
                <a:rPr sz="1800" spc="-45" dirty="0">
                  <a:latin typeface="Gotham" pitchFamily="2" charset="0"/>
                  <a:cs typeface="Gotham" pitchFamily="2" charset="0"/>
                </a:rPr>
                <a:t> </a:t>
              </a:r>
              <a:r>
                <a:rPr sz="1800" dirty="0">
                  <a:latin typeface="Gotham" pitchFamily="2" charset="0"/>
                  <a:cs typeface="Gotham" pitchFamily="2" charset="0"/>
                </a:rPr>
                <a:t>Detalles</a:t>
              </a:r>
              <a:r>
                <a:rPr sz="1800" spc="-45" dirty="0">
                  <a:latin typeface="Gotham" pitchFamily="2" charset="0"/>
                  <a:cs typeface="Gotham" pitchFamily="2" charset="0"/>
                </a:rPr>
                <a:t> </a:t>
              </a:r>
              <a:r>
                <a:rPr sz="1800" dirty="0">
                  <a:latin typeface="Gotham" pitchFamily="2" charset="0"/>
                  <a:cs typeface="Gotham" pitchFamily="2" charset="0"/>
                </a:rPr>
                <a:t>veremos</a:t>
              </a:r>
              <a:r>
                <a:rPr sz="1800" spc="-40" dirty="0">
                  <a:latin typeface="Gotham" pitchFamily="2" charset="0"/>
                  <a:cs typeface="Gotham" pitchFamily="2" charset="0"/>
                </a:rPr>
                <a:t> </a:t>
              </a:r>
              <a:r>
                <a:rPr sz="1800" dirty="0">
                  <a:latin typeface="Gotham" pitchFamily="2" charset="0"/>
                  <a:cs typeface="Gotham" pitchFamily="2" charset="0"/>
                </a:rPr>
                <a:t>Ángulos</a:t>
              </a:r>
              <a:r>
                <a:rPr sz="1800" spc="-45" dirty="0">
                  <a:latin typeface="Gotham" pitchFamily="2" charset="0"/>
                  <a:cs typeface="Gotham" pitchFamily="2" charset="0"/>
                </a:rPr>
                <a:t> </a:t>
              </a:r>
              <a:r>
                <a:rPr sz="1800" dirty="0">
                  <a:latin typeface="Gotham" pitchFamily="2" charset="0"/>
                  <a:cs typeface="Gotham" pitchFamily="2" charset="0"/>
                </a:rPr>
                <a:t>de</a:t>
              </a:r>
              <a:r>
                <a:rPr sz="1800" spc="-45" dirty="0">
                  <a:latin typeface="Gotham" pitchFamily="2" charset="0"/>
                  <a:cs typeface="Gotham" pitchFamily="2" charset="0"/>
                </a:rPr>
                <a:t> </a:t>
              </a:r>
              <a:r>
                <a:rPr sz="1800" dirty="0">
                  <a:latin typeface="Gotham" pitchFamily="2" charset="0"/>
                  <a:cs typeface="Gotham" pitchFamily="2" charset="0"/>
                </a:rPr>
                <a:t>dirección</a:t>
              </a:r>
              <a:r>
                <a:rPr sz="1800" spc="-40" dirty="0">
                  <a:latin typeface="Gotham" pitchFamily="2" charset="0"/>
                  <a:cs typeface="Gotham" pitchFamily="2" charset="0"/>
                </a:rPr>
                <a:t> </a:t>
              </a:r>
              <a:r>
                <a:rPr sz="1800" dirty="0">
                  <a:latin typeface="Gotham" pitchFamily="2" charset="0"/>
                  <a:cs typeface="Gotham" pitchFamily="2" charset="0"/>
                </a:rPr>
                <a:t>de</a:t>
              </a:r>
              <a:r>
                <a:rPr sz="1800" spc="-45" dirty="0">
                  <a:latin typeface="Gotham" pitchFamily="2" charset="0"/>
                  <a:cs typeface="Gotham" pitchFamily="2" charset="0"/>
                </a:rPr>
                <a:t> </a:t>
              </a:r>
              <a:r>
                <a:rPr sz="1800" spc="-20" dirty="0">
                  <a:latin typeface="Gotham" pitchFamily="2" charset="0"/>
                  <a:cs typeface="Gotham" pitchFamily="2" charset="0"/>
                </a:rPr>
                <a:t>Luz.</a:t>
              </a:r>
              <a:endParaRPr sz="1800" dirty="0">
                <a:latin typeface="Gotham" pitchFamily="2" charset="0"/>
                <a:cs typeface="Gotham" pitchFamily="2"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AD6C722-A896-1926-8BD6-F16D3FC130B1}"/>
              </a:ext>
            </a:extLst>
          </p:cNvPr>
          <p:cNvSpPr/>
          <p:nvPr/>
        </p:nvSpPr>
        <p:spPr>
          <a:xfrm>
            <a:off x="381000" y="533400"/>
            <a:ext cx="11277600" cy="563880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p>
        </p:txBody>
      </p:sp>
      <p:grpSp>
        <p:nvGrpSpPr>
          <p:cNvPr id="6" name="Grupo 5">
            <a:extLst>
              <a:ext uri="{FF2B5EF4-FFF2-40B4-BE49-F238E27FC236}">
                <a16:creationId xmlns:a16="http://schemas.microsoft.com/office/drawing/2014/main" id="{819DE0D6-EC9C-0954-C687-E99A98D13D27}"/>
              </a:ext>
            </a:extLst>
          </p:cNvPr>
          <p:cNvGrpSpPr/>
          <p:nvPr/>
        </p:nvGrpSpPr>
        <p:grpSpPr>
          <a:xfrm>
            <a:off x="662295" y="788923"/>
            <a:ext cx="10715009" cy="5127754"/>
            <a:chOff x="738496" y="865123"/>
            <a:chExt cx="10715009" cy="5127754"/>
          </a:xfrm>
        </p:grpSpPr>
        <p:sp>
          <p:nvSpPr>
            <p:cNvPr id="2" name="object 2"/>
            <p:cNvSpPr txBox="1"/>
            <p:nvPr/>
          </p:nvSpPr>
          <p:spPr>
            <a:xfrm>
              <a:off x="738497" y="865123"/>
              <a:ext cx="10715008" cy="2769989"/>
            </a:xfrm>
            <a:prstGeom prst="rect">
              <a:avLst/>
            </a:prstGeom>
          </p:spPr>
          <p:txBody>
            <a:bodyPr vert="horz" wrap="square" lIns="0" tIns="12700" rIns="0" bIns="0" rtlCol="0">
              <a:spAutoFit/>
            </a:bodyPr>
            <a:lstStyle/>
            <a:p>
              <a:pPr marL="12700" algn="just">
                <a:lnSpc>
                  <a:spcPts val="2135"/>
                </a:lnSpc>
                <a:spcBef>
                  <a:spcPts val="100"/>
                </a:spcBef>
              </a:pPr>
              <a:r>
                <a:rPr sz="1800" b="1" spc="-10" dirty="0">
                  <a:solidFill>
                    <a:srgbClr val="FF0000"/>
                  </a:solidFill>
                  <a:latin typeface="Gotham" pitchFamily="2" charset="0"/>
                  <a:cs typeface="Gotham" pitchFamily="2" charset="0"/>
                </a:rPr>
                <a:t>Intensidad.</a:t>
              </a:r>
              <a:endParaRPr sz="1800" dirty="0">
                <a:latin typeface="Gotham" pitchFamily="2" charset="0"/>
                <a:cs typeface="Gotham" pitchFamily="2" charset="0"/>
              </a:endParaRPr>
            </a:p>
            <a:p>
              <a:pPr marL="12700" marR="192405" algn="just">
                <a:lnSpc>
                  <a:spcPts val="2180"/>
                </a:lnSpc>
                <a:spcBef>
                  <a:spcPts val="30"/>
                </a:spcBef>
              </a:pPr>
              <a:r>
                <a:rPr sz="1800" spc="-20" dirty="0">
                  <a:latin typeface="Gotham" pitchFamily="2" charset="0"/>
                  <a:cs typeface="Gotham" pitchFamily="2" charset="0"/>
                </a:rPr>
                <a:t>También</a:t>
              </a:r>
              <a:r>
                <a:rPr sz="1800" spc="-35" dirty="0">
                  <a:latin typeface="Gotham" pitchFamily="2" charset="0"/>
                  <a:cs typeface="Gotham" pitchFamily="2" charset="0"/>
                </a:rPr>
                <a:t> </a:t>
              </a:r>
              <a:r>
                <a:rPr sz="1800" dirty="0">
                  <a:latin typeface="Gotham" pitchFamily="2" charset="0"/>
                  <a:cs typeface="Gotham" pitchFamily="2" charset="0"/>
                </a:rPr>
                <a:t>conocida</a:t>
              </a:r>
              <a:r>
                <a:rPr sz="1800" spc="-40" dirty="0">
                  <a:latin typeface="Gotham" pitchFamily="2" charset="0"/>
                  <a:cs typeface="Gotham" pitchFamily="2" charset="0"/>
                </a:rPr>
                <a:t> </a:t>
              </a:r>
              <a:r>
                <a:rPr sz="1800" dirty="0">
                  <a:latin typeface="Gotham" pitchFamily="2" charset="0"/>
                  <a:cs typeface="Gotham" pitchFamily="2" charset="0"/>
                </a:rPr>
                <a:t>como</a:t>
              </a:r>
              <a:r>
                <a:rPr sz="1800" spc="-40" dirty="0">
                  <a:latin typeface="Gotham" pitchFamily="2" charset="0"/>
                  <a:cs typeface="Gotham" pitchFamily="2" charset="0"/>
                </a:rPr>
                <a:t> </a:t>
              </a:r>
              <a:r>
                <a:rPr sz="1800" dirty="0">
                  <a:latin typeface="Gotham" pitchFamily="2" charset="0"/>
                  <a:cs typeface="Gotham" pitchFamily="2" charset="0"/>
                </a:rPr>
                <a:t>luminosidad,</a:t>
              </a:r>
              <a:r>
                <a:rPr sz="1800" spc="-40" dirty="0">
                  <a:latin typeface="Gotham" pitchFamily="2" charset="0"/>
                  <a:cs typeface="Gotham" pitchFamily="2" charset="0"/>
                </a:rPr>
                <a:t> </a:t>
              </a:r>
              <a:r>
                <a:rPr sz="1800" dirty="0">
                  <a:latin typeface="Gotham" pitchFamily="2" charset="0"/>
                  <a:cs typeface="Gotham" pitchFamily="2" charset="0"/>
                </a:rPr>
                <a:t>se</a:t>
              </a:r>
              <a:r>
                <a:rPr sz="1800" spc="-35" dirty="0">
                  <a:latin typeface="Gotham" pitchFamily="2" charset="0"/>
                  <a:cs typeface="Gotham" pitchFamily="2" charset="0"/>
                </a:rPr>
                <a:t> </a:t>
              </a:r>
              <a:r>
                <a:rPr sz="1800" spc="-10" dirty="0">
                  <a:latin typeface="Gotham" pitchFamily="2" charset="0"/>
                  <a:cs typeface="Gotham" pitchFamily="2" charset="0"/>
                </a:rPr>
                <a:t>refiere</a:t>
              </a:r>
              <a:r>
                <a:rPr sz="1800" spc="-35" dirty="0">
                  <a:latin typeface="Gotham" pitchFamily="2" charset="0"/>
                  <a:cs typeface="Gotham" pitchFamily="2" charset="0"/>
                </a:rPr>
                <a:t> </a:t>
              </a:r>
              <a:r>
                <a:rPr sz="1800" dirty="0">
                  <a:latin typeface="Gotham" pitchFamily="2" charset="0"/>
                  <a:cs typeface="Gotham" pitchFamily="2" charset="0"/>
                </a:rPr>
                <a:t>a</a:t>
              </a:r>
              <a:r>
                <a:rPr sz="1800" spc="-35" dirty="0">
                  <a:latin typeface="Gotham" pitchFamily="2" charset="0"/>
                  <a:cs typeface="Gotham" pitchFamily="2" charset="0"/>
                </a:rPr>
                <a:t> </a:t>
              </a:r>
              <a:r>
                <a:rPr sz="1800" dirty="0">
                  <a:latin typeface="Gotham" pitchFamily="2" charset="0"/>
                  <a:cs typeface="Gotham" pitchFamily="2" charset="0"/>
                </a:rPr>
                <a:t>la</a:t>
              </a:r>
              <a:r>
                <a:rPr sz="1800" spc="-40" dirty="0">
                  <a:latin typeface="Gotham" pitchFamily="2" charset="0"/>
                  <a:cs typeface="Gotham" pitchFamily="2" charset="0"/>
                </a:rPr>
                <a:t> </a:t>
              </a:r>
              <a:r>
                <a:rPr sz="1800" dirty="0">
                  <a:latin typeface="Gotham" pitchFamily="2" charset="0"/>
                  <a:cs typeface="Gotham" pitchFamily="2" charset="0"/>
                </a:rPr>
                <a:t>cantidad</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luz</a:t>
              </a:r>
              <a:r>
                <a:rPr sz="1800" spc="-40" dirty="0">
                  <a:latin typeface="Gotham" pitchFamily="2" charset="0"/>
                  <a:cs typeface="Gotham" pitchFamily="2" charset="0"/>
                </a:rPr>
                <a:t> </a:t>
              </a:r>
              <a:r>
                <a:rPr sz="1800" dirty="0">
                  <a:latin typeface="Gotham" pitchFamily="2" charset="0"/>
                  <a:cs typeface="Gotham" pitchFamily="2" charset="0"/>
                </a:rPr>
                <a:t>producida</a:t>
              </a:r>
              <a:r>
                <a:rPr sz="1800" spc="-40" dirty="0">
                  <a:latin typeface="Gotham" pitchFamily="2" charset="0"/>
                  <a:cs typeface="Gotham" pitchFamily="2" charset="0"/>
                </a:rPr>
                <a:t> </a:t>
              </a:r>
              <a:r>
                <a:rPr sz="1800" dirty="0">
                  <a:latin typeface="Gotham" pitchFamily="2" charset="0"/>
                  <a:cs typeface="Gotham" pitchFamily="2" charset="0"/>
                </a:rPr>
                <a:t>y</a:t>
              </a:r>
              <a:r>
                <a:rPr sz="1800" spc="-40" dirty="0">
                  <a:latin typeface="Gotham" pitchFamily="2" charset="0"/>
                  <a:cs typeface="Gotham" pitchFamily="2" charset="0"/>
                </a:rPr>
                <a:t> </a:t>
              </a:r>
              <a:r>
                <a:rPr sz="1800" dirty="0">
                  <a:latin typeface="Gotham" pitchFamily="2" charset="0"/>
                  <a:cs typeface="Gotham" pitchFamily="2" charset="0"/>
                </a:rPr>
                <a:t>está</a:t>
              </a:r>
              <a:r>
                <a:rPr sz="1800" spc="-40" dirty="0">
                  <a:latin typeface="Gotham" pitchFamily="2" charset="0"/>
                  <a:cs typeface="Gotham" pitchFamily="2" charset="0"/>
                </a:rPr>
                <a:t> </a:t>
              </a:r>
              <a:r>
                <a:rPr sz="1800" spc="-10" dirty="0">
                  <a:latin typeface="Gotham" pitchFamily="2" charset="0"/>
                  <a:cs typeface="Gotham" pitchFamily="2" charset="0"/>
                </a:rPr>
                <a:t>subordinada</a:t>
              </a:r>
              <a:r>
                <a:rPr sz="1800" spc="-45" dirty="0">
                  <a:latin typeface="Gotham" pitchFamily="2" charset="0"/>
                  <a:cs typeface="Gotham" pitchFamily="2" charset="0"/>
                </a:rPr>
                <a:t> </a:t>
              </a:r>
              <a:r>
                <a:rPr sz="1800" dirty="0">
                  <a:latin typeface="Gotham" pitchFamily="2" charset="0"/>
                  <a:cs typeface="Gotham" pitchFamily="2" charset="0"/>
                </a:rPr>
                <a:t>a</a:t>
              </a:r>
              <a:r>
                <a:rPr sz="1800" spc="-40" dirty="0">
                  <a:latin typeface="Gotham" pitchFamily="2" charset="0"/>
                  <a:cs typeface="Gotham" pitchFamily="2" charset="0"/>
                </a:rPr>
                <a:t> </a:t>
              </a:r>
              <a:r>
                <a:rPr sz="1800" dirty="0">
                  <a:latin typeface="Gotham" pitchFamily="2" charset="0"/>
                  <a:cs typeface="Gotham" pitchFamily="2" charset="0"/>
                </a:rPr>
                <a:t>la</a:t>
              </a:r>
              <a:r>
                <a:rPr sz="1800" spc="-45" dirty="0">
                  <a:latin typeface="Gotham" pitchFamily="2" charset="0"/>
                  <a:cs typeface="Gotham" pitchFamily="2" charset="0"/>
                </a:rPr>
                <a:t> </a:t>
              </a:r>
              <a:r>
                <a:rPr sz="1800" dirty="0">
                  <a:latin typeface="Gotham" pitchFamily="2" charset="0"/>
                  <a:cs typeface="Gotham" pitchFamily="2" charset="0"/>
                </a:rPr>
                <a:t>potencia</a:t>
              </a:r>
              <a:r>
                <a:rPr sz="1800" spc="-45" dirty="0">
                  <a:latin typeface="Gotham" pitchFamily="2" charset="0"/>
                  <a:cs typeface="Gotham" pitchFamily="2" charset="0"/>
                </a:rPr>
                <a:t> </a:t>
              </a:r>
              <a:r>
                <a:rPr sz="1800" spc="-50" dirty="0">
                  <a:latin typeface="Gotham" pitchFamily="2" charset="0"/>
                  <a:cs typeface="Gotham" pitchFamily="2" charset="0"/>
                </a:rPr>
                <a:t>y </a:t>
              </a:r>
              <a:r>
                <a:rPr sz="1800" dirty="0">
                  <a:latin typeface="Gotham" pitchFamily="2" charset="0"/>
                  <a:cs typeface="Gotham" pitchFamily="2" charset="0"/>
                </a:rPr>
                <a:t>número</a:t>
              </a:r>
              <a:r>
                <a:rPr sz="1800" spc="-50"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dirty="0">
                  <a:latin typeface="Gotham" pitchFamily="2" charset="0"/>
                  <a:cs typeface="Gotham" pitchFamily="2" charset="0"/>
                </a:rPr>
                <a:t>fuentes</a:t>
              </a:r>
              <a:r>
                <a:rPr sz="1800" spc="-50" dirty="0">
                  <a:latin typeface="Gotham" pitchFamily="2" charset="0"/>
                  <a:cs typeface="Gotham" pitchFamily="2" charset="0"/>
                </a:rPr>
                <a:t> </a:t>
              </a:r>
              <a:r>
                <a:rPr sz="1800" dirty="0">
                  <a:latin typeface="Gotham" pitchFamily="2" charset="0"/>
                  <a:cs typeface="Gotham" pitchFamily="2" charset="0"/>
                </a:rPr>
                <a:t>emisoras,</a:t>
              </a:r>
              <a:r>
                <a:rPr sz="1800" spc="-45" dirty="0">
                  <a:latin typeface="Gotham" pitchFamily="2" charset="0"/>
                  <a:cs typeface="Gotham" pitchFamily="2" charset="0"/>
                </a:rPr>
                <a:t> </a:t>
              </a:r>
              <a:r>
                <a:rPr sz="1800" dirty="0">
                  <a:latin typeface="Gotham" pitchFamily="2" charset="0"/>
                  <a:cs typeface="Gotham" pitchFamily="2" charset="0"/>
                </a:rPr>
                <a:t>su</a:t>
              </a:r>
              <a:r>
                <a:rPr sz="1800" spc="-40" dirty="0">
                  <a:latin typeface="Gotham" pitchFamily="2" charset="0"/>
                  <a:cs typeface="Gotham" pitchFamily="2" charset="0"/>
                </a:rPr>
                <a:t> </a:t>
              </a:r>
              <a:r>
                <a:rPr sz="1800" dirty="0">
                  <a:latin typeface="Gotham" pitchFamily="2" charset="0"/>
                  <a:cs typeface="Gotham" pitchFamily="2" charset="0"/>
                </a:rPr>
                <a:t>regulación</a:t>
              </a:r>
              <a:r>
                <a:rPr sz="1800" spc="-50" dirty="0">
                  <a:latin typeface="Gotham" pitchFamily="2" charset="0"/>
                  <a:cs typeface="Gotham" pitchFamily="2" charset="0"/>
                </a:rPr>
                <a:t> </a:t>
              </a:r>
              <a:r>
                <a:rPr sz="1800" dirty="0">
                  <a:latin typeface="Gotham" pitchFamily="2" charset="0"/>
                  <a:cs typeface="Gotham" pitchFamily="2" charset="0"/>
                </a:rPr>
                <a:t>es</a:t>
              </a:r>
              <a:r>
                <a:rPr sz="1800" spc="-50" dirty="0">
                  <a:latin typeface="Gotham" pitchFamily="2" charset="0"/>
                  <a:cs typeface="Gotham" pitchFamily="2" charset="0"/>
                </a:rPr>
                <a:t> </a:t>
              </a:r>
              <a:r>
                <a:rPr sz="1800" dirty="0">
                  <a:latin typeface="Gotham" pitchFamily="2" charset="0"/>
                  <a:cs typeface="Gotham" pitchFamily="2" charset="0"/>
                </a:rPr>
                <a:t>posible</a:t>
              </a:r>
              <a:r>
                <a:rPr sz="1800" spc="-45" dirty="0">
                  <a:latin typeface="Gotham" pitchFamily="2" charset="0"/>
                  <a:cs typeface="Gotham" pitchFamily="2" charset="0"/>
                </a:rPr>
                <a:t> </a:t>
              </a:r>
              <a:r>
                <a:rPr sz="1800" dirty="0">
                  <a:latin typeface="Gotham" pitchFamily="2" charset="0"/>
                  <a:cs typeface="Gotham" pitchFamily="2" charset="0"/>
                </a:rPr>
                <a:t>gracias</a:t>
              </a:r>
              <a:r>
                <a:rPr sz="1800" spc="-50" dirty="0">
                  <a:latin typeface="Gotham" pitchFamily="2" charset="0"/>
                  <a:cs typeface="Gotham" pitchFamily="2" charset="0"/>
                </a:rPr>
                <a:t> </a:t>
              </a:r>
              <a:r>
                <a:rPr sz="1800" dirty="0">
                  <a:latin typeface="Gotham" pitchFamily="2" charset="0"/>
                  <a:cs typeface="Gotham" pitchFamily="2" charset="0"/>
                </a:rPr>
                <a:t>al</a:t>
              </a:r>
              <a:r>
                <a:rPr sz="1800" spc="-50" dirty="0">
                  <a:latin typeface="Gotham" pitchFamily="2" charset="0"/>
                  <a:cs typeface="Gotham" pitchFamily="2" charset="0"/>
                </a:rPr>
                <a:t> </a:t>
              </a:r>
              <a:r>
                <a:rPr sz="1800" dirty="0">
                  <a:latin typeface="Gotham" pitchFamily="2" charset="0"/>
                  <a:cs typeface="Gotham" pitchFamily="2" charset="0"/>
                </a:rPr>
                <a:t>uso</a:t>
              </a:r>
              <a:r>
                <a:rPr sz="1800" spc="-45" dirty="0">
                  <a:latin typeface="Gotham" pitchFamily="2" charset="0"/>
                  <a:cs typeface="Gotham" pitchFamily="2" charset="0"/>
                </a:rPr>
                <a:t> </a:t>
              </a:r>
              <a:r>
                <a:rPr sz="1800" dirty="0">
                  <a:latin typeface="Gotham" pitchFamily="2" charset="0"/>
                  <a:cs typeface="Gotham" pitchFamily="2" charset="0"/>
                </a:rPr>
                <a:t>de</a:t>
              </a:r>
              <a:r>
                <a:rPr sz="1800" spc="-45" dirty="0">
                  <a:latin typeface="Gotham" pitchFamily="2" charset="0"/>
                  <a:cs typeface="Gotham" pitchFamily="2" charset="0"/>
                </a:rPr>
                <a:t> </a:t>
              </a:r>
              <a:r>
                <a:rPr sz="1800" dirty="0">
                  <a:latin typeface="Gotham" pitchFamily="2" charset="0"/>
                  <a:cs typeface="Gotham" pitchFamily="2" charset="0"/>
                </a:rPr>
                <a:t>equipos</a:t>
              </a:r>
              <a:r>
                <a:rPr sz="1800" spc="-50" dirty="0">
                  <a:latin typeface="Gotham" pitchFamily="2" charset="0"/>
                  <a:cs typeface="Gotham" pitchFamily="2" charset="0"/>
                </a:rPr>
                <a:t> </a:t>
              </a:r>
              <a:r>
                <a:rPr sz="1800" dirty="0">
                  <a:latin typeface="Gotham" pitchFamily="2" charset="0"/>
                  <a:cs typeface="Gotham" pitchFamily="2" charset="0"/>
                </a:rPr>
                <a:t>que</a:t>
              </a:r>
              <a:r>
                <a:rPr sz="1800" spc="-45" dirty="0">
                  <a:latin typeface="Gotham" pitchFamily="2" charset="0"/>
                  <a:cs typeface="Gotham" pitchFamily="2" charset="0"/>
                </a:rPr>
                <a:t> </a:t>
              </a:r>
              <a:r>
                <a:rPr sz="1800" dirty="0">
                  <a:latin typeface="Gotham" pitchFamily="2" charset="0"/>
                  <a:cs typeface="Gotham" pitchFamily="2" charset="0"/>
                </a:rPr>
                <a:t>modifican</a:t>
              </a:r>
              <a:r>
                <a:rPr sz="1800" spc="-50" dirty="0">
                  <a:latin typeface="Gotham" pitchFamily="2" charset="0"/>
                  <a:cs typeface="Gotham" pitchFamily="2" charset="0"/>
                </a:rPr>
                <a:t> </a:t>
              </a:r>
              <a:r>
                <a:rPr sz="1800" dirty="0">
                  <a:latin typeface="Gotham" pitchFamily="2" charset="0"/>
                  <a:cs typeface="Gotham" pitchFamily="2" charset="0"/>
                </a:rPr>
                <a:t>la</a:t>
              </a:r>
              <a:r>
                <a:rPr sz="1800" spc="-50" dirty="0">
                  <a:latin typeface="Gotham" pitchFamily="2" charset="0"/>
                  <a:cs typeface="Gotham" pitchFamily="2" charset="0"/>
                </a:rPr>
                <a:t> </a:t>
              </a:r>
              <a:r>
                <a:rPr sz="1800" spc="-10" dirty="0">
                  <a:latin typeface="Gotham" pitchFamily="2" charset="0"/>
                  <a:cs typeface="Gotham" pitchFamily="2" charset="0"/>
                </a:rPr>
                <a:t>carga</a:t>
              </a:r>
              <a:r>
                <a:rPr sz="1800" spc="-50" dirty="0">
                  <a:latin typeface="Gotham" pitchFamily="2" charset="0"/>
                  <a:cs typeface="Gotham" pitchFamily="2" charset="0"/>
                </a:rPr>
                <a:t> </a:t>
              </a:r>
              <a:r>
                <a:rPr sz="1800" dirty="0">
                  <a:latin typeface="Gotham" pitchFamily="2" charset="0"/>
                  <a:cs typeface="Gotham" pitchFamily="2" charset="0"/>
                </a:rPr>
                <a:t>eléctrica</a:t>
              </a:r>
              <a:r>
                <a:rPr sz="1800" spc="-45" dirty="0">
                  <a:latin typeface="Gotham" pitchFamily="2" charset="0"/>
                  <a:cs typeface="Gotham" pitchFamily="2" charset="0"/>
                </a:rPr>
                <a:t> </a:t>
              </a:r>
              <a:r>
                <a:rPr sz="1800" spc="-25" dirty="0">
                  <a:latin typeface="Gotham" pitchFamily="2" charset="0"/>
                  <a:cs typeface="Gotham" pitchFamily="2" charset="0"/>
                </a:rPr>
                <a:t>de</a:t>
              </a:r>
              <a:endParaRPr sz="1800" dirty="0">
                <a:latin typeface="Gotham" pitchFamily="2" charset="0"/>
                <a:cs typeface="Gotham" pitchFamily="2" charset="0"/>
              </a:endParaRPr>
            </a:p>
            <a:p>
              <a:pPr marL="12700" marR="5080" algn="just">
                <a:lnSpc>
                  <a:spcPts val="2090"/>
                </a:lnSpc>
                <a:spcBef>
                  <a:spcPts val="105"/>
                </a:spcBef>
              </a:pPr>
              <a:r>
                <a:rPr sz="1800" dirty="0">
                  <a:latin typeface="Gotham" pitchFamily="2" charset="0"/>
                  <a:cs typeface="Gotham" pitchFamily="2" charset="0"/>
                </a:rPr>
                <a:t>los</a:t>
              </a:r>
              <a:r>
                <a:rPr sz="1800" spc="-45" dirty="0">
                  <a:latin typeface="Gotham" pitchFamily="2" charset="0"/>
                  <a:cs typeface="Gotham" pitchFamily="2" charset="0"/>
                </a:rPr>
                <a:t> </a:t>
              </a:r>
              <a:r>
                <a:rPr sz="1800" spc="-10" dirty="0">
                  <a:latin typeface="Gotham" pitchFamily="2" charset="0"/>
                  <a:cs typeface="Gotham" pitchFamily="2" charset="0"/>
                </a:rPr>
                <a:t>reflectores.</a:t>
              </a:r>
              <a:r>
                <a:rPr sz="1800" spc="-40" dirty="0">
                  <a:latin typeface="Gotham" pitchFamily="2" charset="0"/>
                  <a:cs typeface="Gotham" pitchFamily="2" charset="0"/>
                </a:rPr>
                <a:t> </a:t>
              </a:r>
              <a:r>
                <a:rPr sz="1800" dirty="0">
                  <a:latin typeface="Gotham" pitchFamily="2" charset="0"/>
                  <a:cs typeface="Gotham" pitchFamily="2" charset="0"/>
                </a:rPr>
                <a:t>En</a:t>
              </a:r>
              <a:r>
                <a:rPr sz="1800" spc="-30" dirty="0">
                  <a:latin typeface="Gotham" pitchFamily="2" charset="0"/>
                  <a:cs typeface="Gotham" pitchFamily="2" charset="0"/>
                </a:rPr>
                <a:t> </a:t>
              </a:r>
              <a:r>
                <a:rPr sz="1800" dirty="0">
                  <a:latin typeface="Gotham" pitchFamily="2" charset="0"/>
                  <a:cs typeface="Gotham" pitchFamily="2" charset="0"/>
                </a:rPr>
                <a:t>la</a:t>
              </a:r>
              <a:r>
                <a:rPr sz="1800" spc="-35" dirty="0">
                  <a:latin typeface="Gotham" pitchFamily="2" charset="0"/>
                  <a:cs typeface="Gotham" pitchFamily="2" charset="0"/>
                </a:rPr>
                <a:t> </a:t>
              </a:r>
              <a:r>
                <a:rPr sz="1800" spc="-10" dirty="0">
                  <a:latin typeface="Gotham" pitchFamily="2" charset="0"/>
                  <a:cs typeface="Gotham" pitchFamily="2" charset="0"/>
                </a:rPr>
                <a:t>práctica</a:t>
              </a:r>
              <a:r>
                <a:rPr sz="1800" spc="-40" dirty="0">
                  <a:latin typeface="Gotham" pitchFamily="2" charset="0"/>
                  <a:cs typeface="Gotham" pitchFamily="2" charset="0"/>
                </a:rPr>
                <a:t> </a:t>
              </a:r>
              <a:r>
                <a:rPr sz="1800" dirty="0">
                  <a:latin typeface="Gotham" pitchFamily="2" charset="0"/>
                  <a:cs typeface="Gotham" pitchFamily="2" charset="0"/>
                </a:rPr>
                <a:t>escénica,</a:t>
              </a:r>
              <a:r>
                <a:rPr sz="1800" spc="-35" dirty="0">
                  <a:latin typeface="Gotham" pitchFamily="2" charset="0"/>
                  <a:cs typeface="Gotham" pitchFamily="2" charset="0"/>
                </a:rPr>
                <a:t> </a:t>
              </a:r>
              <a:r>
                <a:rPr sz="1800" dirty="0">
                  <a:latin typeface="Gotham" pitchFamily="2" charset="0"/>
                  <a:cs typeface="Gotham" pitchFamily="2" charset="0"/>
                </a:rPr>
                <a:t>esta</a:t>
              </a:r>
              <a:r>
                <a:rPr sz="1800" spc="-35" dirty="0">
                  <a:latin typeface="Gotham" pitchFamily="2" charset="0"/>
                  <a:cs typeface="Gotham" pitchFamily="2" charset="0"/>
                </a:rPr>
                <a:t> </a:t>
              </a:r>
              <a:r>
                <a:rPr sz="1800" spc="-10" dirty="0">
                  <a:latin typeface="Gotham" pitchFamily="2" charset="0"/>
                  <a:cs typeface="Gotham" pitchFamily="2" charset="0"/>
                </a:rPr>
                <a:t>característica</a:t>
              </a:r>
              <a:r>
                <a:rPr sz="1800" spc="-40" dirty="0">
                  <a:latin typeface="Gotham" pitchFamily="2" charset="0"/>
                  <a:cs typeface="Gotham" pitchFamily="2" charset="0"/>
                </a:rPr>
                <a:t> </a:t>
              </a:r>
              <a:r>
                <a:rPr sz="1800" dirty="0">
                  <a:latin typeface="Gotham" pitchFamily="2" charset="0"/>
                  <a:cs typeface="Gotham" pitchFamily="2" charset="0"/>
                </a:rPr>
                <a:t>es</a:t>
              </a:r>
              <a:r>
                <a:rPr sz="1800" spc="-40" dirty="0">
                  <a:latin typeface="Gotham" pitchFamily="2" charset="0"/>
                  <a:cs typeface="Gotham" pitchFamily="2" charset="0"/>
                </a:rPr>
                <a:t> </a:t>
              </a:r>
              <a:r>
                <a:rPr sz="1800" dirty="0">
                  <a:latin typeface="Gotham" pitchFamily="2" charset="0"/>
                  <a:cs typeface="Gotham" pitchFamily="2" charset="0"/>
                </a:rPr>
                <a:t>uno</a:t>
              </a:r>
              <a:r>
                <a:rPr sz="1800" spc="-40"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los</a:t>
              </a:r>
              <a:r>
                <a:rPr sz="1800" spc="-40" dirty="0">
                  <a:latin typeface="Gotham" pitchFamily="2" charset="0"/>
                  <a:cs typeface="Gotham" pitchFamily="2" charset="0"/>
                </a:rPr>
                <a:t> </a:t>
              </a:r>
              <a:r>
                <a:rPr sz="1800" dirty="0">
                  <a:latin typeface="Gotham" pitchFamily="2" charset="0"/>
                  <a:cs typeface="Gotham" pitchFamily="2" charset="0"/>
                </a:rPr>
                <a:t>principales</a:t>
              </a:r>
              <a:r>
                <a:rPr sz="1800" spc="-40" dirty="0">
                  <a:latin typeface="Gotham" pitchFamily="2" charset="0"/>
                  <a:cs typeface="Gotham" pitchFamily="2" charset="0"/>
                </a:rPr>
                <a:t> </a:t>
              </a:r>
              <a:r>
                <a:rPr sz="1800" dirty="0">
                  <a:latin typeface="Gotham" pitchFamily="2" charset="0"/>
                  <a:cs typeface="Gotham" pitchFamily="2" charset="0"/>
                </a:rPr>
                <a:t>aspectos</a:t>
              </a:r>
              <a:r>
                <a:rPr sz="1800" spc="-40" dirty="0">
                  <a:latin typeface="Gotham" pitchFamily="2" charset="0"/>
                  <a:cs typeface="Gotham" pitchFamily="2" charset="0"/>
                </a:rPr>
                <a:t> </a:t>
              </a:r>
              <a:r>
                <a:rPr sz="1800" dirty="0">
                  <a:latin typeface="Gotham" pitchFamily="2" charset="0"/>
                  <a:cs typeface="Gotham" pitchFamily="2" charset="0"/>
                </a:rPr>
                <a:t>que</a:t>
              </a:r>
              <a:r>
                <a:rPr sz="1800" spc="-40" dirty="0">
                  <a:latin typeface="Gotham" pitchFamily="2" charset="0"/>
                  <a:cs typeface="Gotham" pitchFamily="2" charset="0"/>
                </a:rPr>
                <a:t> </a:t>
              </a:r>
              <a:r>
                <a:rPr sz="1800" dirty="0">
                  <a:latin typeface="Gotham" pitchFamily="2" charset="0"/>
                  <a:cs typeface="Gotham" pitchFamily="2" charset="0"/>
                </a:rPr>
                <a:t>cuida</a:t>
              </a:r>
              <a:r>
                <a:rPr sz="1800" spc="-40" dirty="0">
                  <a:latin typeface="Gotham" pitchFamily="2" charset="0"/>
                  <a:cs typeface="Gotham" pitchFamily="2" charset="0"/>
                </a:rPr>
                <a:t> </a:t>
              </a:r>
              <a:r>
                <a:rPr sz="1800" dirty="0">
                  <a:latin typeface="Gotham" pitchFamily="2" charset="0"/>
                  <a:cs typeface="Gotham" pitchFamily="2" charset="0"/>
                </a:rPr>
                <a:t>y</a:t>
              </a:r>
              <a:r>
                <a:rPr sz="1800" spc="-40" dirty="0">
                  <a:latin typeface="Gotham" pitchFamily="2" charset="0"/>
                  <a:cs typeface="Gotham" pitchFamily="2" charset="0"/>
                </a:rPr>
                <a:t> </a:t>
              </a:r>
              <a:r>
                <a:rPr sz="1800" dirty="0">
                  <a:latin typeface="Gotham" pitchFamily="2" charset="0"/>
                  <a:cs typeface="Gotham" pitchFamily="2" charset="0"/>
                </a:rPr>
                <a:t>trabaja</a:t>
              </a:r>
              <a:r>
                <a:rPr sz="1800" spc="-40" dirty="0">
                  <a:latin typeface="Gotham" pitchFamily="2" charset="0"/>
                  <a:cs typeface="Gotham" pitchFamily="2" charset="0"/>
                </a:rPr>
                <a:t> </a:t>
              </a:r>
              <a:r>
                <a:rPr sz="1800" spc="-25" dirty="0">
                  <a:latin typeface="Gotham" pitchFamily="2" charset="0"/>
                  <a:cs typeface="Gotham" pitchFamily="2" charset="0"/>
                </a:rPr>
                <a:t>el </a:t>
              </a:r>
              <a:r>
                <a:rPr sz="1800" spc="-20" dirty="0">
                  <a:latin typeface="Gotham" pitchFamily="2" charset="0"/>
                  <a:cs typeface="Gotham" pitchFamily="2" charset="0"/>
                </a:rPr>
                <a:t>diseñador.</a:t>
              </a:r>
              <a:r>
                <a:rPr sz="1800" spc="-50" dirty="0">
                  <a:latin typeface="Gotham" pitchFamily="2" charset="0"/>
                  <a:cs typeface="Gotham" pitchFamily="2" charset="0"/>
                </a:rPr>
                <a:t> </a:t>
              </a:r>
              <a:r>
                <a:rPr sz="1800" dirty="0">
                  <a:latin typeface="Gotham" pitchFamily="2" charset="0"/>
                  <a:cs typeface="Gotham" pitchFamily="2" charset="0"/>
                </a:rPr>
                <a:t>Similar</a:t>
              </a:r>
              <a:r>
                <a:rPr sz="1800" spc="-45" dirty="0">
                  <a:latin typeface="Gotham" pitchFamily="2" charset="0"/>
                  <a:cs typeface="Gotham" pitchFamily="2" charset="0"/>
                </a:rPr>
                <a:t> </a:t>
              </a:r>
              <a:r>
                <a:rPr sz="1800" dirty="0">
                  <a:latin typeface="Gotham" pitchFamily="2" charset="0"/>
                  <a:cs typeface="Gotham" pitchFamily="2" charset="0"/>
                </a:rPr>
                <a:t>a</a:t>
              </a:r>
              <a:r>
                <a:rPr sz="1800" spc="-40" dirty="0">
                  <a:latin typeface="Gotham" pitchFamily="2" charset="0"/>
                  <a:cs typeface="Gotham" pitchFamily="2" charset="0"/>
                </a:rPr>
                <a:t> </a:t>
              </a:r>
              <a:r>
                <a:rPr sz="1800" dirty="0">
                  <a:latin typeface="Gotham" pitchFamily="2" charset="0"/>
                  <a:cs typeface="Gotham" pitchFamily="2" charset="0"/>
                </a:rPr>
                <a:t>cualidades</a:t>
              </a:r>
              <a:r>
                <a:rPr sz="1800" spc="-45" dirty="0">
                  <a:latin typeface="Gotham" pitchFamily="2" charset="0"/>
                  <a:cs typeface="Gotham" pitchFamily="2" charset="0"/>
                </a:rPr>
                <a:t> </a:t>
              </a:r>
              <a:r>
                <a:rPr sz="1800" spc="-10" dirty="0">
                  <a:latin typeface="Gotham" pitchFamily="2" charset="0"/>
                  <a:cs typeface="Gotham" pitchFamily="2" charset="0"/>
                </a:rPr>
                <a:t>anteriores,</a:t>
              </a:r>
              <a:r>
                <a:rPr sz="1800" spc="-40" dirty="0">
                  <a:latin typeface="Gotham" pitchFamily="2" charset="0"/>
                  <a:cs typeface="Gotham" pitchFamily="2" charset="0"/>
                </a:rPr>
                <a:t> </a:t>
              </a:r>
              <a:r>
                <a:rPr sz="1800" dirty="0">
                  <a:latin typeface="Gotham" pitchFamily="2" charset="0"/>
                  <a:cs typeface="Gotham" pitchFamily="2" charset="0"/>
                </a:rPr>
                <a:t>la</a:t>
              </a:r>
              <a:r>
                <a:rPr sz="1800" spc="-40" dirty="0">
                  <a:latin typeface="Gotham" pitchFamily="2" charset="0"/>
                  <a:cs typeface="Gotham" pitchFamily="2" charset="0"/>
                </a:rPr>
                <a:t> </a:t>
              </a:r>
              <a:r>
                <a:rPr sz="1800" spc="-10" dirty="0">
                  <a:latin typeface="Gotham" pitchFamily="2" charset="0"/>
                  <a:cs typeface="Gotham" pitchFamily="2" charset="0"/>
                </a:rPr>
                <a:t>intensidad</a:t>
              </a:r>
              <a:r>
                <a:rPr sz="1800" spc="-35" dirty="0">
                  <a:latin typeface="Gotham" pitchFamily="2" charset="0"/>
                  <a:cs typeface="Gotham" pitchFamily="2" charset="0"/>
                </a:rPr>
                <a:t> </a:t>
              </a:r>
              <a:r>
                <a:rPr sz="1800" dirty="0">
                  <a:latin typeface="Gotham" pitchFamily="2" charset="0"/>
                  <a:cs typeface="Gotham" pitchFamily="2" charset="0"/>
                </a:rPr>
                <a:t>también</a:t>
              </a:r>
              <a:r>
                <a:rPr sz="1800" spc="-40" dirty="0">
                  <a:latin typeface="Gotham" pitchFamily="2" charset="0"/>
                  <a:cs typeface="Gotham" pitchFamily="2" charset="0"/>
                </a:rPr>
                <a:t> </a:t>
              </a:r>
              <a:r>
                <a:rPr sz="1800" dirty="0">
                  <a:latin typeface="Gotham" pitchFamily="2" charset="0"/>
                  <a:cs typeface="Gotham" pitchFamily="2" charset="0"/>
                </a:rPr>
                <a:t>mantiene</a:t>
              </a:r>
              <a:r>
                <a:rPr sz="1800" spc="-40" dirty="0">
                  <a:latin typeface="Gotham" pitchFamily="2" charset="0"/>
                  <a:cs typeface="Gotham" pitchFamily="2" charset="0"/>
                </a:rPr>
                <a:t> </a:t>
              </a:r>
              <a:r>
                <a:rPr sz="1800" dirty="0">
                  <a:latin typeface="Gotham" pitchFamily="2" charset="0"/>
                  <a:cs typeface="Gotham" pitchFamily="2" charset="0"/>
                </a:rPr>
                <a:t>un</a:t>
              </a:r>
              <a:r>
                <a:rPr sz="1800" spc="-45" dirty="0">
                  <a:latin typeface="Gotham" pitchFamily="2" charset="0"/>
                  <a:cs typeface="Gotham" pitchFamily="2" charset="0"/>
                </a:rPr>
                <a:t> </a:t>
              </a:r>
              <a:r>
                <a:rPr sz="1800" dirty="0">
                  <a:latin typeface="Gotham" pitchFamily="2" charset="0"/>
                  <a:cs typeface="Gotham" pitchFamily="2" charset="0"/>
                </a:rPr>
                <a:t>lazo</a:t>
              </a:r>
              <a:r>
                <a:rPr sz="1800" spc="-40" dirty="0">
                  <a:latin typeface="Gotham" pitchFamily="2" charset="0"/>
                  <a:cs typeface="Gotham" pitchFamily="2" charset="0"/>
                </a:rPr>
                <a:t> </a:t>
              </a:r>
              <a:r>
                <a:rPr sz="1800" dirty="0">
                  <a:latin typeface="Gotham" pitchFamily="2" charset="0"/>
                  <a:cs typeface="Gotham" pitchFamily="2" charset="0"/>
                </a:rPr>
                <a:t>estrecho</a:t>
              </a:r>
              <a:r>
                <a:rPr sz="1800" spc="-40" dirty="0">
                  <a:latin typeface="Gotham" pitchFamily="2" charset="0"/>
                  <a:cs typeface="Gotham" pitchFamily="2" charset="0"/>
                </a:rPr>
                <a:t> </a:t>
              </a:r>
              <a:r>
                <a:rPr sz="1800" dirty="0">
                  <a:latin typeface="Gotham" pitchFamily="2" charset="0"/>
                  <a:cs typeface="Gotham" pitchFamily="2" charset="0"/>
                </a:rPr>
                <a:t>con</a:t>
              </a:r>
              <a:r>
                <a:rPr sz="1800" spc="-40" dirty="0">
                  <a:latin typeface="Gotham" pitchFamily="2" charset="0"/>
                  <a:cs typeface="Gotham" pitchFamily="2" charset="0"/>
                </a:rPr>
                <a:t> </a:t>
              </a:r>
              <a:r>
                <a:rPr sz="1800" dirty="0">
                  <a:latin typeface="Gotham" pitchFamily="2" charset="0"/>
                  <a:cs typeface="Gotham" pitchFamily="2" charset="0"/>
                </a:rPr>
                <a:t>la</a:t>
              </a:r>
              <a:r>
                <a:rPr sz="1800" spc="-45" dirty="0">
                  <a:latin typeface="Gotham" pitchFamily="2" charset="0"/>
                  <a:cs typeface="Gotham" pitchFamily="2" charset="0"/>
                </a:rPr>
                <a:t> </a:t>
              </a:r>
              <a:r>
                <a:rPr sz="1800" dirty="0">
                  <a:latin typeface="Gotham" pitchFamily="2" charset="0"/>
                  <a:cs typeface="Gotham" pitchFamily="2" charset="0"/>
                </a:rPr>
                <a:t>forma</a:t>
              </a:r>
              <a:r>
                <a:rPr sz="1800" spc="-45" dirty="0">
                  <a:latin typeface="Gotham" pitchFamily="2" charset="0"/>
                  <a:cs typeface="Gotham" pitchFamily="2" charset="0"/>
                </a:rPr>
                <a:t> </a:t>
              </a:r>
              <a:r>
                <a:rPr sz="1800" dirty="0">
                  <a:latin typeface="Gotham" pitchFamily="2" charset="0"/>
                  <a:cs typeface="Gotham" pitchFamily="2" charset="0"/>
                </a:rPr>
                <a:t>en</a:t>
              </a:r>
              <a:r>
                <a:rPr sz="1800" spc="-40" dirty="0">
                  <a:latin typeface="Gotham" pitchFamily="2" charset="0"/>
                  <a:cs typeface="Gotham" pitchFamily="2" charset="0"/>
                </a:rPr>
                <a:t> </a:t>
              </a:r>
              <a:r>
                <a:rPr sz="1800" dirty="0">
                  <a:latin typeface="Gotham" pitchFamily="2" charset="0"/>
                  <a:cs typeface="Gotham" pitchFamily="2" charset="0"/>
                </a:rPr>
                <a:t>cómo</a:t>
              </a:r>
              <a:r>
                <a:rPr sz="1800" spc="-40" dirty="0">
                  <a:latin typeface="Gotham" pitchFamily="2" charset="0"/>
                  <a:cs typeface="Gotham" pitchFamily="2" charset="0"/>
                </a:rPr>
                <a:t> </a:t>
              </a:r>
              <a:r>
                <a:rPr sz="1800" spc="-25" dirty="0">
                  <a:latin typeface="Gotham" pitchFamily="2" charset="0"/>
                  <a:cs typeface="Gotham" pitchFamily="2" charset="0"/>
                </a:rPr>
                <a:t>se</a:t>
              </a:r>
              <a:endParaRPr sz="1800" dirty="0">
                <a:latin typeface="Gotham" pitchFamily="2" charset="0"/>
                <a:cs typeface="Gotham" pitchFamily="2" charset="0"/>
              </a:endParaRPr>
            </a:p>
            <a:p>
              <a:pPr marL="12700" marR="308610" algn="just">
                <a:lnSpc>
                  <a:spcPts val="2110"/>
                </a:lnSpc>
                <a:spcBef>
                  <a:spcPts val="100"/>
                </a:spcBef>
              </a:pPr>
              <a:r>
                <a:rPr sz="1800" dirty="0">
                  <a:latin typeface="Gotham" pitchFamily="2" charset="0"/>
                  <a:cs typeface="Gotham" pitchFamily="2" charset="0"/>
                </a:rPr>
                <a:t>percibe</a:t>
              </a:r>
              <a:r>
                <a:rPr sz="1800" spc="-35"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espacio</a:t>
              </a:r>
              <a:r>
                <a:rPr sz="1800" spc="-35" dirty="0">
                  <a:latin typeface="Gotham" pitchFamily="2" charset="0"/>
                  <a:cs typeface="Gotham" pitchFamily="2" charset="0"/>
                </a:rPr>
                <a:t> </a:t>
              </a:r>
              <a:r>
                <a:rPr sz="1800" dirty="0">
                  <a:latin typeface="Gotham" pitchFamily="2" charset="0"/>
                  <a:cs typeface="Gotham" pitchFamily="2" charset="0"/>
                </a:rPr>
                <a:t>y</a:t>
              </a:r>
              <a:r>
                <a:rPr sz="1800" spc="-40" dirty="0">
                  <a:latin typeface="Gotham" pitchFamily="2" charset="0"/>
                  <a:cs typeface="Gotham" pitchFamily="2" charset="0"/>
                </a:rPr>
                <a:t> </a:t>
              </a:r>
              <a:r>
                <a:rPr sz="1800" dirty="0">
                  <a:latin typeface="Gotham" pitchFamily="2" charset="0"/>
                  <a:cs typeface="Gotham" pitchFamily="2" charset="0"/>
                </a:rPr>
                <a:t>la</a:t>
              </a:r>
              <a:r>
                <a:rPr sz="1800" spc="-35" dirty="0">
                  <a:latin typeface="Gotham" pitchFamily="2" charset="0"/>
                  <a:cs typeface="Gotham" pitchFamily="2" charset="0"/>
                </a:rPr>
                <a:t> </a:t>
              </a:r>
              <a:r>
                <a:rPr sz="1800" dirty="0">
                  <a:latin typeface="Gotham" pitchFamily="2" charset="0"/>
                  <a:cs typeface="Gotham" pitchFamily="2" charset="0"/>
                </a:rPr>
                <a:t>sensaciones</a:t>
              </a:r>
              <a:r>
                <a:rPr sz="1800" spc="-35" dirty="0">
                  <a:latin typeface="Gotham" pitchFamily="2" charset="0"/>
                  <a:cs typeface="Gotham" pitchFamily="2" charset="0"/>
                </a:rPr>
                <a:t> </a:t>
              </a:r>
              <a:r>
                <a:rPr sz="1800" spc="-10" dirty="0">
                  <a:latin typeface="Gotham" pitchFamily="2" charset="0"/>
                  <a:cs typeface="Gotham" pitchFamily="2" charset="0"/>
                </a:rPr>
                <a:t>provocadas</a:t>
              </a:r>
              <a:r>
                <a:rPr sz="1800" spc="-40" dirty="0">
                  <a:latin typeface="Gotham" pitchFamily="2" charset="0"/>
                  <a:cs typeface="Gotham" pitchFamily="2" charset="0"/>
                </a:rPr>
                <a:t> </a:t>
              </a:r>
              <a:r>
                <a:rPr sz="1800" dirty="0">
                  <a:latin typeface="Gotham" pitchFamily="2" charset="0"/>
                  <a:cs typeface="Gotham" pitchFamily="2" charset="0"/>
                </a:rPr>
                <a:t>en</a:t>
              </a:r>
              <a:r>
                <a:rPr sz="1800" spc="-30"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spc="-20" dirty="0">
                  <a:latin typeface="Gotham" pitchFamily="2" charset="0"/>
                  <a:cs typeface="Gotham" pitchFamily="2" charset="0"/>
                </a:rPr>
                <a:t>espectador,</a:t>
              </a:r>
              <a:r>
                <a:rPr sz="1800" spc="-35" dirty="0">
                  <a:latin typeface="Gotham" pitchFamily="2" charset="0"/>
                  <a:cs typeface="Gotham" pitchFamily="2" charset="0"/>
                </a:rPr>
                <a:t> </a:t>
              </a:r>
              <a:r>
                <a:rPr sz="1800" dirty="0">
                  <a:latin typeface="Gotham" pitchFamily="2" charset="0"/>
                  <a:cs typeface="Gotham" pitchFamily="2" charset="0"/>
                </a:rPr>
                <a:t>pues</a:t>
              </a:r>
              <a:r>
                <a:rPr sz="1800" spc="-40"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grado</a:t>
              </a:r>
              <a:r>
                <a:rPr sz="1800" spc="-3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luminosidad</a:t>
              </a:r>
              <a:r>
                <a:rPr sz="1800" spc="-35" dirty="0">
                  <a:latin typeface="Gotham" pitchFamily="2" charset="0"/>
                  <a:cs typeface="Gotham" pitchFamily="2" charset="0"/>
                </a:rPr>
                <a:t> </a:t>
              </a:r>
              <a:r>
                <a:rPr sz="1800" dirty="0">
                  <a:latin typeface="Gotham" pitchFamily="2" charset="0"/>
                  <a:cs typeface="Gotham" pitchFamily="2" charset="0"/>
                </a:rPr>
                <a:t>determina</a:t>
              </a:r>
              <a:r>
                <a:rPr sz="1800" spc="-35" dirty="0">
                  <a:latin typeface="Gotham" pitchFamily="2" charset="0"/>
                  <a:cs typeface="Gotham" pitchFamily="2" charset="0"/>
                </a:rPr>
                <a:t> </a:t>
              </a:r>
              <a:r>
                <a:rPr sz="1800" spc="-10" dirty="0">
                  <a:latin typeface="Gotham" pitchFamily="2" charset="0"/>
                  <a:cs typeface="Gotham" pitchFamily="2" charset="0"/>
                </a:rPr>
                <a:t>aquello </a:t>
              </a:r>
              <a:r>
                <a:rPr sz="1800" dirty="0">
                  <a:latin typeface="Gotham" pitchFamily="2" charset="0"/>
                  <a:cs typeface="Gotham" pitchFamily="2" charset="0"/>
                </a:rPr>
                <a:t>que</a:t>
              </a:r>
              <a:r>
                <a:rPr sz="1800" spc="-35" dirty="0">
                  <a:latin typeface="Gotham" pitchFamily="2" charset="0"/>
                  <a:cs typeface="Gotham" pitchFamily="2" charset="0"/>
                </a:rPr>
                <a:t> </a:t>
              </a:r>
              <a:r>
                <a:rPr sz="1800" dirty="0">
                  <a:latin typeface="Gotham" pitchFamily="2" charset="0"/>
                  <a:cs typeface="Gotham" pitchFamily="2" charset="0"/>
                </a:rPr>
                <a:t>podrá</a:t>
              </a:r>
              <a:r>
                <a:rPr sz="1800" spc="-30" dirty="0">
                  <a:latin typeface="Gotham" pitchFamily="2" charset="0"/>
                  <a:cs typeface="Gotham" pitchFamily="2" charset="0"/>
                </a:rPr>
                <a:t> </a:t>
              </a:r>
              <a:r>
                <a:rPr sz="1800" dirty="0">
                  <a:latin typeface="Gotham" pitchFamily="2" charset="0"/>
                  <a:cs typeface="Gotham" pitchFamily="2" charset="0"/>
                </a:rPr>
                <a:t>ser</a:t>
              </a:r>
              <a:r>
                <a:rPr sz="1800" spc="-40" dirty="0">
                  <a:latin typeface="Gotham" pitchFamily="2" charset="0"/>
                  <a:cs typeface="Gotham" pitchFamily="2" charset="0"/>
                </a:rPr>
                <a:t> </a:t>
              </a:r>
              <a:r>
                <a:rPr sz="1800" spc="-10" dirty="0">
                  <a:latin typeface="Gotham" pitchFamily="2" charset="0"/>
                  <a:cs typeface="Gotham" pitchFamily="2" charset="0"/>
                </a:rPr>
                <a:t>captado</a:t>
              </a:r>
              <a:r>
                <a:rPr sz="1800" spc="-30" dirty="0">
                  <a:latin typeface="Gotham" pitchFamily="2" charset="0"/>
                  <a:cs typeface="Gotham" pitchFamily="2" charset="0"/>
                </a:rPr>
                <a:t> </a:t>
              </a:r>
              <a:r>
                <a:rPr sz="1800" dirty="0">
                  <a:latin typeface="Gotham" pitchFamily="2" charset="0"/>
                  <a:cs typeface="Gotham" pitchFamily="2" charset="0"/>
                </a:rPr>
                <a:t>con</a:t>
              </a:r>
              <a:r>
                <a:rPr sz="1800" spc="-35"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ojo</a:t>
              </a:r>
              <a:r>
                <a:rPr sz="1800" spc="-35" dirty="0">
                  <a:latin typeface="Gotham" pitchFamily="2" charset="0"/>
                  <a:cs typeface="Gotham" pitchFamily="2" charset="0"/>
                </a:rPr>
                <a:t> </a:t>
              </a:r>
              <a:r>
                <a:rPr sz="1800" dirty="0">
                  <a:latin typeface="Gotham" pitchFamily="2" charset="0"/>
                  <a:cs typeface="Gotham" pitchFamily="2" charset="0"/>
                </a:rPr>
                <a:t>y</a:t>
              </a:r>
              <a:r>
                <a:rPr sz="1800" spc="-35" dirty="0">
                  <a:latin typeface="Gotham" pitchFamily="2" charset="0"/>
                  <a:cs typeface="Gotham" pitchFamily="2" charset="0"/>
                </a:rPr>
                <a:t> </a:t>
              </a:r>
              <a:r>
                <a:rPr sz="1800" dirty="0">
                  <a:latin typeface="Gotham" pitchFamily="2" charset="0"/>
                  <a:cs typeface="Gotham" pitchFamily="2" charset="0"/>
                </a:rPr>
                <a:t>que</a:t>
              </a:r>
              <a:r>
                <a:rPr sz="1800" spc="-35" dirty="0">
                  <a:latin typeface="Gotham" pitchFamily="2" charset="0"/>
                  <a:cs typeface="Gotham" pitchFamily="2" charset="0"/>
                </a:rPr>
                <a:t> </a:t>
              </a:r>
              <a:r>
                <a:rPr sz="1800" dirty="0">
                  <a:latin typeface="Gotham" pitchFamily="2" charset="0"/>
                  <a:cs typeface="Gotham" pitchFamily="2" charset="0"/>
                </a:rPr>
                <a:t>tanto</a:t>
              </a:r>
              <a:r>
                <a:rPr sz="1800" spc="-30" dirty="0">
                  <a:latin typeface="Gotham" pitchFamily="2" charset="0"/>
                  <a:cs typeface="Gotham" pitchFamily="2" charset="0"/>
                </a:rPr>
                <a:t> </a:t>
              </a:r>
              <a:r>
                <a:rPr sz="1800" dirty="0">
                  <a:latin typeface="Gotham" pitchFamily="2" charset="0"/>
                  <a:cs typeface="Gotham" pitchFamily="2" charset="0"/>
                </a:rPr>
                <a:t>se</a:t>
              </a:r>
              <a:r>
                <a:rPr sz="1800" spc="-35" dirty="0">
                  <a:latin typeface="Gotham" pitchFamily="2" charset="0"/>
                  <a:cs typeface="Gotham" pitchFamily="2" charset="0"/>
                </a:rPr>
                <a:t> </a:t>
              </a:r>
              <a:r>
                <a:rPr sz="1800" dirty="0">
                  <a:latin typeface="Gotham" pitchFamily="2" charset="0"/>
                  <a:cs typeface="Gotham" pitchFamily="2" charset="0"/>
                </a:rPr>
                <a:t>podrá</a:t>
              </a:r>
              <a:r>
                <a:rPr sz="1800" spc="-30" dirty="0">
                  <a:latin typeface="Gotham" pitchFamily="2" charset="0"/>
                  <a:cs typeface="Gotham" pitchFamily="2" charset="0"/>
                </a:rPr>
                <a:t> </a:t>
              </a:r>
              <a:r>
                <a:rPr sz="1800" dirty="0">
                  <a:latin typeface="Gotham" pitchFamily="2" charset="0"/>
                  <a:cs typeface="Gotham" pitchFamily="2" charset="0"/>
                </a:rPr>
                <a:t>o</a:t>
              </a:r>
              <a:r>
                <a:rPr sz="1800" spc="-35" dirty="0">
                  <a:latin typeface="Gotham" pitchFamily="2" charset="0"/>
                  <a:cs typeface="Gotham" pitchFamily="2" charset="0"/>
                </a:rPr>
                <a:t> </a:t>
              </a:r>
              <a:r>
                <a:rPr sz="1800" dirty="0">
                  <a:latin typeface="Gotham" pitchFamily="2" charset="0"/>
                  <a:cs typeface="Gotham" pitchFamily="2" charset="0"/>
                </a:rPr>
                <a:t>no</a:t>
              </a:r>
              <a:r>
                <a:rPr sz="1800" spc="-30" dirty="0">
                  <a:latin typeface="Gotham" pitchFamily="2" charset="0"/>
                  <a:cs typeface="Gotham" pitchFamily="2" charset="0"/>
                </a:rPr>
                <a:t> </a:t>
              </a:r>
              <a:r>
                <a:rPr sz="1800" dirty="0">
                  <a:latin typeface="Gotham" pitchFamily="2" charset="0"/>
                  <a:cs typeface="Gotham" pitchFamily="2" charset="0"/>
                </a:rPr>
                <a:t>distinguir</a:t>
              </a:r>
              <a:r>
                <a:rPr sz="1800" spc="-40" dirty="0">
                  <a:latin typeface="Gotham" pitchFamily="2" charset="0"/>
                  <a:cs typeface="Gotham" pitchFamily="2" charset="0"/>
                </a:rPr>
                <a:t> </a:t>
              </a:r>
              <a:r>
                <a:rPr sz="1800" dirty="0">
                  <a:latin typeface="Gotham" pitchFamily="2" charset="0"/>
                  <a:cs typeface="Gotham" pitchFamily="2" charset="0"/>
                </a:rPr>
                <a:t>un</a:t>
              </a:r>
              <a:r>
                <a:rPr sz="1800" spc="-30" dirty="0">
                  <a:latin typeface="Gotham" pitchFamily="2" charset="0"/>
                  <a:cs typeface="Gotham" pitchFamily="2" charset="0"/>
                </a:rPr>
                <a:t> </a:t>
              </a:r>
              <a:r>
                <a:rPr sz="1800" dirty="0">
                  <a:latin typeface="Gotham" pitchFamily="2" charset="0"/>
                  <a:cs typeface="Gotham" pitchFamily="2" charset="0"/>
                </a:rPr>
                <a:t>objeto</a:t>
              </a:r>
              <a:r>
                <a:rPr sz="1800" spc="-35" dirty="0">
                  <a:latin typeface="Gotham" pitchFamily="2" charset="0"/>
                  <a:cs typeface="Gotham" pitchFamily="2" charset="0"/>
                </a:rPr>
                <a:t> </a:t>
              </a:r>
              <a:r>
                <a:rPr sz="1800" dirty="0">
                  <a:latin typeface="Gotham" pitchFamily="2" charset="0"/>
                  <a:cs typeface="Gotham" pitchFamily="2" charset="0"/>
                </a:rPr>
                <a:t>en</a:t>
              </a:r>
              <a:r>
                <a:rPr sz="1800" spc="-30" dirty="0">
                  <a:latin typeface="Gotham" pitchFamily="2" charset="0"/>
                  <a:cs typeface="Gotham" pitchFamily="2" charset="0"/>
                </a:rPr>
                <a:t> </a:t>
              </a:r>
              <a:r>
                <a:rPr sz="1800" dirty="0">
                  <a:latin typeface="Gotham" pitchFamily="2" charset="0"/>
                  <a:cs typeface="Gotham" pitchFamily="2" charset="0"/>
                </a:rPr>
                <a:t>su</a:t>
              </a:r>
              <a:r>
                <a:rPr sz="1800" spc="-35" dirty="0">
                  <a:latin typeface="Gotham" pitchFamily="2" charset="0"/>
                  <a:cs typeface="Gotham" pitchFamily="2" charset="0"/>
                </a:rPr>
                <a:t> </a:t>
              </a:r>
              <a:r>
                <a:rPr sz="1800" spc="-10" dirty="0">
                  <a:latin typeface="Gotham" pitchFamily="2" charset="0"/>
                  <a:cs typeface="Gotham" pitchFamily="2" charset="0"/>
                </a:rPr>
                <a:t>totalidad.</a:t>
              </a:r>
              <a:endParaRPr sz="1800" dirty="0">
                <a:latin typeface="Gotham" pitchFamily="2" charset="0"/>
                <a:cs typeface="Gotham" pitchFamily="2" charset="0"/>
              </a:endParaRPr>
            </a:p>
          </p:txBody>
        </p:sp>
        <p:sp>
          <p:nvSpPr>
            <p:cNvPr id="3" name="object 3"/>
            <p:cNvSpPr txBox="1"/>
            <p:nvPr/>
          </p:nvSpPr>
          <p:spPr>
            <a:xfrm>
              <a:off x="738496" y="3774321"/>
              <a:ext cx="10715008" cy="2218556"/>
            </a:xfrm>
            <a:prstGeom prst="rect">
              <a:avLst/>
            </a:prstGeom>
          </p:spPr>
          <p:txBody>
            <a:bodyPr vert="horz" wrap="square" lIns="0" tIns="12700" rIns="0" bIns="0" rtlCol="0">
              <a:spAutoFit/>
            </a:bodyPr>
            <a:lstStyle/>
            <a:p>
              <a:pPr marL="12700" algn="just">
                <a:lnSpc>
                  <a:spcPts val="2135"/>
                </a:lnSpc>
                <a:spcBef>
                  <a:spcPts val="100"/>
                </a:spcBef>
              </a:pPr>
              <a:r>
                <a:rPr sz="1800" b="1" dirty="0">
                  <a:solidFill>
                    <a:srgbClr val="FF0000"/>
                  </a:solidFill>
                  <a:latin typeface="Gotham" pitchFamily="2" charset="0"/>
                  <a:cs typeface="Gotham" pitchFamily="2" charset="0"/>
                </a:rPr>
                <a:t>Movimiento,</a:t>
              </a:r>
              <a:r>
                <a:rPr sz="1800" b="1" spc="-85" dirty="0">
                  <a:solidFill>
                    <a:srgbClr val="FF0000"/>
                  </a:solidFill>
                  <a:latin typeface="Gotham" pitchFamily="2" charset="0"/>
                  <a:cs typeface="Gotham" pitchFamily="2" charset="0"/>
                </a:rPr>
                <a:t> </a:t>
              </a:r>
              <a:r>
                <a:rPr sz="1800" b="1" spc="-10" dirty="0">
                  <a:solidFill>
                    <a:srgbClr val="FF0000"/>
                  </a:solidFill>
                  <a:latin typeface="Gotham" pitchFamily="2" charset="0"/>
                  <a:cs typeface="Gotham" pitchFamily="2" charset="0"/>
                </a:rPr>
                <a:t>Tiempo.</a:t>
              </a:r>
              <a:endParaRPr sz="1800" dirty="0">
                <a:latin typeface="Gotham" pitchFamily="2" charset="0"/>
                <a:cs typeface="Gotham" pitchFamily="2" charset="0"/>
              </a:endParaRPr>
            </a:p>
            <a:p>
              <a:pPr marL="12700" marR="5080" algn="just">
                <a:lnSpc>
                  <a:spcPts val="2180"/>
                </a:lnSpc>
                <a:spcBef>
                  <a:spcPts val="30"/>
                </a:spcBef>
              </a:pPr>
              <a:r>
                <a:rPr sz="1800" dirty="0">
                  <a:latin typeface="Gotham" pitchFamily="2" charset="0"/>
                  <a:cs typeface="Gotham" pitchFamily="2" charset="0"/>
                </a:rPr>
                <a:t>Ambas</a:t>
              </a:r>
              <a:r>
                <a:rPr sz="1800" spc="-35" dirty="0">
                  <a:latin typeface="Gotham" pitchFamily="2" charset="0"/>
                  <a:cs typeface="Gotham" pitchFamily="2" charset="0"/>
                </a:rPr>
                <a:t> </a:t>
              </a:r>
              <a:r>
                <a:rPr sz="1800" spc="-10" dirty="0">
                  <a:latin typeface="Gotham" pitchFamily="2" charset="0"/>
                  <a:cs typeface="Gotham" pitchFamily="2" charset="0"/>
                </a:rPr>
                <a:t>características</a:t>
              </a:r>
              <a:r>
                <a:rPr sz="1800" spc="-35" dirty="0">
                  <a:latin typeface="Gotham" pitchFamily="2" charset="0"/>
                  <a:cs typeface="Gotham" pitchFamily="2" charset="0"/>
                </a:rPr>
                <a:t> </a:t>
              </a:r>
              <a:r>
                <a:rPr sz="1800" dirty="0">
                  <a:latin typeface="Gotham" pitchFamily="2" charset="0"/>
                  <a:cs typeface="Gotham" pitchFamily="2" charset="0"/>
                </a:rPr>
                <a:t>van</a:t>
              </a:r>
              <a:r>
                <a:rPr sz="1800" spc="-2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mano</a:t>
              </a:r>
              <a:r>
                <a:rPr sz="1800" spc="-30" dirty="0">
                  <a:latin typeface="Gotham" pitchFamily="2" charset="0"/>
                  <a:cs typeface="Gotham" pitchFamily="2" charset="0"/>
                </a:rPr>
                <a:t> </a:t>
              </a:r>
              <a:r>
                <a:rPr sz="1800" dirty="0">
                  <a:latin typeface="Gotham" pitchFamily="2" charset="0"/>
                  <a:cs typeface="Gotham" pitchFamily="2" charset="0"/>
                </a:rPr>
                <a:t>y</a:t>
              </a:r>
              <a:r>
                <a:rPr sz="1800" spc="-35" dirty="0">
                  <a:latin typeface="Gotham" pitchFamily="2" charset="0"/>
                  <a:cs typeface="Gotham" pitchFamily="2" charset="0"/>
                </a:rPr>
                <a:t> </a:t>
              </a:r>
              <a:r>
                <a:rPr sz="1800" dirty="0">
                  <a:latin typeface="Gotham" pitchFamily="2" charset="0"/>
                  <a:cs typeface="Gotham" pitchFamily="2" charset="0"/>
                </a:rPr>
                <a:t>se</a:t>
              </a:r>
              <a:r>
                <a:rPr sz="1800" spc="-25" dirty="0">
                  <a:latin typeface="Gotham" pitchFamily="2" charset="0"/>
                  <a:cs typeface="Gotham" pitchFamily="2" charset="0"/>
                </a:rPr>
                <a:t> </a:t>
              </a:r>
              <a:r>
                <a:rPr sz="1800" dirty="0">
                  <a:latin typeface="Gotham" pitchFamily="2" charset="0"/>
                  <a:cs typeface="Gotham" pitchFamily="2" charset="0"/>
                </a:rPr>
                <a:t>les</a:t>
              </a:r>
              <a:r>
                <a:rPr sz="1800" spc="-35" dirty="0">
                  <a:latin typeface="Gotham" pitchFamily="2" charset="0"/>
                  <a:cs typeface="Gotham" pitchFamily="2" charset="0"/>
                </a:rPr>
                <a:t> </a:t>
              </a:r>
              <a:r>
                <a:rPr sz="1800" dirty="0">
                  <a:latin typeface="Gotham" pitchFamily="2" charset="0"/>
                  <a:cs typeface="Gotham" pitchFamily="2" charset="0"/>
                </a:rPr>
                <a:t>alude</a:t>
              </a:r>
              <a:r>
                <a:rPr sz="1800" spc="-30" dirty="0">
                  <a:latin typeface="Gotham" pitchFamily="2" charset="0"/>
                  <a:cs typeface="Gotham" pitchFamily="2" charset="0"/>
                </a:rPr>
                <a:t> </a:t>
              </a:r>
              <a:r>
                <a:rPr sz="1800" dirty="0">
                  <a:latin typeface="Gotham" pitchFamily="2" charset="0"/>
                  <a:cs typeface="Gotham" pitchFamily="2" charset="0"/>
                </a:rPr>
                <a:t>a</a:t>
              </a:r>
              <a:r>
                <a:rPr sz="1800" spc="-30" dirty="0">
                  <a:latin typeface="Gotham" pitchFamily="2" charset="0"/>
                  <a:cs typeface="Gotham" pitchFamily="2" charset="0"/>
                </a:rPr>
                <a:t> </a:t>
              </a:r>
              <a:r>
                <a:rPr sz="1800" dirty="0">
                  <a:latin typeface="Gotham" pitchFamily="2" charset="0"/>
                  <a:cs typeface="Gotham" pitchFamily="2" charset="0"/>
                </a:rPr>
                <a:t>las</a:t>
              </a:r>
              <a:r>
                <a:rPr sz="1800" spc="-35" dirty="0">
                  <a:latin typeface="Gotham" pitchFamily="2" charset="0"/>
                  <a:cs typeface="Gotham" pitchFamily="2" charset="0"/>
                </a:rPr>
                <a:t> </a:t>
              </a:r>
              <a:r>
                <a:rPr sz="1800" dirty="0">
                  <a:latin typeface="Gotham" pitchFamily="2" charset="0"/>
                  <a:cs typeface="Gotham" pitchFamily="2" charset="0"/>
                </a:rPr>
                <a:t>variaciones</a:t>
              </a:r>
              <a:r>
                <a:rPr sz="1800" spc="-30"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tiempo</a:t>
              </a:r>
              <a:r>
                <a:rPr sz="1800" spc="-25" dirty="0">
                  <a:latin typeface="Gotham" pitchFamily="2" charset="0"/>
                  <a:cs typeface="Gotham" pitchFamily="2" charset="0"/>
                </a:rPr>
                <a:t> </a:t>
              </a:r>
              <a:r>
                <a:rPr sz="1800" dirty="0">
                  <a:latin typeface="Gotham" pitchFamily="2" charset="0"/>
                  <a:cs typeface="Gotham" pitchFamily="2" charset="0"/>
                </a:rPr>
                <a:t>o</a:t>
              </a:r>
              <a:r>
                <a:rPr sz="1800" spc="-30" dirty="0">
                  <a:latin typeface="Gotham" pitchFamily="2" charset="0"/>
                  <a:cs typeface="Gotham" pitchFamily="2" charset="0"/>
                </a:rPr>
                <a:t> </a:t>
              </a:r>
              <a:r>
                <a:rPr sz="1800" dirty="0">
                  <a:latin typeface="Gotham" pitchFamily="2" charset="0"/>
                  <a:cs typeface="Gotham" pitchFamily="2" charset="0"/>
                </a:rPr>
                <a:t>espacio</a:t>
              </a:r>
              <a:r>
                <a:rPr sz="1800" spc="-30" dirty="0">
                  <a:latin typeface="Gotham" pitchFamily="2" charset="0"/>
                  <a:cs typeface="Gotham" pitchFamily="2" charset="0"/>
                </a:rPr>
                <a:t> </a:t>
              </a:r>
              <a:r>
                <a:rPr sz="1800" dirty="0">
                  <a:latin typeface="Gotham" pitchFamily="2" charset="0"/>
                  <a:cs typeface="Gotham" pitchFamily="2" charset="0"/>
                </a:rPr>
                <a:t>propias</a:t>
              </a:r>
              <a:r>
                <a:rPr sz="1800" spc="-30"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un</a:t>
              </a:r>
              <a:r>
                <a:rPr sz="1800" spc="-30" dirty="0">
                  <a:latin typeface="Gotham" pitchFamily="2" charset="0"/>
                  <a:cs typeface="Gotham" pitchFamily="2" charset="0"/>
                </a:rPr>
                <a:t> </a:t>
              </a:r>
              <a:r>
                <a:rPr sz="1800" spc="-10" dirty="0">
                  <a:latin typeface="Gotham" pitchFamily="2" charset="0"/>
                  <a:cs typeface="Gotham" pitchFamily="2" charset="0"/>
                </a:rPr>
                <a:t>estado </a:t>
              </a:r>
              <a:r>
                <a:rPr sz="1800" dirty="0">
                  <a:latin typeface="Gotham" pitchFamily="2" charset="0"/>
                  <a:cs typeface="Gotham" pitchFamily="2" charset="0"/>
                </a:rPr>
                <a:t>luminoso,</a:t>
              </a:r>
              <a:r>
                <a:rPr sz="1800" spc="-30" dirty="0">
                  <a:latin typeface="Gotham" pitchFamily="2" charset="0"/>
                  <a:cs typeface="Gotham" pitchFamily="2" charset="0"/>
                </a:rPr>
                <a:t> </a:t>
              </a:r>
              <a:r>
                <a:rPr sz="1800" dirty="0">
                  <a:latin typeface="Gotham" pitchFamily="2" charset="0"/>
                  <a:cs typeface="Gotham" pitchFamily="2" charset="0"/>
                </a:rPr>
                <a:t>es</a:t>
              </a:r>
              <a:r>
                <a:rPr sz="1800" spc="-30" dirty="0">
                  <a:latin typeface="Gotham" pitchFamily="2" charset="0"/>
                  <a:cs typeface="Gotham" pitchFamily="2" charset="0"/>
                </a:rPr>
                <a:t> </a:t>
              </a:r>
              <a:r>
                <a:rPr sz="1800" dirty="0">
                  <a:latin typeface="Gotham" pitchFamily="2" charset="0"/>
                  <a:cs typeface="Gotham" pitchFamily="2" charset="0"/>
                </a:rPr>
                <a:t>posible</a:t>
              </a:r>
              <a:r>
                <a:rPr sz="1800" spc="-20" dirty="0">
                  <a:latin typeface="Gotham" pitchFamily="2" charset="0"/>
                  <a:cs typeface="Gotham" pitchFamily="2" charset="0"/>
                </a:rPr>
                <a:t> </a:t>
              </a:r>
              <a:r>
                <a:rPr sz="1800" spc="-10" dirty="0">
                  <a:latin typeface="Gotham" pitchFamily="2" charset="0"/>
                  <a:cs typeface="Gotham" pitchFamily="2" charset="0"/>
                </a:rPr>
                <a:t>calibrarlas</a:t>
              </a:r>
              <a:r>
                <a:rPr sz="1800" spc="-35" dirty="0">
                  <a:latin typeface="Gotham" pitchFamily="2" charset="0"/>
                  <a:cs typeface="Gotham" pitchFamily="2" charset="0"/>
                </a:rPr>
                <a:t> </a:t>
              </a:r>
              <a:r>
                <a:rPr sz="1800" spc="-10" dirty="0">
                  <a:latin typeface="Gotham" pitchFamily="2" charset="0"/>
                  <a:cs typeface="Gotham" pitchFamily="2" charset="0"/>
                </a:rPr>
                <a:t>manualmente</a:t>
              </a:r>
              <a:r>
                <a:rPr sz="1800" spc="-20" dirty="0">
                  <a:latin typeface="Gotham" pitchFamily="2" charset="0"/>
                  <a:cs typeface="Gotham" pitchFamily="2" charset="0"/>
                </a:rPr>
                <a:t> </a:t>
              </a:r>
              <a:r>
                <a:rPr sz="1800" dirty="0">
                  <a:latin typeface="Gotham" pitchFamily="2" charset="0"/>
                  <a:cs typeface="Gotham" pitchFamily="2" charset="0"/>
                </a:rPr>
                <a:t>o</a:t>
              </a:r>
              <a:r>
                <a:rPr sz="1800" spc="-25" dirty="0">
                  <a:latin typeface="Gotham" pitchFamily="2" charset="0"/>
                  <a:cs typeface="Gotham" pitchFamily="2" charset="0"/>
                </a:rPr>
                <a:t> </a:t>
              </a:r>
              <a:r>
                <a:rPr sz="1800" dirty="0">
                  <a:latin typeface="Gotham" pitchFamily="2" charset="0"/>
                  <a:cs typeface="Gotham" pitchFamily="2" charset="0"/>
                </a:rPr>
                <a:t>mediante</a:t>
              </a:r>
              <a:r>
                <a:rPr sz="1800" spc="-25" dirty="0">
                  <a:latin typeface="Gotham" pitchFamily="2" charset="0"/>
                  <a:cs typeface="Gotham" pitchFamily="2" charset="0"/>
                </a:rPr>
                <a:t> </a:t>
              </a:r>
              <a:r>
                <a:rPr sz="1800" dirty="0">
                  <a:latin typeface="Gotham" pitchFamily="2" charset="0"/>
                  <a:cs typeface="Gotham" pitchFamily="2" charset="0"/>
                </a:rPr>
                <a:t>el</a:t>
              </a:r>
              <a:r>
                <a:rPr sz="1800" spc="-25" dirty="0">
                  <a:latin typeface="Gotham" pitchFamily="2" charset="0"/>
                  <a:cs typeface="Gotham" pitchFamily="2" charset="0"/>
                </a:rPr>
                <a:t> </a:t>
              </a:r>
              <a:r>
                <a:rPr sz="1800" dirty="0">
                  <a:latin typeface="Gotham" pitchFamily="2" charset="0"/>
                  <a:cs typeface="Gotham" pitchFamily="2" charset="0"/>
                </a:rPr>
                <a:t>uso</a:t>
              </a:r>
              <a:r>
                <a:rPr sz="1800" spc="-30" dirty="0">
                  <a:latin typeface="Gotham" pitchFamily="2" charset="0"/>
                  <a:cs typeface="Gotham" pitchFamily="2" charset="0"/>
                </a:rPr>
                <a:t> </a:t>
              </a:r>
              <a:r>
                <a:rPr sz="1800" dirty="0">
                  <a:latin typeface="Gotham" pitchFamily="2" charset="0"/>
                  <a:cs typeface="Gotham" pitchFamily="2" charset="0"/>
                </a:rPr>
                <a:t>de</a:t>
              </a:r>
              <a:r>
                <a:rPr sz="1800" spc="-20" dirty="0">
                  <a:latin typeface="Gotham" pitchFamily="2" charset="0"/>
                  <a:cs typeface="Gotham" pitchFamily="2" charset="0"/>
                </a:rPr>
                <a:t> </a:t>
              </a:r>
              <a:r>
                <a:rPr sz="1800" spc="-10" dirty="0">
                  <a:latin typeface="Gotham" pitchFamily="2" charset="0"/>
                  <a:cs typeface="Gotham" pitchFamily="2" charset="0"/>
                </a:rPr>
                <a:t>aparatos</a:t>
              </a:r>
              <a:r>
                <a:rPr sz="1800" spc="-30" dirty="0">
                  <a:latin typeface="Gotham" pitchFamily="2" charset="0"/>
                  <a:cs typeface="Gotham" pitchFamily="2" charset="0"/>
                </a:rPr>
                <a:t> </a:t>
              </a:r>
              <a:r>
                <a:rPr sz="1800" spc="-10" dirty="0">
                  <a:latin typeface="Gotham" pitchFamily="2" charset="0"/>
                  <a:cs typeface="Gotham" pitchFamily="2" charset="0"/>
                </a:rPr>
                <a:t>electrónicos,</a:t>
              </a:r>
              <a:r>
                <a:rPr sz="1800" spc="-30" dirty="0">
                  <a:latin typeface="Gotham" pitchFamily="2" charset="0"/>
                  <a:cs typeface="Gotham" pitchFamily="2" charset="0"/>
                </a:rPr>
                <a:t> </a:t>
              </a:r>
              <a:r>
                <a:rPr sz="1800" spc="-10" dirty="0">
                  <a:latin typeface="Gotham" pitchFamily="2" charset="0"/>
                  <a:cs typeface="Gotham" pitchFamily="2" charset="0"/>
                </a:rPr>
                <a:t>mientras</a:t>
              </a:r>
              <a:r>
                <a:rPr sz="1800" spc="-30" dirty="0">
                  <a:latin typeface="Gotham" pitchFamily="2" charset="0"/>
                  <a:cs typeface="Gotham" pitchFamily="2" charset="0"/>
                </a:rPr>
                <a:t> </a:t>
              </a:r>
              <a:r>
                <a:rPr sz="1800" dirty="0">
                  <a:latin typeface="Gotham" pitchFamily="2" charset="0"/>
                  <a:cs typeface="Gotham" pitchFamily="2" charset="0"/>
                </a:rPr>
                <a:t>que</a:t>
              </a:r>
              <a:r>
                <a:rPr sz="1800" spc="-20" dirty="0">
                  <a:latin typeface="Gotham" pitchFamily="2" charset="0"/>
                  <a:cs typeface="Gotham" pitchFamily="2" charset="0"/>
                </a:rPr>
                <a:t> </a:t>
              </a:r>
              <a:r>
                <a:rPr sz="1800" spc="-10" dirty="0">
                  <a:latin typeface="Gotham" pitchFamily="2" charset="0"/>
                  <a:cs typeface="Gotham" pitchFamily="2" charset="0"/>
                </a:rPr>
                <a:t>otras</a:t>
              </a:r>
              <a:endParaRPr sz="1800" dirty="0">
                <a:latin typeface="Gotham" pitchFamily="2" charset="0"/>
                <a:cs typeface="Gotham" pitchFamily="2" charset="0"/>
              </a:endParaRPr>
            </a:p>
            <a:p>
              <a:pPr marL="12700" marR="82550" algn="just">
                <a:lnSpc>
                  <a:spcPts val="2110"/>
                </a:lnSpc>
                <a:spcBef>
                  <a:spcPts val="90"/>
                </a:spcBef>
              </a:pPr>
              <a:r>
                <a:rPr sz="1800" dirty="0">
                  <a:latin typeface="Gotham" pitchFamily="2" charset="0"/>
                  <a:cs typeface="Gotham" pitchFamily="2" charset="0"/>
                </a:rPr>
                <a:t>cumplen</a:t>
              </a:r>
              <a:r>
                <a:rPr sz="1800" spc="-25" dirty="0">
                  <a:latin typeface="Gotham" pitchFamily="2" charset="0"/>
                  <a:cs typeface="Gotham" pitchFamily="2" charset="0"/>
                </a:rPr>
                <a:t> </a:t>
              </a:r>
              <a:r>
                <a:rPr sz="1800" dirty="0">
                  <a:latin typeface="Gotham" pitchFamily="2" charset="0"/>
                  <a:cs typeface="Gotham" pitchFamily="2" charset="0"/>
                </a:rPr>
                <a:t>un</a:t>
              </a:r>
              <a:r>
                <a:rPr sz="1800" spc="-25" dirty="0">
                  <a:latin typeface="Gotham" pitchFamily="2" charset="0"/>
                  <a:cs typeface="Gotham" pitchFamily="2" charset="0"/>
                </a:rPr>
                <a:t> </a:t>
              </a:r>
              <a:r>
                <a:rPr sz="1800" dirty="0">
                  <a:latin typeface="Gotham" pitchFamily="2" charset="0"/>
                  <a:cs typeface="Gotham" pitchFamily="2" charset="0"/>
                </a:rPr>
                <a:t>ciclo</a:t>
              </a:r>
              <a:r>
                <a:rPr sz="1800" spc="-25" dirty="0">
                  <a:latin typeface="Gotham" pitchFamily="2" charset="0"/>
                  <a:cs typeface="Gotham" pitchFamily="2" charset="0"/>
                </a:rPr>
                <a:t> </a:t>
              </a:r>
              <a:r>
                <a:rPr sz="1800" dirty="0">
                  <a:latin typeface="Gotham" pitchFamily="2" charset="0"/>
                  <a:cs typeface="Gotham" pitchFamily="2" charset="0"/>
                </a:rPr>
                <a:t>natural</a:t>
              </a:r>
              <a:r>
                <a:rPr sz="1800" spc="-30" dirty="0">
                  <a:latin typeface="Gotham" pitchFamily="2" charset="0"/>
                  <a:cs typeface="Gotham" pitchFamily="2" charset="0"/>
                </a:rPr>
                <a:t> </a:t>
              </a:r>
              <a:r>
                <a:rPr sz="1800" dirty="0">
                  <a:latin typeface="Gotham" pitchFamily="2" charset="0"/>
                  <a:cs typeface="Gotham" pitchFamily="2" charset="0"/>
                </a:rPr>
                <a:t>como</a:t>
              </a:r>
              <a:r>
                <a:rPr sz="1800" spc="-30" dirty="0">
                  <a:latin typeface="Gotham" pitchFamily="2" charset="0"/>
                  <a:cs typeface="Gotham" pitchFamily="2" charset="0"/>
                </a:rPr>
                <a:t> </a:t>
              </a:r>
              <a:r>
                <a:rPr sz="1800" dirty="0">
                  <a:latin typeface="Gotham" pitchFamily="2" charset="0"/>
                  <a:cs typeface="Gotham" pitchFamily="2" charset="0"/>
                </a:rPr>
                <a:t>la</a:t>
              </a:r>
              <a:r>
                <a:rPr sz="1800" spc="-25" dirty="0">
                  <a:latin typeface="Gotham" pitchFamily="2" charset="0"/>
                  <a:cs typeface="Gotham" pitchFamily="2" charset="0"/>
                </a:rPr>
                <a:t> </a:t>
              </a:r>
              <a:r>
                <a:rPr sz="1800" dirty="0">
                  <a:latin typeface="Gotham" pitchFamily="2" charset="0"/>
                  <a:cs typeface="Gotham" pitchFamily="2" charset="0"/>
                </a:rPr>
                <a:t>luz</a:t>
              </a:r>
              <a:r>
                <a:rPr sz="1800" spc="-30" dirty="0">
                  <a:latin typeface="Gotham" pitchFamily="2" charset="0"/>
                  <a:cs typeface="Gotham" pitchFamily="2" charset="0"/>
                </a:rPr>
                <a:t> </a:t>
              </a:r>
              <a:r>
                <a:rPr sz="1800" dirty="0">
                  <a:latin typeface="Gotham" pitchFamily="2" charset="0"/>
                  <a:cs typeface="Gotham" pitchFamily="2" charset="0"/>
                </a:rPr>
                <a:t>del</a:t>
              </a:r>
              <a:r>
                <a:rPr sz="1800" spc="-25" dirty="0">
                  <a:latin typeface="Gotham" pitchFamily="2" charset="0"/>
                  <a:cs typeface="Gotham" pitchFamily="2" charset="0"/>
                </a:rPr>
                <a:t> </a:t>
              </a:r>
              <a:r>
                <a:rPr sz="1800" dirty="0">
                  <a:latin typeface="Gotham" pitchFamily="2" charset="0"/>
                  <a:cs typeface="Gotham" pitchFamily="2" charset="0"/>
                </a:rPr>
                <a:t>sol</a:t>
              </a:r>
              <a:r>
                <a:rPr sz="1800" spc="-30"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un</a:t>
              </a:r>
              <a:r>
                <a:rPr sz="1800" spc="-20" dirty="0">
                  <a:latin typeface="Gotham" pitchFamily="2" charset="0"/>
                  <a:cs typeface="Gotham" pitchFamily="2" charset="0"/>
                </a:rPr>
                <a:t> </a:t>
              </a:r>
              <a:r>
                <a:rPr sz="1800" dirty="0">
                  <a:latin typeface="Gotham" pitchFamily="2" charset="0"/>
                  <a:cs typeface="Gotham" pitchFamily="2" charset="0"/>
                </a:rPr>
                <a:t>día.</a:t>
              </a:r>
              <a:r>
                <a:rPr sz="1800" spc="-35" dirty="0">
                  <a:latin typeface="Gotham" pitchFamily="2" charset="0"/>
                  <a:cs typeface="Gotham" pitchFamily="2" charset="0"/>
                </a:rPr>
                <a:t> </a:t>
              </a:r>
              <a:r>
                <a:rPr sz="1800" dirty="0">
                  <a:latin typeface="Gotham" pitchFamily="2" charset="0"/>
                  <a:cs typeface="Gotham" pitchFamily="2" charset="0"/>
                </a:rPr>
                <a:t>En</a:t>
              </a:r>
              <a:r>
                <a:rPr sz="1800" spc="-20" dirty="0">
                  <a:latin typeface="Gotham" pitchFamily="2" charset="0"/>
                  <a:cs typeface="Gotham" pitchFamily="2" charset="0"/>
                </a:rPr>
                <a:t> </a:t>
              </a:r>
              <a:r>
                <a:rPr sz="1800" dirty="0">
                  <a:latin typeface="Gotham" pitchFamily="2" charset="0"/>
                  <a:cs typeface="Gotham" pitchFamily="2" charset="0"/>
                </a:rPr>
                <a:t>el</a:t>
              </a:r>
              <a:r>
                <a:rPr sz="1800" spc="-30" dirty="0">
                  <a:latin typeface="Gotham" pitchFamily="2" charset="0"/>
                  <a:cs typeface="Gotham" pitchFamily="2" charset="0"/>
                </a:rPr>
                <a:t> </a:t>
              </a:r>
              <a:r>
                <a:rPr sz="1800" dirty="0">
                  <a:latin typeface="Gotham" pitchFamily="2" charset="0"/>
                  <a:cs typeface="Gotham" pitchFamily="2" charset="0"/>
                </a:rPr>
                <a:t>aspecto</a:t>
              </a:r>
              <a:r>
                <a:rPr sz="1800" spc="-30" dirty="0">
                  <a:latin typeface="Gotham" pitchFamily="2" charset="0"/>
                  <a:cs typeface="Gotham" pitchFamily="2" charset="0"/>
                </a:rPr>
                <a:t> </a:t>
              </a:r>
              <a:r>
                <a:rPr sz="1800" spc="-10" dirty="0">
                  <a:latin typeface="Gotham" pitchFamily="2" charset="0"/>
                  <a:cs typeface="Gotham" pitchFamily="2" charset="0"/>
                </a:rPr>
                <a:t>teatral,</a:t>
              </a:r>
              <a:r>
                <a:rPr sz="1800" spc="-25" dirty="0">
                  <a:latin typeface="Gotham" pitchFamily="2" charset="0"/>
                  <a:cs typeface="Gotham" pitchFamily="2" charset="0"/>
                </a:rPr>
                <a:t> </a:t>
              </a:r>
              <a:r>
                <a:rPr sz="1800" dirty="0">
                  <a:latin typeface="Gotham" pitchFamily="2" charset="0"/>
                  <a:cs typeface="Gotham" pitchFamily="2" charset="0"/>
                </a:rPr>
                <a:t>brindan</a:t>
              </a:r>
              <a:r>
                <a:rPr sz="1800" spc="-25" dirty="0">
                  <a:latin typeface="Gotham" pitchFamily="2" charset="0"/>
                  <a:cs typeface="Gotham" pitchFamily="2" charset="0"/>
                </a:rPr>
                <a:t> </a:t>
              </a:r>
              <a:r>
                <a:rPr sz="1800" dirty="0">
                  <a:latin typeface="Gotham" pitchFamily="2" charset="0"/>
                  <a:cs typeface="Gotham" pitchFamily="2" charset="0"/>
                </a:rPr>
                <a:t>un</a:t>
              </a:r>
              <a:r>
                <a:rPr sz="1800" spc="-25" dirty="0">
                  <a:latin typeface="Gotham" pitchFamily="2" charset="0"/>
                  <a:cs typeface="Gotham" pitchFamily="2" charset="0"/>
                </a:rPr>
                <a:t> </a:t>
              </a:r>
              <a:r>
                <a:rPr sz="1800" spc="-10" dirty="0">
                  <a:latin typeface="Gotham" pitchFamily="2" charset="0"/>
                  <a:cs typeface="Gotham" pitchFamily="2" charset="0"/>
                </a:rPr>
                <a:t>carácter</a:t>
              </a:r>
              <a:r>
                <a:rPr sz="1800" spc="-30" dirty="0">
                  <a:latin typeface="Gotham" pitchFamily="2" charset="0"/>
                  <a:cs typeface="Gotham" pitchFamily="2" charset="0"/>
                </a:rPr>
                <a:t> </a:t>
              </a:r>
              <a:r>
                <a:rPr sz="1800" dirty="0">
                  <a:latin typeface="Gotham" pitchFamily="2" charset="0"/>
                  <a:cs typeface="Gotham" pitchFamily="2" charset="0"/>
                </a:rPr>
                <a:t>dinámico</a:t>
              </a:r>
              <a:r>
                <a:rPr sz="1800" spc="-30" dirty="0">
                  <a:latin typeface="Gotham" pitchFamily="2" charset="0"/>
                  <a:cs typeface="Gotham" pitchFamily="2" charset="0"/>
                </a:rPr>
                <a:t> </a:t>
              </a:r>
              <a:r>
                <a:rPr sz="1800" dirty="0">
                  <a:latin typeface="Gotham" pitchFamily="2" charset="0"/>
                  <a:cs typeface="Gotham" pitchFamily="2" charset="0"/>
                </a:rPr>
                <a:t>a</a:t>
              </a:r>
              <a:r>
                <a:rPr sz="1800" spc="-25" dirty="0">
                  <a:latin typeface="Gotham" pitchFamily="2" charset="0"/>
                  <a:cs typeface="Gotham" pitchFamily="2" charset="0"/>
                </a:rPr>
                <a:t> la </a:t>
              </a:r>
              <a:r>
                <a:rPr sz="1800" dirty="0">
                  <a:latin typeface="Gotham" pitchFamily="2" charset="0"/>
                  <a:cs typeface="Gotham" pitchFamily="2" charset="0"/>
                </a:rPr>
                <a:t>escena</a:t>
              </a:r>
              <a:r>
                <a:rPr sz="1800" spc="-35" dirty="0">
                  <a:latin typeface="Gotham" pitchFamily="2" charset="0"/>
                  <a:cs typeface="Gotham" pitchFamily="2" charset="0"/>
                </a:rPr>
                <a:t> </a:t>
              </a:r>
              <a:r>
                <a:rPr sz="1800" dirty="0">
                  <a:latin typeface="Gotham" pitchFamily="2" charset="0"/>
                  <a:cs typeface="Gotham" pitchFamily="2" charset="0"/>
                </a:rPr>
                <a:t>y</a:t>
              </a:r>
              <a:r>
                <a:rPr sz="1800" spc="-40" dirty="0">
                  <a:latin typeface="Gotham" pitchFamily="2" charset="0"/>
                  <a:cs typeface="Gotham" pitchFamily="2" charset="0"/>
                </a:rPr>
                <a:t> </a:t>
              </a:r>
              <a:r>
                <a:rPr sz="1800" dirty="0">
                  <a:latin typeface="Gotham" pitchFamily="2" charset="0"/>
                  <a:cs typeface="Gotham" pitchFamily="2" charset="0"/>
                </a:rPr>
                <a:t>respaldan</a:t>
              </a:r>
              <a:r>
                <a:rPr sz="1800" spc="-30"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ritmo</a:t>
              </a:r>
              <a:r>
                <a:rPr sz="1800" spc="-3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las</a:t>
              </a:r>
              <a:r>
                <a:rPr sz="1800" spc="-40" dirty="0">
                  <a:latin typeface="Gotham" pitchFamily="2" charset="0"/>
                  <a:cs typeface="Gotham" pitchFamily="2" charset="0"/>
                </a:rPr>
                <a:t> </a:t>
              </a:r>
              <a:r>
                <a:rPr sz="1800" dirty="0">
                  <a:latin typeface="Gotham" pitchFamily="2" charset="0"/>
                  <a:cs typeface="Gotham" pitchFamily="2" charset="0"/>
                </a:rPr>
                <a:t>acciones,</a:t>
              </a:r>
              <a:r>
                <a:rPr sz="1800" spc="-35" dirty="0">
                  <a:latin typeface="Gotham" pitchFamily="2" charset="0"/>
                  <a:cs typeface="Gotham" pitchFamily="2" charset="0"/>
                </a:rPr>
                <a:t> </a:t>
              </a:r>
              <a:r>
                <a:rPr sz="1800" dirty="0">
                  <a:latin typeface="Gotham" pitchFamily="2" charset="0"/>
                  <a:cs typeface="Gotham" pitchFamily="2" charset="0"/>
                </a:rPr>
                <a:t>puede</a:t>
              </a:r>
              <a:r>
                <a:rPr sz="1800" spc="-30" dirty="0">
                  <a:latin typeface="Gotham" pitchFamily="2" charset="0"/>
                  <a:cs typeface="Gotham" pitchFamily="2" charset="0"/>
                </a:rPr>
                <a:t> </a:t>
              </a:r>
              <a:r>
                <a:rPr sz="1800" spc="-10" dirty="0">
                  <a:latin typeface="Gotham" pitchFamily="2" charset="0"/>
                  <a:cs typeface="Gotham" pitchFamily="2" charset="0"/>
                </a:rPr>
                <a:t>tratarse</a:t>
              </a:r>
              <a:r>
                <a:rPr sz="1800" spc="-30"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dirty="0">
                  <a:latin typeface="Gotham" pitchFamily="2" charset="0"/>
                  <a:cs typeface="Gotham" pitchFamily="2" charset="0"/>
                </a:rPr>
                <a:t>la</a:t>
              </a:r>
              <a:r>
                <a:rPr sz="1800" spc="-35" dirty="0">
                  <a:latin typeface="Gotham" pitchFamily="2" charset="0"/>
                  <a:cs typeface="Gotham" pitchFamily="2" charset="0"/>
                </a:rPr>
                <a:t> </a:t>
              </a:r>
              <a:r>
                <a:rPr sz="1800" dirty="0">
                  <a:latin typeface="Gotham" pitchFamily="2" charset="0"/>
                  <a:cs typeface="Gotham" pitchFamily="2" charset="0"/>
                </a:rPr>
                <a:t>duración</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un</a:t>
              </a:r>
              <a:r>
                <a:rPr sz="1800" spc="-35" dirty="0">
                  <a:latin typeface="Gotham" pitchFamily="2" charset="0"/>
                  <a:cs typeface="Gotham" pitchFamily="2" charset="0"/>
                </a:rPr>
                <a:t> </a:t>
              </a:r>
              <a:r>
                <a:rPr sz="1800" spc="-10" dirty="0">
                  <a:latin typeface="Gotham" pitchFamily="2" charset="0"/>
                  <a:cs typeface="Gotham" pitchFamily="2" charset="0"/>
                </a:rPr>
                <a:t>efecto</a:t>
              </a:r>
              <a:r>
                <a:rPr sz="1800" spc="-35" dirty="0">
                  <a:latin typeface="Gotham" pitchFamily="2" charset="0"/>
                  <a:cs typeface="Gotham" pitchFamily="2" charset="0"/>
                </a:rPr>
                <a:t> </a:t>
              </a:r>
              <a:r>
                <a:rPr sz="1800" spc="-10" dirty="0">
                  <a:latin typeface="Gotham" pitchFamily="2" charset="0"/>
                  <a:cs typeface="Gotham" pitchFamily="2" charset="0"/>
                </a:rPr>
                <a:t>lumínico,</a:t>
              </a:r>
              <a:r>
                <a:rPr sz="1800" spc="-35" dirty="0">
                  <a:latin typeface="Gotham" pitchFamily="2" charset="0"/>
                  <a:cs typeface="Gotham" pitchFamily="2" charset="0"/>
                </a:rPr>
                <a:t> </a:t>
              </a:r>
              <a:r>
                <a:rPr sz="1800" dirty="0">
                  <a:latin typeface="Gotham" pitchFamily="2" charset="0"/>
                  <a:cs typeface="Gotham" pitchFamily="2" charset="0"/>
                </a:rPr>
                <a:t>tiempo</a:t>
              </a:r>
              <a:r>
                <a:rPr sz="1800" spc="-35" dirty="0">
                  <a:latin typeface="Gotham" pitchFamily="2" charset="0"/>
                  <a:cs typeface="Gotham" pitchFamily="2" charset="0"/>
                </a:rPr>
                <a:t> </a:t>
              </a:r>
              <a:r>
                <a:rPr sz="1800" spc="-25" dirty="0">
                  <a:latin typeface="Gotham" pitchFamily="2" charset="0"/>
                  <a:cs typeface="Gotham" pitchFamily="2" charset="0"/>
                </a:rPr>
                <a:t>de</a:t>
              </a:r>
              <a:endParaRPr sz="1800" dirty="0">
                <a:latin typeface="Gotham" pitchFamily="2" charset="0"/>
                <a:cs typeface="Gotham" pitchFamily="2" charset="0"/>
              </a:endParaRPr>
            </a:p>
            <a:p>
              <a:pPr marL="12700" algn="just">
                <a:lnSpc>
                  <a:spcPts val="2125"/>
                </a:lnSpc>
              </a:pPr>
              <a:r>
                <a:rPr sz="1800" dirty="0">
                  <a:latin typeface="Gotham" pitchFamily="2" charset="0"/>
                  <a:cs typeface="Gotham" pitchFamily="2" charset="0"/>
                </a:rPr>
                <a:t>encendido</a:t>
              </a:r>
              <a:r>
                <a:rPr sz="1800" spc="-50" dirty="0">
                  <a:latin typeface="Gotham" pitchFamily="2" charset="0"/>
                  <a:cs typeface="Gotham" pitchFamily="2" charset="0"/>
                </a:rPr>
                <a:t> </a:t>
              </a:r>
              <a:r>
                <a:rPr sz="1800" dirty="0">
                  <a:latin typeface="Gotham" pitchFamily="2" charset="0"/>
                  <a:cs typeface="Gotham" pitchFamily="2" charset="0"/>
                </a:rPr>
                <a:t>o</a:t>
              </a:r>
              <a:r>
                <a:rPr sz="1800" spc="-45" dirty="0">
                  <a:latin typeface="Gotham" pitchFamily="2" charset="0"/>
                  <a:cs typeface="Gotham" pitchFamily="2" charset="0"/>
                </a:rPr>
                <a:t> </a:t>
              </a:r>
              <a:r>
                <a:rPr sz="1800" dirty="0">
                  <a:latin typeface="Gotham" pitchFamily="2" charset="0"/>
                  <a:cs typeface="Gotham" pitchFamily="2" charset="0"/>
                </a:rPr>
                <a:t>apagado</a:t>
              </a:r>
              <a:r>
                <a:rPr sz="1800" spc="-45"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dirty="0">
                  <a:latin typeface="Gotham" pitchFamily="2" charset="0"/>
                  <a:cs typeface="Gotham" pitchFamily="2" charset="0"/>
                </a:rPr>
                <a:t>los</a:t>
              </a:r>
              <a:r>
                <a:rPr sz="1800" spc="-50" dirty="0">
                  <a:latin typeface="Gotham" pitchFamily="2" charset="0"/>
                  <a:cs typeface="Gotham" pitchFamily="2" charset="0"/>
                </a:rPr>
                <a:t> </a:t>
              </a:r>
              <a:r>
                <a:rPr sz="1800" spc="-10" dirty="0">
                  <a:latin typeface="Gotham" pitchFamily="2" charset="0"/>
                  <a:cs typeface="Gotham" pitchFamily="2" charset="0"/>
                </a:rPr>
                <a:t>reflectores,</a:t>
              </a:r>
              <a:r>
                <a:rPr sz="1800" spc="-45" dirty="0">
                  <a:latin typeface="Gotham" pitchFamily="2" charset="0"/>
                  <a:cs typeface="Gotham" pitchFamily="2" charset="0"/>
                </a:rPr>
                <a:t> </a:t>
              </a:r>
              <a:r>
                <a:rPr sz="1800" spc="-10" dirty="0">
                  <a:latin typeface="Gotham" pitchFamily="2" charset="0"/>
                  <a:cs typeface="Gotham" pitchFamily="2" charset="0"/>
                </a:rPr>
                <a:t>movimiento</a:t>
              </a:r>
              <a:r>
                <a:rPr sz="1800" spc="-50"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dirty="0">
                  <a:latin typeface="Gotham" pitchFamily="2" charset="0"/>
                  <a:cs typeface="Gotham" pitchFamily="2" charset="0"/>
                </a:rPr>
                <a:t>objetos</a:t>
              </a:r>
              <a:r>
                <a:rPr sz="1800" spc="-50" dirty="0">
                  <a:latin typeface="Gotham" pitchFamily="2" charset="0"/>
                  <a:cs typeface="Gotham" pitchFamily="2" charset="0"/>
                </a:rPr>
                <a:t> </a:t>
              </a:r>
              <a:r>
                <a:rPr sz="1800" dirty="0">
                  <a:latin typeface="Gotham" pitchFamily="2" charset="0"/>
                  <a:cs typeface="Gotham" pitchFamily="2" charset="0"/>
                </a:rPr>
                <a:t>iluminados,</a:t>
              </a:r>
              <a:r>
                <a:rPr sz="1800" spc="-45" dirty="0">
                  <a:latin typeface="Gotham" pitchFamily="2" charset="0"/>
                  <a:cs typeface="Gotham" pitchFamily="2" charset="0"/>
                </a:rPr>
                <a:t> </a:t>
              </a:r>
              <a:r>
                <a:rPr sz="1800" dirty="0">
                  <a:latin typeface="Gotham" pitchFamily="2" charset="0"/>
                  <a:cs typeface="Gotham" pitchFamily="2" charset="0"/>
                </a:rPr>
                <a:t>entre</a:t>
              </a:r>
              <a:r>
                <a:rPr sz="1800" spc="-40" dirty="0">
                  <a:latin typeface="Gotham" pitchFamily="2" charset="0"/>
                  <a:cs typeface="Gotham" pitchFamily="2" charset="0"/>
                </a:rPr>
                <a:t> </a:t>
              </a:r>
              <a:r>
                <a:rPr sz="1800" spc="-10" dirty="0">
                  <a:latin typeface="Gotham" pitchFamily="2" charset="0"/>
                  <a:cs typeface="Gotham" pitchFamily="2" charset="0"/>
                </a:rPr>
                <a:t>otros.</a:t>
              </a:r>
              <a:endParaRPr sz="1800" dirty="0">
                <a:latin typeface="Gotham" pitchFamily="2" charset="0"/>
                <a:cs typeface="Gotham" pitchFamily="2"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F38887E-1493-DB97-BCB6-1943D45D22E2}"/>
              </a:ext>
            </a:extLst>
          </p:cNvPr>
          <p:cNvSpPr/>
          <p:nvPr/>
        </p:nvSpPr>
        <p:spPr>
          <a:xfrm>
            <a:off x="533400" y="304800"/>
            <a:ext cx="11125200" cy="6248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object 2"/>
          <p:cNvSpPr txBox="1"/>
          <p:nvPr/>
        </p:nvSpPr>
        <p:spPr>
          <a:xfrm>
            <a:off x="665798" y="396119"/>
            <a:ext cx="10860405" cy="6065763"/>
          </a:xfrm>
          <a:prstGeom prst="rect">
            <a:avLst/>
          </a:prstGeom>
        </p:spPr>
        <p:txBody>
          <a:bodyPr vert="horz" wrap="square" lIns="0" tIns="12700" rIns="0" bIns="0" rtlCol="0">
            <a:spAutoFit/>
          </a:bodyPr>
          <a:lstStyle/>
          <a:p>
            <a:pPr marL="12700" algn="just">
              <a:lnSpc>
                <a:spcPts val="2125"/>
              </a:lnSpc>
              <a:spcBef>
                <a:spcPts val="100"/>
              </a:spcBef>
            </a:pPr>
            <a:r>
              <a:rPr sz="1800" b="1" spc="-10" dirty="0">
                <a:solidFill>
                  <a:srgbClr val="FF0000"/>
                </a:solidFill>
                <a:latin typeface="Gotham" pitchFamily="2" charset="0"/>
                <a:cs typeface="Gotham" pitchFamily="2" charset="0"/>
              </a:rPr>
              <a:t>Color.</a:t>
            </a:r>
            <a:endParaRPr sz="1800" dirty="0">
              <a:latin typeface="Gotham" pitchFamily="2" charset="0"/>
              <a:cs typeface="Gotham" pitchFamily="2" charset="0"/>
            </a:endParaRPr>
          </a:p>
          <a:p>
            <a:pPr marL="12700" algn="just">
              <a:lnSpc>
                <a:spcPts val="2125"/>
              </a:lnSpc>
            </a:pPr>
            <a:r>
              <a:rPr sz="1800" dirty="0">
                <a:latin typeface="Gotham" pitchFamily="2" charset="0"/>
                <a:cs typeface="Gotham" pitchFamily="2" charset="0"/>
              </a:rPr>
              <a:t>Es</a:t>
            </a:r>
            <a:r>
              <a:rPr sz="1800" spc="-45" dirty="0">
                <a:latin typeface="Gotham" pitchFamily="2" charset="0"/>
                <a:cs typeface="Gotham" pitchFamily="2" charset="0"/>
              </a:rPr>
              <a:t> </a:t>
            </a:r>
            <a:r>
              <a:rPr sz="1800" dirty="0">
                <a:latin typeface="Gotham" pitchFamily="2" charset="0"/>
                <a:cs typeface="Gotham" pitchFamily="2" charset="0"/>
              </a:rPr>
              <a:t>quizá</a:t>
            </a:r>
            <a:r>
              <a:rPr sz="1800" spc="-35" dirty="0">
                <a:latin typeface="Gotham" pitchFamily="2" charset="0"/>
                <a:cs typeface="Gotham" pitchFamily="2" charset="0"/>
              </a:rPr>
              <a:t> </a:t>
            </a:r>
            <a:r>
              <a:rPr sz="1800" dirty="0">
                <a:latin typeface="Gotham" pitchFamily="2" charset="0"/>
                <a:cs typeface="Gotham" pitchFamily="2" charset="0"/>
              </a:rPr>
              <a:t>el</a:t>
            </a:r>
            <a:r>
              <a:rPr sz="1800" spc="-40" dirty="0">
                <a:latin typeface="Gotham" pitchFamily="2" charset="0"/>
                <a:cs typeface="Gotham" pitchFamily="2" charset="0"/>
              </a:rPr>
              <a:t> </a:t>
            </a:r>
            <a:r>
              <a:rPr sz="1800" dirty="0">
                <a:latin typeface="Gotham" pitchFamily="2" charset="0"/>
                <a:cs typeface="Gotham" pitchFamily="2" charset="0"/>
              </a:rPr>
              <a:t>tema</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mayor</a:t>
            </a:r>
            <a:r>
              <a:rPr sz="1800" spc="-40" dirty="0">
                <a:latin typeface="Gotham" pitchFamily="2" charset="0"/>
                <a:cs typeface="Gotham" pitchFamily="2" charset="0"/>
              </a:rPr>
              <a:t> </a:t>
            </a:r>
            <a:r>
              <a:rPr sz="1800" dirty="0">
                <a:latin typeface="Gotham" pitchFamily="2" charset="0"/>
                <a:cs typeface="Gotham" pitchFamily="2" charset="0"/>
              </a:rPr>
              <a:t>complejidad</a:t>
            </a:r>
            <a:r>
              <a:rPr sz="1800" spc="-35" dirty="0">
                <a:latin typeface="Gotham" pitchFamily="2" charset="0"/>
                <a:cs typeface="Gotham" pitchFamily="2" charset="0"/>
              </a:rPr>
              <a:t> </a:t>
            </a:r>
            <a:r>
              <a:rPr sz="1800" dirty="0">
                <a:latin typeface="Gotham" pitchFamily="2" charset="0"/>
                <a:cs typeface="Gotham" pitchFamily="2" charset="0"/>
              </a:rPr>
              <a:t>cuando</a:t>
            </a:r>
            <a:r>
              <a:rPr sz="1800" spc="-35" dirty="0">
                <a:latin typeface="Gotham" pitchFamily="2" charset="0"/>
                <a:cs typeface="Gotham" pitchFamily="2" charset="0"/>
              </a:rPr>
              <a:t> </a:t>
            </a:r>
            <a:r>
              <a:rPr sz="1800" dirty="0">
                <a:latin typeface="Gotham" pitchFamily="2" charset="0"/>
                <a:cs typeface="Gotham" pitchFamily="2" charset="0"/>
              </a:rPr>
              <a:t>se</a:t>
            </a:r>
            <a:r>
              <a:rPr sz="1800" spc="-35" dirty="0">
                <a:latin typeface="Gotham" pitchFamily="2" charset="0"/>
                <a:cs typeface="Gotham" pitchFamily="2" charset="0"/>
              </a:rPr>
              <a:t> </a:t>
            </a:r>
            <a:r>
              <a:rPr sz="1800" dirty="0">
                <a:latin typeface="Gotham" pitchFamily="2" charset="0"/>
                <a:cs typeface="Gotham" pitchFamily="2" charset="0"/>
              </a:rPr>
              <a:t>habla</a:t>
            </a:r>
            <a:r>
              <a:rPr sz="1800" spc="-40"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luz,</a:t>
            </a:r>
            <a:r>
              <a:rPr sz="1800" spc="-40"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spc="-10" dirty="0">
                <a:latin typeface="Gotham" pitchFamily="2" charset="0"/>
                <a:cs typeface="Gotham" pitchFamily="2" charset="0"/>
              </a:rPr>
              <a:t>contenido</a:t>
            </a:r>
            <a:r>
              <a:rPr sz="1800" spc="-40" dirty="0">
                <a:latin typeface="Gotham" pitchFamily="2" charset="0"/>
                <a:cs typeface="Gotham" pitchFamily="2" charset="0"/>
              </a:rPr>
              <a:t> </a:t>
            </a:r>
            <a:r>
              <a:rPr sz="1800" dirty="0">
                <a:latin typeface="Gotham" pitchFamily="2" charset="0"/>
                <a:cs typeface="Gotham" pitchFamily="2" charset="0"/>
              </a:rPr>
              <a:t>resulta</a:t>
            </a:r>
            <a:r>
              <a:rPr sz="1800" spc="-35" dirty="0">
                <a:latin typeface="Gotham" pitchFamily="2" charset="0"/>
                <a:cs typeface="Gotham" pitchFamily="2" charset="0"/>
              </a:rPr>
              <a:t> </a:t>
            </a:r>
            <a:r>
              <a:rPr sz="1800" dirty="0">
                <a:latin typeface="Gotham" pitchFamily="2" charset="0"/>
                <a:cs typeface="Gotham" pitchFamily="2" charset="0"/>
              </a:rPr>
              <a:t>muy</a:t>
            </a:r>
            <a:r>
              <a:rPr sz="1800" spc="-45" dirty="0">
                <a:latin typeface="Gotham" pitchFamily="2" charset="0"/>
                <a:cs typeface="Gotham" pitchFamily="2" charset="0"/>
              </a:rPr>
              <a:t> </a:t>
            </a:r>
            <a:r>
              <a:rPr sz="1800" dirty="0">
                <a:latin typeface="Gotham" pitchFamily="2" charset="0"/>
                <a:cs typeface="Gotham" pitchFamily="2" charset="0"/>
              </a:rPr>
              <a:t>extenso</a:t>
            </a:r>
            <a:r>
              <a:rPr sz="1800" spc="-35" dirty="0">
                <a:latin typeface="Gotham" pitchFamily="2" charset="0"/>
                <a:cs typeface="Gotham" pitchFamily="2" charset="0"/>
              </a:rPr>
              <a:t> </a:t>
            </a:r>
            <a:r>
              <a:rPr sz="1800" dirty="0">
                <a:latin typeface="Gotham" pitchFamily="2" charset="0"/>
                <a:cs typeface="Gotham" pitchFamily="2" charset="0"/>
              </a:rPr>
              <a:t>ya</a:t>
            </a:r>
            <a:r>
              <a:rPr sz="1800" spc="-35" dirty="0">
                <a:latin typeface="Gotham" pitchFamily="2" charset="0"/>
                <a:cs typeface="Gotham" pitchFamily="2" charset="0"/>
              </a:rPr>
              <a:t> </a:t>
            </a:r>
            <a:r>
              <a:rPr sz="1800" dirty="0">
                <a:latin typeface="Gotham" pitchFamily="2" charset="0"/>
                <a:cs typeface="Gotham" pitchFamily="2" charset="0"/>
              </a:rPr>
              <a:t>que</a:t>
            </a:r>
            <a:r>
              <a:rPr sz="1800" spc="-35" dirty="0">
                <a:latin typeface="Gotham" pitchFamily="2" charset="0"/>
                <a:cs typeface="Gotham" pitchFamily="2" charset="0"/>
              </a:rPr>
              <a:t> </a:t>
            </a:r>
            <a:r>
              <a:rPr sz="1800" dirty="0">
                <a:latin typeface="Gotham" pitchFamily="2" charset="0"/>
                <a:cs typeface="Gotham" pitchFamily="2" charset="0"/>
              </a:rPr>
              <a:t>puede</a:t>
            </a:r>
            <a:r>
              <a:rPr sz="1800" spc="-35" dirty="0">
                <a:latin typeface="Gotham" pitchFamily="2" charset="0"/>
                <a:cs typeface="Gotham" pitchFamily="2" charset="0"/>
              </a:rPr>
              <a:t> </a:t>
            </a:r>
            <a:r>
              <a:rPr sz="1800" spc="-25" dirty="0">
                <a:latin typeface="Gotham" pitchFamily="2" charset="0"/>
                <a:cs typeface="Gotham" pitchFamily="2" charset="0"/>
              </a:rPr>
              <a:t>ser</a:t>
            </a:r>
            <a:endParaRPr sz="1800" dirty="0">
              <a:latin typeface="Gotham" pitchFamily="2" charset="0"/>
              <a:cs typeface="Gotham" pitchFamily="2" charset="0"/>
            </a:endParaRPr>
          </a:p>
          <a:p>
            <a:pPr marL="12700" marR="541655" algn="just">
              <a:lnSpc>
                <a:spcPct val="100400"/>
              </a:lnSpc>
              <a:spcBef>
                <a:spcPts val="40"/>
              </a:spcBef>
            </a:pPr>
            <a:r>
              <a:rPr sz="1800" dirty="0">
                <a:latin typeface="Gotham" pitchFamily="2" charset="0"/>
                <a:cs typeface="Gotham" pitchFamily="2" charset="0"/>
              </a:rPr>
              <a:t>estudiado</a:t>
            </a:r>
            <a:r>
              <a:rPr sz="1800" spc="-40" dirty="0">
                <a:latin typeface="Gotham" pitchFamily="2" charset="0"/>
                <a:cs typeface="Gotham" pitchFamily="2" charset="0"/>
              </a:rPr>
              <a:t> </a:t>
            </a:r>
            <a:r>
              <a:rPr sz="1800" dirty="0">
                <a:latin typeface="Gotham" pitchFamily="2" charset="0"/>
                <a:cs typeface="Gotham" pitchFamily="2" charset="0"/>
              </a:rPr>
              <a:t>desde</a:t>
            </a:r>
            <a:r>
              <a:rPr sz="1800" spc="-40" dirty="0">
                <a:latin typeface="Gotham" pitchFamily="2" charset="0"/>
                <a:cs typeface="Gotham" pitchFamily="2" charset="0"/>
              </a:rPr>
              <a:t> </a:t>
            </a:r>
            <a:r>
              <a:rPr sz="1800" dirty="0">
                <a:latin typeface="Gotham" pitchFamily="2" charset="0"/>
                <a:cs typeface="Gotham" pitchFamily="2" charset="0"/>
              </a:rPr>
              <a:t>el</a:t>
            </a:r>
            <a:r>
              <a:rPr sz="1800" spc="-40" dirty="0">
                <a:latin typeface="Gotham" pitchFamily="2" charset="0"/>
                <a:cs typeface="Gotham" pitchFamily="2" charset="0"/>
              </a:rPr>
              <a:t> </a:t>
            </a:r>
            <a:r>
              <a:rPr sz="1800" dirty="0">
                <a:latin typeface="Gotham" pitchFamily="2" charset="0"/>
                <a:cs typeface="Gotham" pitchFamily="2" charset="0"/>
              </a:rPr>
              <a:t>campo</a:t>
            </a:r>
            <a:r>
              <a:rPr sz="1800" spc="-40"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la</a:t>
            </a:r>
            <a:r>
              <a:rPr sz="1800" spc="-40" dirty="0">
                <a:latin typeface="Gotham" pitchFamily="2" charset="0"/>
                <a:cs typeface="Gotham" pitchFamily="2" charset="0"/>
              </a:rPr>
              <a:t> </a:t>
            </a:r>
            <a:r>
              <a:rPr sz="1800" dirty="0">
                <a:latin typeface="Gotham" pitchFamily="2" charset="0"/>
                <a:cs typeface="Gotham" pitchFamily="2" charset="0"/>
              </a:rPr>
              <a:t>física,</a:t>
            </a:r>
            <a:r>
              <a:rPr sz="1800" spc="-35" dirty="0">
                <a:latin typeface="Gotham" pitchFamily="2" charset="0"/>
                <a:cs typeface="Gotham" pitchFamily="2" charset="0"/>
              </a:rPr>
              <a:t> </a:t>
            </a:r>
            <a:r>
              <a:rPr sz="1800" dirty="0">
                <a:latin typeface="Gotham" pitchFamily="2" charset="0"/>
                <a:cs typeface="Gotham" pitchFamily="2" charset="0"/>
              </a:rPr>
              <a:t>la</a:t>
            </a:r>
            <a:r>
              <a:rPr sz="1800" spc="-40" dirty="0">
                <a:latin typeface="Gotham" pitchFamily="2" charset="0"/>
                <a:cs typeface="Gotham" pitchFamily="2" charset="0"/>
              </a:rPr>
              <a:t> </a:t>
            </a:r>
            <a:r>
              <a:rPr sz="1800" dirty="0">
                <a:latin typeface="Gotham" pitchFamily="2" charset="0"/>
                <a:cs typeface="Gotham" pitchFamily="2" charset="0"/>
              </a:rPr>
              <a:t>percepción</a:t>
            </a:r>
            <a:r>
              <a:rPr sz="1800" spc="-35" dirty="0">
                <a:latin typeface="Gotham" pitchFamily="2" charset="0"/>
                <a:cs typeface="Gotham" pitchFamily="2" charset="0"/>
              </a:rPr>
              <a:t> </a:t>
            </a:r>
            <a:r>
              <a:rPr sz="1800" dirty="0">
                <a:latin typeface="Gotham" pitchFamily="2" charset="0"/>
                <a:cs typeface="Gotham" pitchFamily="2" charset="0"/>
              </a:rPr>
              <a:t>fisiológica</a:t>
            </a:r>
            <a:r>
              <a:rPr sz="1800" spc="-40" dirty="0">
                <a:latin typeface="Gotham" pitchFamily="2" charset="0"/>
                <a:cs typeface="Gotham" pitchFamily="2" charset="0"/>
              </a:rPr>
              <a:t> </a:t>
            </a:r>
            <a:r>
              <a:rPr sz="1800" dirty="0">
                <a:latin typeface="Gotham" pitchFamily="2" charset="0"/>
                <a:cs typeface="Gotham" pitchFamily="2" charset="0"/>
              </a:rPr>
              <a:t>o</a:t>
            </a:r>
            <a:r>
              <a:rPr sz="1800" spc="-35" dirty="0">
                <a:latin typeface="Gotham" pitchFamily="2" charset="0"/>
                <a:cs typeface="Gotham" pitchFamily="2" charset="0"/>
              </a:rPr>
              <a:t> </a:t>
            </a:r>
            <a:r>
              <a:rPr sz="1800" dirty="0">
                <a:latin typeface="Gotham" pitchFamily="2" charset="0"/>
                <a:cs typeface="Gotham" pitchFamily="2" charset="0"/>
              </a:rPr>
              <a:t>el</a:t>
            </a:r>
            <a:r>
              <a:rPr sz="1800" spc="-40" dirty="0">
                <a:latin typeface="Gotham" pitchFamily="2" charset="0"/>
                <a:cs typeface="Gotham" pitchFamily="2" charset="0"/>
              </a:rPr>
              <a:t> </a:t>
            </a:r>
            <a:r>
              <a:rPr sz="1800" dirty="0">
                <a:latin typeface="Gotham" pitchFamily="2" charset="0"/>
                <a:cs typeface="Gotham" pitchFamily="2" charset="0"/>
              </a:rPr>
              <a:t>significado</a:t>
            </a:r>
            <a:r>
              <a:rPr sz="1800" spc="-35" dirty="0">
                <a:latin typeface="Gotham" pitchFamily="2" charset="0"/>
                <a:cs typeface="Gotham" pitchFamily="2" charset="0"/>
              </a:rPr>
              <a:t> </a:t>
            </a:r>
            <a:r>
              <a:rPr sz="1800" spc="-10" dirty="0">
                <a:latin typeface="Gotham" pitchFamily="2" charset="0"/>
                <a:cs typeface="Gotham" pitchFamily="2" charset="0"/>
              </a:rPr>
              <a:t>psicológico.</a:t>
            </a:r>
            <a:r>
              <a:rPr sz="1800" spc="-45" dirty="0">
                <a:latin typeface="Gotham" pitchFamily="2" charset="0"/>
                <a:cs typeface="Gotham" pitchFamily="2" charset="0"/>
              </a:rPr>
              <a:t> </a:t>
            </a:r>
            <a:r>
              <a:rPr sz="1800" dirty="0">
                <a:latin typeface="Gotham" pitchFamily="2" charset="0"/>
                <a:cs typeface="Gotham" pitchFamily="2" charset="0"/>
              </a:rPr>
              <a:t>Si</a:t>
            </a:r>
            <a:r>
              <a:rPr sz="1800" spc="-35" dirty="0">
                <a:latin typeface="Gotham" pitchFamily="2" charset="0"/>
                <a:cs typeface="Gotham" pitchFamily="2" charset="0"/>
              </a:rPr>
              <a:t> </a:t>
            </a:r>
            <a:r>
              <a:rPr sz="1800" dirty="0">
                <a:latin typeface="Gotham" pitchFamily="2" charset="0"/>
                <a:cs typeface="Gotham" pitchFamily="2" charset="0"/>
              </a:rPr>
              <a:t>bien</a:t>
            </a:r>
            <a:r>
              <a:rPr sz="1800" spc="-35" dirty="0">
                <a:latin typeface="Gotham" pitchFamily="2" charset="0"/>
                <a:cs typeface="Gotham" pitchFamily="2" charset="0"/>
              </a:rPr>
              <a:t> </a:t>
            </a:r>
            <a:r>
              <a:rPr sz="1800" spc="-10" dirty="0">
                <a:latin typeface="Gotham" pitchFamily="2" charset="0"/>
                <a:cs typeface="Gotham" pitchFamily="2" charset="0"/>
              </a:rPr>
              <a:t>existen</a:t>
            </a:r>
            <a:r>
              <a:rPr sz="1800" spc="-35" dirty="0">
                <a:latin typeface="Gotham" pitchFamily="2" charset="0"/>
                <a:cs typeface="Gotham" pitchFamily="2" charset="0"/>
              </a:rPr>
              <a:t> </a:t>
            </a:r>
            <a:r>
              <a:rPr sz="1800" spc="-10" dirty="0">
                <a:latin typeface="Gotham" pitchFamily="2" charset="0"/>
                <a:cs typeface="Gotham" pitchFamily="2" charset="0"/>
              </a:rPr>
              <a:t>libros enteros</a:t>
            </a:r>
            <a:r>
              <a:rPr sz="1800" spc="-45" dirty="0">
                <a:latin typeface="Gotham" pitchFamily="2" charset="0"/>
                <a:cs typeface="Gotham" pitchFamily="2" charset="0"/>
              </a:rPr>
              <a:t> </a:t>
            </a:r>
            <a:r>
              <a:rPr sz="1800" dirty="0">
                <a:latin typeface="Gotham" pitchFamily="2" charset="0"/>
                <a:cs typeface="Gotham" pitchFamily="2" charset="0"/>
              </a:rPr>
              <a:t>dedicados</a:t>
            </a:r>
            <a:r>
              <a:rPr sz="1800" spc="-45" dirty="0">
                <a:latin typeface="Gotham" pitchFamily="2" charset="0"/>
                <a:cs typeface="Gotham" pitchFamily="2" charset="0"/>
              </a:rPr>
              <a:t> </a:t>
            </a:r>
            <a:r>
              <a:rPr sz="1800" dirty="0">
                <a:latin typeface="Gotham" pitchFamily="2" charset="0"/>
                <a:cs typeface="Gotham" pitchFamily="2" charset="0"/>
              </a:rPr>
              <a:t>al</a:t>
            </a:r>
            <a:r>
              <a:rPr sz="1800" spc="-35" dirty="0">
                <a:latin typeface="Gotham" pitchFamily="2" charset="0"/>
                <a:cs typeface="Gotham" pitchFamily="2" charset="0"/>
              </a:rPr>
              <a:t> </a:t>
            </a:r>
            <a:r>
              <a:rPr sz="1800" dirty="0">
                <a:latin typeface="Gotham" pitchFamily="2" charset="0"/>
                <a:cs typeface="Gotham" pitchFamily="2" charset="0"/>
              </a:rPr>
              <a:t>estudio</a:t>
            </a:r>
            <a:r>
              <a:rPr sz="1800" spc="-40"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la</a:t>
            </a:r>
            <a:r>
              <a:rPr sz="1800" spc="-35" dirty="0">
                <a:latin typeface="Gotham" pitchFamily="2" charset="0"/>
                <a:cs typeface="Gotham" pitchFamily="2" charset="0"/>
              </a:rPr>
              <a:t> </a:t>
            </a:r>
            <a:r>
              <a:rPr sz="1800" dirty="0">
                <a:latin typeface="Gotham" pitchFamily="2" charset="0"/>
                <a:cs typeface="Gotham" pitchFamily="2" charset="0"/>
              </a:rPr>
              <a:t>materia,</a:t>
            </a:r>
            <a:r>
              <a:rPr sz="1800" spc="-40" dirty="0">
                <a:latin typeface="Gotham" pitchFamily="2" charset="0"/>
                <a:cs typeface="Gotham" pitchFamily="2" charset="0"/>
              </a:rPr>
              <a:t> </a:t>
            </a:r>
            <a:r>
              <a:rPr sz="1800" dirty="0">
                <a:latin typeface="Gotham" pitchFamily="2" charset="0"/>
                <a:cs typeface="Gotham" pitchFamily="2" charset="0"/>
              </a:rPr>
              <a:t>aquí</a:t>
            </a:r>
            <a:r>
              <a:rPr sz="1800" spc="-40" dirty="0">
                <a:latin typeface="Gotham" pitchFamily="2" charset="0"/>
                <a:cs typeface="Gotham" pitchFamily="2" charset="0"/>
              </a:rPr>
              <a:t> </a:t>
            </a:r>
            <a:r>
              <a:rPr sz="1800" dirty="0">
                <a:latin typeface="Gotham" pitchFamily="2" charset="0"/>
                <a:cs typeface="Gotham" pitchFamily="2" charset="0"/>
              </a:rPr>
              <a:t>se</a:t>
            </a:r>
            <a:r>
              <a:rPr sz="1800" spc="-40" dirty="0">
                <a:latin typeface="Gotham" pitchFamily="2" charset="0"/>
                <a:cs typeface="Gotham" pitchFamily="2" charset="0"/>
              </a:rPr>
              <a:t> </a:t>
            </a:r>
            <a:r>
              <a:rPr sz="1800" spc="-10" dirty="0">
                <a:latin typeface="Gotham" pitchFamily="2" charset="0"/>
                <a:cs typeface="Gotham" pitchFamily="2" charset="0"/>
              </a:rPr>
              <a:t>abordarán</a:t>
            </a:r>
            <a:r>
              <a:rPr sz="1800" spc="-30"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una</a:t>
            </a:r>
            <a:r>
              <a:rPr sz="1800" spc="-40" dirty="0">
                <a:latin typeface="Gotham" pitchFamily="2" charset="0"/>
                <a:cs typeface="Gotham" pitchFamily="2" charset="0"/>
              </a:rPr>
              <a:t> </a:t>
            </a:r>
            <a:r>
              <a:rPr sz="1800" dirty="0">
                <a:latin typeface="Gotham" pitchFamily="2" charset="0"/>
                <a:cs typeface="Gotham" pitchFamily="2" charset="0"/>
              </a:rPr>
              <a:t>forma</a:t>
            </a:r>
            <a:r>
              <a:rPr sz="1800" spc="-35" dirty="0">
                <a:latin typeface="Gotham" pitchFamily="2" charset="0"/>
                <a:cs typeface="Gotham" pitchFamily="2" charset="0"/>
              </a:rPr>
              <a:t> </a:t>
            </a:r>
            <a:r>
              <a:rPr sz="1800" dirty="0">
                <a:latin typeface="Gotham" pitchFamily="2" charset="0"/>
                <a:cs typeface="Gotham" pitchFamily="2" charset="0"/>
              </a:rPr>
              <a:t>clara</a:t>
            </a:r>
            <a:r>
              <a:rPr sz="1800" spc="-40" dirty="0">
                <a:latin typeface="Gotham" pitchFamily="2" charset="0"/>
                <a:cs typeface="Gotham" pitchFamily="2" charset="0"/>
              </a:rPr>
              <a:t> </a:t>
            </a:r>
            <a:r>
              <a:rPr sz="1800" dirty="0">
                <a:latin typeface="Gotham" pitchFamily="2" charset="0"/>
                <a:cs typeface="Gotham" pitchFamily="2" charset="0"/>
              </a:rPr>
              <a:t>y</a:t>
            </a:r>
            <a:r>
              <a:rPr sz="1800" spc="-45" dirty="0">
                <a:latin typeface="Gotham" pitchFamily="2" charset="0"/>
                <a:cs typeface="Gotham" pitchFamily="2" charset="0"/>
              </a:rPr>
              <a:t> </a:t>
            </a:r>
            <a:r>
              <a:rPr sz="1800" dirty="0">
                <a:latin typeface="Gotham" pitchFamily="2" charset="0"/>
                <a:cs typeface="Gotham" pitchFamily="2" charset="0"/>
              </a:rPr>
              <a:t>sencilla,</a:t>
            </a:r>
            <a:r>
              <a:rPr sz="1800" spc="-35" dirty="0">
                <a:latin typeface="Gotham" pitchFamily="2" charset="0"/>
                <a:cs typeface="Gotham" pitchFamily="2" charset="0"/>
              </a:rPr>
              <a:t> </a:t>
            </a:r>
            <a:r>
              <a:rPr sz="1800" dirty="0">
                <a:latin typeface="Gotham" pitchFamily="2" charset="0"/>
                <a:cs typeface="Gotham" pitchFamily="2" charset="0"/>
              </a:rPr>
              <a:t>omitiendo</a:t>
            </a:r>
            <a:r>
              <a:rPr sz="1800" spc="-40" dirty="0">
                <a:latin typeface="Gotham" pitchFamily="2" charset="0"/>
                <a:cs typeface="Gotham" pitchFamily="2" charset="0"/>
              </a:rPr>
              <a:t> </a:t>
            </a:r>
            <a:r>
              <a:rPr sz="1800" spc="-10" dirty="0">
                <a:latin typeface="Gotham" pitchFamily="2" charset="0"/>
                <a:cs typeface="Gotham" pitchFamily="2" charset="0"/>
              </a:rPr>
              <a:t>datos especializados;</a:t>
            </a:r>
            <a:r>
              <a:rPr sz="1800" spc="-30" dirty="0">
                <a:latin typeface="Gotham" pitchFamily="2" charset="0"/>
                <a:cs typeface="Gotham" pitchFamily="2" charset="0"/>
              </a:rPr>
              <a:t> </a:t>
            </a:r>
            <a:r>
              <a:rPr sz="1800" dirty="0">
                <a:latin typeface="Gotham" pitchFamily="2" charset="0"/>
                <a:cs typeface="Gotham" pitchFamily="2" charset="0"/>
              </a:rPr>
              <a:t>pues</a:t>
            </a:r>
            <a:r>
              <a:rPr sz="1800" spc="-35"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propósito</a:t>
            </a:r>
            <a:r>
              <a:rPr sz="1800" spc="-30" dirty="0">
                <a:latin typeface="Gotham" pitchFamily="2" charset="0"/>
                <a:cs typeface="Gotham" pitchFamily="2" charset="0"/>
              </a:rPr>
              <a:t> </a:t>
            </a:r>
            <a:r>
              <a:rPr sz="1800" spc="-10" dirty="0">
                <a:latin typeface="Gotham" pitchFamily="2" charset="0"/>
                <a:cs typeface="Gotham" pitchFamily="2" charset="0"/>
              </a:rPr>
              <a:t>radica</a:t>
            </a:r>
            <a:r>
              <a:rPr sz="1800" spc="-35" dirty="0">
                <a:latin typeface="Gotham" pitchFamily="2" charset="0"/>
                <a:cs typeface="Gotham" pitchFamily="2" charset="0"/>
              </a:rPr>
              <a:t> </a:t>
            </a:r>
            <a:r>
              <a:rPr sz="1800" dirty="0">
                <a:latin typeface="Gotham" pitchFamily="2" charset="0"/>
                <a:cs typeface="Gotham" pitchFamily="2" charset="0"/>
              </a:rPr>
              <a:t>en</a:t>
            </a:r>
            <a:r>
              <a:rPr sz="1800" spc="-30" dirty="0">
                <a:latin typeface="Gotham" pitchFamily="2" charset="0"/>
                <a:cs typeface="Gotham" pitchFamily="2" charset="0"/>
              </a:rPr>
              <a:t> </a:t>
            </a:r>
            <a:r>
              <a:rPr sz="1800" dirty="0">
                <a:latin typeface="Gotham" pitchFamily="2" charset="0"/>
                <a:cs typeface="Gotham" pitchFamily="2" charset="0"/>
              </a:rPr>
              <a:t>mencionar</a:t>
            </a:r>
            <a:r>
              <a:rPr sz="1800" spc="-35" dirty="0">
                <a:latin typeface="Gotham" pitchFamily="2" charset="0"/>
                <a:cs typeface="Gotham" pitchFamily="2" charset="0"/>
              </a:rPr>
              <a:t> </a:t>
            </a:r>
            <a:r>
              <a:rPr sz="1800" dirty="0">
                <a:latin typeface="Gotham" pitchFamily="2" charset="0"/>
                <a:cs typeface="Gotham" pitchFamily="2" charset="0"/>
              </a:rPr>
              <a:t>algunos</a:t>
            </a:r>
            <a:r>
              <a:rPr sz="1800" spc="-35"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los</a:t>
            </a:r>
            <a:r>
              <a:rPr sz="1800" spc="-35" dirty="0">
                <a:latin typeface="Gotham" pitchFamily="2" charset="0"/>
                <a:cs typeface="Gotham" pitchFamily="2" charset="0"/>
              </a:rPr>
              <a:t> </a:t>
            </a:r>
            <a:r>
              <a:rPr sz="1800" dirty="0">
                <a:latin typeface="Gotham" pitchFamily="2" charset="0"/>
                <a:cs typeface="Gotham" pitchFamily="2" charset="0"/>
              </a:rPr>
              <a:t>puntos</a:t>
            </a:r>
            <a:r>
              <a:rPr sz="1800" spc="-35" dirty="0">
                <a:latin typeface="Gotham" pitchFamily="2" charset="0"/>
                <a:cs typeface="Gotham" pitchFamily="2" charset="0"/>
              </a:rPr>
              <a:t> </a:t>
            </a:r>
            <a:r>
              <a:rPr sz="1800" dirty="0">
                <a:latin typeface="Gotham" pitchFamily="2" charset="0"/>
                <a:cs typeface="Gotham" pitchFamily="2" charset="0"/>
              </a:rPr>
              <a:t>más</a:t>
            </a:r>
            <a:r>
              <a:rPr sz="1800" spc="-35" dirty="0">
                <a:latin typeface="Gotham" pitchFamily="2" charset="0"/>
                <a:cs typeface="Gotham" pitchFamily="2" charset="0"/>
              </a:rPr>
              <a:t> </a:t>
            </a:r>
            <a:r>
              <a:rPr sz="1800" spc="-10" dirty="0">
                <a:latin typeface="Gotham" pitchFamily="2" charset="0"/>
                <a:cs typeface="Gotham" pitchFamily="2" charset="0"/>
              </a:rPr>
              <a:t>significativos</a:t>
            </a:r>
            <a:r>
              <a:rPr sz="1800" spc="-35" dirty="0">
                <a:latin typeface="Gotham" pitchFamily="2" charset="0"/>
                <a:cs typeface="Gotham" pitchFamily="2" charset="0"/>
              </a:rPr>
              <a:t> </a:t>
            </a:r>
            <a:r>
              <a:rPr sz="1800" dirty="0">
                <a:latin typeface="Gotham" pitchFamily="2" charset="0"/>
                <a:cs typeface="Gotham" pitchFamily="2" charset="0"/>
              </a:rPr>
              <a:t>que</a:t>
            </a:r>
            <a:r>
              <a:rPr sz="1800" spc="-30" dirty="0">
                <a:latin typeface="Gotham" pitchFamily="2" charset="0"/>
                <a:cs typeface="Gotham" pitchFamily="2" charset="0"/>
              </a:rPr>
              <a:t> </a:t>
            </a:r>
            <a:r>
              <a:rPr sz="1800" spc="-20" dirty="0">
                <a:latin typeface="Gotham" pitchFamily="2" charset="0"/>
                <a:cs typeface="Gotham" pitchFamily="2" charset="0"/>
              </a:rPr>
              <a:t>debe </a:t>
            </a:r>
            <a:r>
              <a:rPr sz="1800" spc="-10" dirty="0">
                <a:latin typeface="Gotham" pitchFamily="2" charset="0"/>
                <a:cs typeface="Gotham" pitchFamily="2" charset="0"/>
              </a:rPr>
              <a:t>comprender</a:t>
            </a:r>
            <a:r>
              <a:rPr sz="1800" spc="-30" dirty="0">
                <a:latin typeface="Gotham" pitchFamily="2" charset="0"/>
                <a:cs typeface="Gotham" pitchFamily="2" charset="0"/>
              </a:rPr>
              <a:t> </a:t>
            </a:r>
            <a:r>
              <a:rPr sz="1800" dirty="0">
                <a:latin typeface="Gotham" pitchFamily="2" charset="0"/>
                <a:cs typeface="Gotham" pitchFamily="2" charset="0"/>
              </a:rPr>
              <a:t>el</a:t>
            </a:r>
            <a:r>
              <a:rPr sz="1800" spc="-20" dirty="0">
                <a:latin typeface="Gotham" pitchFamily="2" charset="0"/>
                <a:cs typeface="Gotham" pitchFamily="2" charset="0"/>
              </a:rPr>
              <a:t> iluminador, </a:t>
            </a:r>
            <a:r>
              <a:rPr sz="1800" dirty="0">
                <a:latin typeface="Gotham" pitchFamily="2" charset="0"/>
                <a:cs typeface="Gotham" pitchFamily="2" charset="0"/>
              </a:rPr>
              <a:t>para</a:t>
            </a:r>
            <a:r>
              <a:rPr sz="1800" spc="-20" dirty="0">
                <a:latin typeface="Gotham" pitchFamily="2" charset="0"/>
                <a:cs typeface="Gotham" pitchFamily="2" charset="0"/>
              </a:rPr>
              <a:t> </a:t>
            </a:r>
            <a:r>
              <a:rPr sz="1800" spc="-10" dirty="0">
                <a:latin typeface="Gotham" pitchFamily="2" charset="0"/>
                <a:cs typeface="Gotham" pitchFamily="2" charset="0"/>
              </a:rPr>
              <a:t>potencializar</a:t>
            </a:r>
            <a:r>
              <a:rPr sz="1800" spc="-25" dirty="0">
                <a:latin typeface="Gotham" pitchFamily="2" charset="0"/>
                <a:cs typeface="Gotham" pitchFamily="2" charset="0"/>
              </a:rPr>
              <a:t> </a:t>
            </a:r>
            <a:r>
              <a:rPr sz="1800" dirty="0">
                <a:latin typeface="Gotham" pitchFamily="2" charset="0"/>
                <a:cs typeface="Gotham" pitchFamily="2" charset="0"/>
              </a:rPr>
              <a:t>sus</a:t>
            </a:r>
            <a:r>
              <a:rPr sz="1800" spc="-25" dirty="0">
                <a:latin typeface="Gotham" pitchFamily="2" charset="0"/>
                <a:cs typeface="Gotham" pitchFamily="2" charset="0"/>
              </a:rPr>
              <a:t> </a:t>
            </a:r>
            <a:r>
              <a:rPr sz="1800" dirty="0">
                <a:latin typeface="Gotham" pitchFamily="2" charset="0"/>
                <a:cs typeface="Gotham" pitchFamily="2" charset="0"/>
              </a:rPr>
              <a:t>diseños</a:t>
            </a:r>
            <a:r>
              <a:rPr sz="1800" spc="-25" dirty="0">
                <a:latin typeface="Gotham" pitchFamily="2" charset="0"/>
                <a:cs typeface="Gotham" pitchFamily="2" charset="0"/>
              </a:rPr>
              <a:t> </a:t>
            </a:r>
            <a:r>
              <a:rPr sz="1800" dirty="0">
                <a:latin typeface="Gotham" pitchFamily="2" charset="0"/>
                <a:cs typeface="Gotham" pitchFamily="2" charset="0"/>
              </a:rPr>
              <a:t>y</a:t>
            </a:r>
            <a:r>
              <a:rPr sz="1800" spc="-30" dirty="0">
                <a:latin typeface="Gotham" pitchFamily="2" charset="0"/>
                <a:cs typeface="Gotham" pitchFamily="2" charset="0"/>
              </a:rPr>
              <a:t> </a:t>
            </a:r>
            <a:r>
              <a:rPr sz="1800" spc="-10" dirty="0">
                <a:latin typeface="Gotham" pitchFamily="2" charset="0"/>
                <a:cs typeface="Gotham" pitchFamily="2" charset="0"/>
              </a:rPr>
              <a:t>establecer</a:t>
            </a:r>
            <a:r>
              <a:rPr sz="1800" spc="-25" dirty="0">
                <a:latin typeface="Gotham" pitchFamily="2" charset="0"/>
                <a:cs typeface="Gotham" pitchFamily="2" charset="0"/>
              </a:rPr>
              <a:t> </a:t>
            </a:r>
            <a:r>
              <a:rPr sz="1800" dirty="0">
                <a:latin typeface="Gotham" pitchFamily="2" charset="0"/>
                <a:cs typeface="Gotham" pitchFamily="2" charset="0"/>
              </a:rPr>
              <a:t>de</a:t>
            </a:r>
            <a:r>
              <a:rPr sz="1800" spc="-20" dirty="0">
                <a:latin typeface="Gotham" pitchFamily="2" charset="0"/>
                <a:cs typeface="Gotham" pitchFamily="2" charset="0"/>
              </a:rPr>
              <a:t> </a:t>
            </a:r>
            <a:r>
              <a:rPr sz="1800" dirty="0">
                <a:latin typeface="Gotham" pitchFamily="2" charset="0"/>
                <a:cs typeface="Gotham" pitchFamily="2" charset="0"/>
              </a:rPr>
              <a:t>una</a:t>
            </a:r>
            <a:r>
              <a:rPr sz="1800" spc="-25" dirty="0">
                <a:latin typeface="Gotham" pitchFamily="2" charset="0"/>
                <a:cs typeface="Gotham" pitchFamily="2" charset="0"/>
              </a:rPr>
              <a:t> </a:t>
            </a:r>
            <a:r>
              <a:rPr sz="1800" dirty="0">
                <a:latin typeface="Gotham" pitchFamily="2" charset="0"/>
                <a:cs typeface="Gotham" pitchFamily="2" charset="0"/>
              </a:rPr>
              <a:t>forma</a:t>
            </a:r>
            <a:r>
              <a:rPr sz="1800" spc="-25" dirty="0">
                <a:latin typeface="Gotham" pitchFamily="2" charset="0"/>
                <a:cs typeface="Gotham" pitchFamily="2" charset="0"/>
              </a:rPr>
              <a:t> </a:t>
            </a:r>
            <a:r>
              <a:rPr sz="1800" dirty="0">
                <a:latin typeface="Gotham" pitchFamily="2" charset="0"/>
                <a:cs typeface="Gotham" pitchFamily="2" charset="0"/>
              </a:rPr>
              <a:t>clara</a:t>
            </a:r>
            <a:r>
              <a:rPr sz="1800" spc="-25" dirty="0">
                <a:latin typeface="Gotham" pitchFamily="2" charset="0"/>
                <a:cs typeface="Gotham" pitchFamily="2" charset="0"/>
              </a:rPr>
              <a:t> </a:t>
            </a:r>
            <a:r>
              <a:rPr sz="1800" dirty="0">
                <a:latin typeface="Gotham" pitchFamily="2" charset="0"/>
                <a:cs typeface="Gotham" pitchFamily="2" charset="0"/>
              </a:rPr>
              <a:t>sus</a:t>
            </a:r>
            <a:r>
              <a:rPr sz="1800" spc="-25" dirty="0">
                <a:latin typeface="Gotham" pitchFamily="2" charset="0"/>
                <a:cs typeface="Gotham" pitchFamily="2" charset="0"/>
              </a:rPr>
              <a:t> </a:t>
            </a:r>
            <a:r>
              <a:rPr sz="1800" dirty="0">
                <a:latin typeface="Gotham" pitchFamily="2" charset="0"/>
                <a:cs typeface="Gotham" pitchFamily="2" charset="0"/>
              </a:rPr>
              <a:t>ideas</a:t>
            </a:r>
            <a:r>
              <a:rPr sz="1800" spc="-25" dirty="0">
                <a:latin typeface="Gotham" pitchFamily="2" charset="0"/>
                <a:cs typeface="Gotham" pitchFamily="2" charset="0"/>
              </a:rPr>
              <a:t> </a:t>
            </a:r>
            <a:r>
              <a:rPr sz="1800" dirty="0">
                <a:latin typeface="Gotham" pitchFamily="2" charset="0"/>
                <a:cs typeface="Gotham" pitchFamily="2" charset="0"/>
              </a:rPr>
              <a:t>e</a:t>
            </a:r>
            <a:r>
              <a:rPr sz="1800" spc="-25" dirty="0">
                <a:latin typeface="Gotham" pitchFamily="2" charset="0"/>
                <a:cs typeface="Gotham" pitchFamily="2" charset="0"/>
              </a:rPr>
              <a:t> </a:t>
            </a:r>
            <a:r>
              <a:rPr sz="1800" spc="-10" dirty="0">
                <a:latin typeface="Gotham" pitchFamily="2" charset="0"/>
                <a:cs typeface="Gotham" pitchFamily="2" charset="0"/>
              </a:rPr>
              <a:t>intereses.</a:t>
            </a:r>
            <a:endParaRPr sz="1800" dirty="0">
              <a:latin typeface="Gotham" pitchFamily="2" charset="0"/>
              <a:cs typeface="Gotham" pitchFamily="2" charset="0"/>
            </a:endParaRPr>
          </a:p>
          <a:p>
            <a:pPr marL="12700" algn="just">
              <a:lnSpc>
                <a:spcPts val="2090"/>
              </a:lnSpc>
            </a:pPr>
            <a:r>
              <a:rPr sz="1800" dirty="0">
                <a:latin typeface="Gotham" pitchFamily="2" charset="0"/>
                <a:cs typeface="Gotham" pitchFamily="2" charset="0"/>
              </a:rPr>
              <a:t>Lo</a:t>
            </a:r>
            <a:r>
              <a:rPr sz="1800" spc="-30" dirty="0">
                <a:latin typeface="Gotham" pitchFamily="2" charset="0"/>
                <a:cs typeface="Gotham" pitchFamily="2" charset="0"/>
              </a:rPr>
              <a:t> </a:t>
            </a:r>
            <a:r>
              <a:rPr sz="1800" dirty="0">
                <a:latin typeface="Gotham" pitchFamily="2" charset="0"/>
                <a:cs typeface="Gotham" pitchFamily="2" charset="0"/>
              </a:rPr>
              <a:t>primero</a:t>
            </a:r>
            <a:r>
              <a:rPr sz="1800" spc="-30"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dirty="0">
                <a:latin typeface="Gotham" pitchFamily="2" charset="0"/>
                <a:cs typeface="Gotham" pitchFamily="2" charset="0"/>
              </a:rPr>
              <a:t>debe</a:t>
            </a:r>
            <a:r>
              <a:rPr sz="1800" spc="-25" dirty="0">
                <a:latin typeface="Gotham" pitchFamily="2" charset="0"/>
                <a:cs typeface="Gotham" pitchFamily="2" charset="0"/>
              </a:rPr>
              <a:t> </a:t>
            </a:r>
            <a:r>
              <a:rPr sz="1800" dirty="0">
                <a:latin typeface="Gotham" pitchFamily="2" charset="0"/>
                <a:cs typeface="Gotham" pitchFamily="2" charset="0"/>
              </a:rPr>
              <a:t>tener</a:t>
            </a:r>
            <a:r>
              <a:rPr sz="1800" spc="-35" dirty="0">
                <a:latin typeface="Gotham" pitchFamily="2" charset="0"/>
                <a:cs typeface="Gotham" pitchFamily="2" charset="0"/>
              </a:rPr>
              <a:t> </a:t>
            </a:r>
            <a:r>
              <a:rPr sz="1800" spc="-10" dirty="0">
                <a:latin typeface="Gotham" pitchFamily="2" charset="0"/>
                <a:cs typeface="Gotham" pitchFamily="2" charset="0"/>
              </a:rPr>
              <a:t>presente</a:t>
            </a:r>
            <a:r>
              <a:rPr sz="1800" spc="-25" dirty="0">
                <a:latin typeface="Gotham" pitchFamily="2" charset="0"/>
                <a:cs typeface="Gotham" pitchFamily="2" charset="0"/>
              </a:rPr>
              <a:t> </a:t>
            </a:r>
            <a:r>
              <a:rPr sz="1800" dirty="0">
                <a:latin typeface="Gotham" pitchFamily="2" charset="0"/>
                <a:cs typeface="Gotham" pitchFamily="2" charset="0"/>
              </a:rPr>
              <a:t>es</a:t>
            </a:r>
            <a:r>
              <a:rPr sz="1800" spc="-35"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dirty="0">
                <a:latin typeface="Gotham" pitchFamily="2" charset="0"/>
                <a:cs typeface="Gotham" pitchFamily="2" charset="0"/>
              </a:rPr>
              <a:t>el</a:t>
            </a:r>
            <a:r>
              <a:rPr sz="1800" spc="-30" dirty="0">
                <a:latin typeface="Gotham" pitchFamily="2" charset="0"/>
                <a:cs typeface="Gotham" pitchFamily="2" charset="0"/>
              </a:rPr>
              <a:t> </a:t>
            </a:r>
            <a:r>
              <a:rPr sz="1800" dirty="0">
                <a:latin typeface="Gotham" pitchFamily="2" charset="0"/>
                <a:cs typeface="Gotham" pitchFamily="2" charset="0"/>
              </a:rPr>
              <a:t>color</a:t>
            </a:r>
            <a:r>
              <a:rPr sz="1800" spc="-35" dirty="0">
                <a:latin typeface="Gotham" pitchFamily="2" charset="0"/>
                <a:cs typeface="Gotham" pitchFamily="2" charset="0"/>
              </a:rPr>
              <a:t> </a:t>
            </a:r>
            <a:r>
              <a:rPr sz="1800" dirty="0">
                <a:latin typeface="Gotham" pitchFamily="2" charset="0"/>
                <a:cs typeface="Gotham" pitchFamily="2" charset="0"/>
              </a:rPr>
              <a:t>como</a:t>
            </a:r>
            <a:r>
              <a:rPr sz="1800" spc="-30" dirty="0">
                <a:latin typeface="Gotham" pitchFamily="2" charset="0"/>
                <a:cs typeface="Gotham" pitchFamily="2" charset="0"/>
              </a:rPr>
              <a:t> </a:t>
            </a:r>
            <a:r>
              <a:rPr sz="1800" dirty="0">
                <a:latin typeface="Gotham" pitchFamily="2" charset="0"/>
                <a:cs typeface="Gotham" pitchFamily="2" charset="0"/>
              </a:rPr>
              <a:t>tal</a:t>
            </a:r>
            <a:r>
              <a:rPr sz="1800" spc="-30" dirty="0">
                <a:latin typeface="Gotham" pitchFamily="2" charset="0"/>
                <a:cs typeface="Gotham" pitchFamily="2" charset="0"/>
              </a:rPr>
              <a:t> </a:t>
            </a:r>
            <a:r>
              <a:rPr sz="1800" dirty="0">
                <a:latin typeface="Gotham" pitchFamily="2" charset="0"/>
                <a:cs typeface="Gotham" pitchFamily="2" charset="0"/>
              </a:rPr>
              <a:t>solo</a:t>
            </a:r>
            <a:r>
              <a:rPr sz="1800" spc="-30" dirty="0">
                <a:latin typeface="Gotham" pitchFamily="2" charset="0"/>
                <a:cs typeface="Gotham" pitchFamily="2" charset="0"/>
              </a:rPr>
              <a:t> </a:t>
            </a:r>
            <a:r>
              <a:rPr sz="1800" dirty="0">
                <a:latin typeface="Gotham" pitchFamily="2" charset="0"/>
                <a:cs typeface="Gotham" pitchFamily="2" charset="0"/>
              </a:rPr>
              <a:t>es</a:t>
            </a:r>
            <a:r>
              <a:rPr sz="1800" spc="-35" dirty="0">
                <a:latin typeface="Gotham" pitchFamily="2" charset="0"/>
                <a:cs typeface="Gotham" pitchFamily="2" charset="0"/>
              </a:rPr>
              <a:t> </a:t>
            </a:r>
            <a:r>
              <a:rPr sz="1800" dirty="0">
                <a:latin typeface="Gotham" pitchFamily="2" charset="0"/>
                <a:cs typeface="Gotham" pitchFamily="2" charset="0"/>
              </a:rPr>
              <a:t>posible</a:t>
            </a:r>
            <a:r>
              <a:rPr sz="1800" spc="-25" dirty="0">
                <a:latin typeface="Gotham" pitchFamily="2" charset="0"/>
                <a:cs typeface="Gotham" pitchFamily="2" charset="0"/>
              </a:rPr>
              <a:t> </a:t>
            </a:r>
            <a:r>
              <a:rPr sz="1800" dirty="0">
                <a:latin typeface="Gotham" pitchFamily="2" charset="0"/>
                <a:cs typeface="Gotham" pitchFamily="2" charset="0"/>
              </a:rPr>
              <a:t>apreciarlo</a:t>
            </a:r>
            <a:r>
              <a:rPr sz="1800" spc="-30" dirty="0">
                <a:latin typeface="Gotham" pitchFamily="2" charset="0"/>
                <a:cs typeface="Gotham" pitchFamily="2" charset="0"/>
              </a:rPr>
              <a:t> </a:t>
            </a:r>
            <a:r>
              <a:rPr sz="1800" dirty="0">
                <a:latin typeface="Gotham" pitchFamily="2" charset="0"/>
                <a:cs typeface="Gotham" pitchFamily="2" charset="0"/>
              </a:rPr>
              <a:t>en</a:t>
            </a:r>
            <a:r>
              <a:rPr sz="1800" spc="-25" dirty="0">
                <a:latin typeface="Gotham" pitchFamily="2" charset="0"/>
                <a:cs typeface="Gotham" pitchFamily="2" charset="0"/>
              </a:rPr>
              <a:t> </a:t>
            </a:r>
            <a:r>
              <a:rPr sz="1800" dirty="0">
                <a:latin typeface="Gotham" pitchFamily="2" charset="0"/>
                <a:cs typeface="Gotham" pitchFamily="2" charset="0"/>
              </a:rPr>
              <a:t>función</a:t>
            </a:r>
            <a:r>
              <a:rPr sz="1800" spc="-25" dirty="0">
                <a:latin typeface="Gotham" pitchFamily="2" charset="0"/>
                <a:cs typeface="Gotham" pitchFamily="2" charset="0"/>
              </a:rPr>
              <a:t> </a:t>
            </a:r>
            <a:r>
              <a:rPr sz="1800" dirty="0">
                <a:latin typeface="Gotham" pitchFamily="2" charset="0"/>
                <a:cs typeface="Gotham" pitchFamily="2" charset="0"/>
              </a:rPr>
              <a:t>a</a:t>
            </a:r>
            <a:r>
              <a:rPr sz="1800" spc="-30" dirty="0">
                <a:latin typeface="Gotham" pitchFamily="2" charset="0"/>
                <a:cs typeface="Gotham" pitchFamily="2" charset="0"/>
              </a:rPr>
              <a:t> </a:t>
            </a:r>
            <a:r>
              <a:rPr sz="1800" dirty="0">
                <a:latin typeface="Gotham" pitchFamily="2" charset="0"/>
                <a:cs typeface="Gotham" pitchFamily="2" charset="0"/>
              </a:rPr>
              <a:t>los</a:t>
            </a:r>
            <a:r>
              <a:rPr sz="1800" spc="-30" dirty="0">
                <a:latin typeface="Gotham" pitchFamily="2" charset="0"/>
                <a:cs typeface="Gotham" pitchFamily="2" charset="0"/>
              </a:rPr>
              <a:t> </a:t>
            </a:r>
            <a:r>
              <a:rPr sz="1800" spc="-10" dirty="0">
                <a:latin typeface="Gotham" pitchFamily="2" charset="0"/>
                <a:cs typeface="Gotham" pitchFamily="2" charset="0"/>
              </a:rPr>
              <a:t>rayos</a:t>
            </a:r>
            <a:r>
              <a:rPr sz="1800" spc="-35" dirty="0">
                <a:latin typeface="Gotham" pitchFamily="2" charset="0"/>
                <a:cs typeface="Gotham" pitchFamily="2" charset="0"/>
              </a:rPr>
              <a:t> </a:t>
            </a:r>
            <a:r>
              <a:rPr sz="1800" dirty="0">
                <a:latin typeface="Gotham" pitchFamily="2" charset="0"/>
                <a:cs typeface="Gotham" pitchFamily="2" charset="0"/>
              </a:rPr>
              <a:t>de</a:t>
            </a:r>
            <a:r>
              <a:rPr sz="1800" spc="-25" dirty="0">
                <a:latin typeface="Gotham" pitchFamily="2" charset="0"/>
                <a:cs typeface="Gotham" pitchFamily="2" charset="0"/>
              </a:rPr>
              <a:t> </a:t>
            </a:r>
            <a:r>
              <a:rPr sz="1800" spc="-20" dirty="0">
                <a:latin typeface="Gotham" pitchFamily="2" charset="0"/>
                <a:cs typeface="Gotham" pitchFamily="2" charset="0"/>
              </a:rPr>
              <a:t>luz,</a:t>
            </a:r>
            <a:endParaRPr sz="1800" dirty="0">
              <a:latin typeface="Gotham" pitchFamily="2" charset="0"/>
              <a:cs typeface="Gotham" pitchFamily="2" charset="0"/>
            </a:endParaRPr>
          </a:p>
          <a:p>
            <a:pPr marL="12700" marR="5080" algn="just">
              <a:lnSpc>
                <a:spcPct val="100400"/>
              </a:lnSpc>
              <a:spcBef>
                <a:spcPts val="35"/>
              </a:spcBef>
            </a:pPr>
            <a:r>
              <a:rPr sz="1800" dirty="0">
                <a:latin typeface="Gotham" pitchFamily="2" charset="0"/>
                <a:cs typeface="Gotham" pitchFamily="2" charset="0"/>
              </a:rPr>
              <a:t>en</a:t>
            </a:r>
            <a:r>
              <a:rPr sz="1800" spc="-40" dirty="0">
                <a:latin typeface="Gotham" pitchFamily="2" charset="0"/>
                <a:cs typeface="Gotham" pitchFamily="2" charset="0"/>
              </a:rPr>
              <a:t> </a:t>
            </a:r>
            <a:r>
              <a:rPr sz="1800" dirty="0">
                <a:latin typeface="Gotham" pitchFamily="2" charset="0"/>
                <a:cs typeface="Gotham" pitchFamily="2" charset="0"/>
              </a:rPr>
              <a:t>otras</a:t>
            </a:r>
            <a:r>
              <a:rPr sz="1800" spc="-40" dirty="0">
                <a:latin typeface="Gotham" pitchFamily="2" charset="0"/>
                <a:cs typeface="Gotham" pitchFamily="2" charset="0"/>
              </a:rPr>
              <a:t> </a:t>
            </a:r>
            <a:r>
              <a:rPr sz="1800" dirty="0">
                <a:latin typeface="Gotham" pitchFamily="2" charset="0"/>
                <a:cs typeface="Gotham" pitchFamily="2" charset="0"/>
              </a:rPr>
              <a:t>palabras,</a:t>
            </a:r>
            <a:r>
              <a:rPr sz="1800" spc="-40" dirty="0">
                <a:latin typeface="Gotham" pitchFamily="2" charset="0"/>
                <a:cs typeface="Gotham" pitchFamily="2" charset="0"/>
              </a:rPr>
              <a:t> </a:t>
            </a:r>
            <a:r>
              <a:rPr sz="1800" dirty="0">
                <a:latin typeface="Gotham" pitchFamily="2" charset="0"/>
                <a:cs typeface="Gotham" pitchFamily="2" charset="0"/>
              </a:rPr>
              <a:t>solo</a:t>
            </a:r>
            <a:r>
              <a:rPr sz="1800" spc="-40" dirty="0">
                <a:latin typeface="Gotham" pitchFamily="2" charset="0"/>
                <a:cs typeface="Gotham" pitchFamily="2" charset="0"/>
              </a:rPr>
              <a:t> </a:t>
            </a:r>
            <a:r>
              <a:rPr sz="1800" dirty="0">
                <a:latin typeface="Gotham" pitchFamily="2" charset="0"/>
                <a:cs typeface="Gotham" pitchFamily="2" charset="0"/>
              </a:rPr>
              <a:t>se</a:t>
            </a:r>
            <a:r>
              <a:rPr sz="1800" spc="-35" dirty="0">
                <a:latin typeface="Gotham" pitchFamily="2" charset="0"/>
                <a:cs typeface="Gotham" pitchFamily="2" charset="0"/>
              </a:rPr>
              <a:t> </a:t>
            </a:r>
            <a:r>
              <a:rPr sz="1800" dirty="0">
                <a:latin typeface="Gotham" pitchFamily="2" charset="0"/>
                <a:cs typeface="Gotham" pitchFamily="2" charset="0"/>
              </a:rPr>
              <a:t>observan</a:t>
            </a:r>
            <a:r>
              <a:rPr sz="1800" spc="-35" dirty="0">
                <a:latin typeface="Gotham" pitchFamily="2" charset="0"/>
                <a:cs typeface="Gotham" pitchFamily="2" charset="0"/>
              </a:rPr>
              <a:t> </a:t>
            </a:r>
            <a:r>
              <a:rPr sz="1800" dirty="0">
                <a:latin typeface="Gotham" pitchFamily="2" charset="0"/>
                <a:cs typeface="Gotham" pitchFamily="2" charset="0"/>
              </a:rPr>
              <a:t>los</a:t>
            </a:r>
            <a:r>
              <a:rPr sz="1800" spc="-45" dirty="0">
                <a:latin typeface="Gotham" pitchFamily="2" charset="0"/>
                <a:cs typeface="Gotham" pitchFamily="2" charset="0"/>
              </a:rPr>
              <a:t> </a:t>
            </a:r>
            <a:r>
              <a:rPr sz="1800" dirty="0">
                <a:latin typeface="Gotham" pitchFamily="2" charset="0"/>
                <a:cs typeface="Gotham" pitchFamily="2" charset="0"/>
              </a:rPr>
              <a:t>colores</a:t>
            </a:r>
            <a:r>
              <a:rPr sz="1800" spc="-45" dirty="0">
                <a:latin typeface="Gotham" pitchFamily="2" charset="0"/>
                <a:cs typeface="Gotham" pitchFamily="2" charset="0"/>
              </a:rPr>
              <a:t> </a:t>
            </a:r>
            <a:r>
              <a:rPr sz="1800" dirty="0">
                <a:latin typeface="Gotham" pitchFamily="2" charset="0"/>
                <a:cs typeface="Gotham" pitchFamily="2" charset="0"/>
              </a:rPr>
              <a:t>en</a:t>
            </a:r>
            <a:r>
              <a:rPr sz="1800" spc="-35" dirty="0">
                <a:latin typeface="Gotham" pitchFamily="2" charset="0"/>
                <a:cs typeface="Gotham" pitchFamily="2" charset="0"/>
              </a:rPr>
              <a:t> </a:t>
            </a:r>
            <a:r>
              <a:rPr sz="1800" dirty="0">
                <a:latin typeface="Gotham" pitchFamily="2" charset="0"/>
                <a:cs typeface="Gotham" pitchFamily="2" charset="0"/>
              </a:rPr>
              <a:t>presencia</a:t>
            </a:r>
            <a:r>
              <a:rPr sz="1800" spc="-40"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la</a:t>
            </a:r>
            <a:r>
              <a:rPr sz="1800" spc="-40" dirty="0">
                <a:latin typeface="Gotham" pitchFamily="2" charset="0"/>
                <a:cs typeface="Gotham" pitchFamily="2" charset="0"/>
              </a:rPr>
              <a:t> </a:t>
            </a:r>
            <a:r>
              <a:rPr sz="1800" dirty="0">
                <a:latin typeface="Gotham" pitchFamily="2" charset="0"/>
                <a:cs typeface="Gotham" pitchFamily="2" charset="0"/>
              </a:rPr>
              <a:t>luz.</a:t>
            </a:r>
            <a:r>
              <a:rPr sz="1800" spc="-45" dirty="0">
                <a:latin typeface="Gotham" pitchFamily="2" charset="0"/>
                <a:cs typeface="Gotham" pitchFamily="2" charset="0"/>
              </a:rPr>
              <a:t> </a:t>
            </a:r>
            <a:r>
              <a:rPr sz="1800" spc="-10" dirty="0">
                <a:latin typeface="Gotham" pitchFamily="2" charset="0"/>
                <a:cs typeface="Gotham" pitchFamily="2" charset="0"/>
              </a:rPr>
              <a:t>Seguramente</a:t>
            </a:r>
            <a:r>
              <a:rPr sz="1800" spc="-35" dirty="0">
                <a:latin typeface="Gotham" pitchFamily="2" charset="0"/>
                <a:cs typeface="Gotham" pitchFamily="2" charset="0"/>
              </a:rPr>
              <a:t> </a:t>
            </a:r>
            <a:r>
              <a:rPr sz="1800" dirty="0">
                <a:latin typeface="Gotham" pitchFamily="2" charset="0"/>
                <a:cs typeface="Gotham" pitchFamily="2" charset="0"/>
              </a:rPr>
              <a:t>este</a:t>
            </a:r>
            <a:r>
              <a:rPr sz="1800" spc="-35" dirty="0">
                <a:latin typeface="Gotham" pitchFamily="2" charset="0"/>
                <a:cs typeface="Gotham" pitchFamily="2" charset="0"/>
              </a:rPr>
              <a:t> </a:t>
            </a:r>
            <a:r>
              <a:rPr sz="1800" dirty="0">
                <a:latin typeface="Gotham" pitchFamily="2" charset="0"/>
                <a:cs typeface="Gotham" pitchFamily="2" charset="0"/>
              </a:rPr>
              <a:t>dato</a:t>
            </a:r>
            <a:r>
              <a:rPr sz="1800" spc="-40" dirty="0">
                <a:latin typeface="Gotham" pitchFamily="2" charset="0"/>
                <a:cs typeface="Gotham" pitchFamily="2" charset="0"/>
              </a:rPr>
              <a:t> </a:t>
            </a:r>
            <a:r>
              <a:rPr sz="1800" dirty="0">
                <a:latin typeface="Gotham" pitchFamily="2" charset="0"/>
                <a:cs typeface="Gotham" pitchFamily="2" charset="0"/>
              </a:rPr>
              <a:t>no</a:t>
            </a:r>
            <a:r>
              <a:rPr sz="1800" spc="-40" dirty="0">
                <a:latin typeface="Gotham" pitchFamily="2" charset="0"/>
                <a:cs typeface="Gotham" pitchFamily="2" charset="0"/>
              </a:rPr>
              <a:t> </a:t>
            </a:r>
            <a:r>
              <a:rPr sz="1800" dirty="0">
                <a:latin typeface="Gotham" pitchFamily="2" charset="0"/>
                <a:cs typeface="Gotham" pitchFamily="2" charset="0"/>
              </a:rPr>
              <a:t>sorprende</a:t>
            </a:r>
            <a:r>
              <a:rPr sz="1800" spc="-35" dirty="0">
                <a:latin typeface="Gotham" pitchFamily="2" charset="0"/>
                <a:cs typeface="Gotham" pitchFamily="2" charset="0"/>
              </a:rPr>
              <a:t> </a:t>
            </a:r>
            <a:r>
              <a:rPr sz="1800" dirty="0">
                <a:latin typeface="Gotham" pitchFamily="2" charset="0"/>
                <a:cs typeface="Gotham" pitchFamily="2" charset="0"/>
              </a:rPr>
              <a:t>a</a:t>
            </a:r>
            <a:r>
              <a:rPr sz="1800" spc="-40" dirty="0">
                <a:latin typeface="Gotham" pitchFamily="2" charset="0"/>
                <a:cs typeface="Gotham" pitchFamily="2" charset="0"/>
              </a:rPr>
              <a:t> </a:t>
            </a:r>
            <a:r>
              <a:rPr sz="1800" spc="-10" dirty="0">
                <a:latin typeface="Gotham" pitchFamily="2" charset="0"/>
                <a:cs typeface="Gotham" pitchFamily="2" charset="0"/>
              </a:rPr>
              <a:t>nadie, </a:t>
            </a:r>
            <a:r>
              <a:rPr sz="1800" dirty="0">
                <a:latin typeface="Gotham" pitchFamily="2" charset="0"/>
                <a:cs typeface="Gotham" pitchFamily="2" charset="0"/>
              </a:rPr>
              <a:t>pero</a:t>
            </a:r>
            <a:r>
              <a:rPr sz="1800" spc="-30" dirty="0">
                <a:latin typeface="Gotham" pitchFamily="2" charset="0"/>
                <a:cs typeface="Gotham" pitchFamily="2" charset="0"/>
              </a:rPr>
              <a:t> </a:t>
            </a:r>
            <a:r>
              <a:rPr sz="1800" dirty="0">
                <a:latin typeface="Gotham" pitchFamily="2" charset="0"/>
                <a:cs typeface="Gotham" pitchFamily="2" charset="0"/>
              </a:rPr>
              <a:t>es</a:t>
            </a:r>
            <a:r>
              <a:rPr sz="1800" spc="-30" dirty="0">
                <a:latin typeface="Gotham" pitchFamily="2" charset="0"/>
                <a:cs typeface="Gotham" pitchFamily="2" charset="0"/>
              </a:rPr>
              <a:t> </a:t>
            </a:r>
            <a:r>
              <a:rPr sz="1800" spc="-10" dirty="0">
                <a:latin typeface="Gotham" pitchFamily="2" charset="0"/>
                <a:cs typeface="Gotham" pitchFamily="2" charset="0"/>
              </a:rPr>
              <a:t>importante</a:t>
            </a:r>
            <a:r>
              <a:rPr sz="1800" spc="-25" dirty="0">
                <a:latin typeface="Gotham" pitchFamily="2" charset="0"/>
                <a:cs typeface="Gotham" pitchFamily="2" charset="0"/>
              </a:rPr>
              <a:t> </a:t>
            </a:r>
            <a:r>
              <a:rPr sz="1800" spc="-10" dirty="0">
                <a:latin typeface="Gotham" pitchFamily="2" charset="0"/>
                <a:cs typeface="Gotham" pitchFamily="2" charset="0"/>
              </a:rPr>
              <a:t>comprender</a:t>
            </a:r>
            <a:r>
              <a:rPr sz="1800" spc="-30"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dirty="0">
                <a:latin typeface="Gotham" pitchFamily="2" charset="0"/>
                <a:cs typeface="Gotham" pitchFamily="2" charset="0"/>
              </a:rPr>
              <a:t>el</a:t>
            </a:r>
            <a:r>
              <a:rPr sz="1800" spc="-25" dirty="0">
                <a:latin typeface="Gotham" pitchFamily="2" charset="0"/>
                <a:cs typeface="Gotham" pitchFamily="2" charset="0"/>
              </a:rPr>
              <a:t> </a:t>
            </a:r>
            <a:r>
              <a:rPr sz="1800" dirty="0">
                <a:latin typeface="Gotham" pitchFamily="2" charset="0"/>
                <a:cs typeface="Gotham" pitchFamily="2" charset="0"/>
              </a:rPr>
              <a:t>color</a:t>
            </a:r>
            <a:r>
              <a:rPr sz="1800" spc="-35" dirty="0">
                <a:latin typeface="Gotham" pitchFamily="2" charset="0"/>
                <a:cs typeface="Gotham" pitchFamily="2" charset="0"/>
              </a:rPr>
              <a:t> </a:t>
            </a:r>
            <a:r>
              <a:rPr sz="1800" dirty="0">
                <a:latin typeface="Gotham" pitchFamily="2" charset="0"/>
                <a:cs typeface="Gotham" pitchFamily="2" charset="0"/>
              </a:rPr>
              <a:t>no</a:t>
            </a:r>
            <a:r>
              <a:rPr sz="1800" spc="-25" dirty="0">
                <a:latin typeface="Gotham" pitchFamily="2" charset="0"/>
                <a:cs typeface="Gotham" pitchFamily="2" charset="0"/>
              </a:rPr>
              <a:t> </a:t>
            </a:r>
            <a:r>
              <a:rPr sz="1800" dirty="0">
                <a:latin typeface="Gotham" pitchFamily="2" charset="0"/>
                <a:cs typeface="Gotham" pitchFamily="2" charset="0"/>
              </a:rPr>
              <a:t>existe</a:t>
            </a:r>
            <a:r>
              <a:rPr sz="1800" spc="-25" dirty="0">
                <a:latin typeface="Gotham" pitchFamily="2" charset="0"/>
                <a:cs typeface="Gotham" pitchFamily="2" charset="0"/>
              </a:rPr>
              <a:t> </a:t>
            </a:r>
            <a:r>
              <a:rPr sz="1800" dirty="0">
                <a:latin typeface="Gotham" pitchFamily="2" charset="0"/>
                <a:cs typeface="Gotham" pitchFamily="2" charset="0"/>
              </a:rPr>
              <a:t>en</a:t>
            </a:r>
            <a:r>
              <a:rPr sz="1800" spc="-20" dirty="0">
                <a:latin typeface="Gotham" pitchFamily="2" charset="0"/>
                <a:cs typeface="Gotham" pitchFamily="2" charset="0"/>
              </a:rPr>
              <a:t> </a:t>
            </a:r>
            <a:r>
              <a:rPr sz="1800" dirty="0">
                <a:latin typeface="Gotham" pitchFamily="2" charset="0"/>
                <a:cs typeface="Gotham" pitchFamily="2" charset="0"/>
              </a:rPr>
              <a:t>los</a:t>
            </a:r>
            <a:r>
              <a:rPr sz="1800" spc="-35" dirty="0">
                <a:latin typeface="Gotham" pitchFamily="2" charset="0"/>
                <a:cs typeface="Gotham" pitchFamily="2" charset="0"/>
              </a:rPr>
              <a:t> </a:t>
            </a:r>
            <a:r>
              <a:rPr sz="1800" dirty="0">
                <a:latin typeface="Gotham" pitchFamily="2" charset="0"/>
                <a:cs typeface="Gotham" pitchFamily="2" charset="0"/>
              </a:rPr>
              <a:t>objetos,</a:t>
            </a:r>
            <a:r>
              <a:rPr sz="1800" spc="-25" dirty="0">
                <a:latin typeface="Gotham" pitchFamily="2" charset="0"/>
                <a:cs typeface="Gotham" pitchFamily="2" charset="0"/>
              </a:rPr>
              <a:t> </a:t>
            </a:r>
            <a:r>
              <a:rPr sz="1800" dirty="0">
                <a:latin typeface="Gotham" pitchFamily="2" charset="0"/>
                <a:cs typeface="Gotham" pitchFamily="2" charset="0"/>
              </a:rPr>
              <a:t>sino</a:t>
            </a:r>
            <a:r>
              <a:rPr sz="1800" spc="-30" dirty="0">
                <a:latin typeface="Gotham" pitchFamily="2" charset="0"/>
                <a:cs typeface="Gotham" pitchFamily="2" charset="0"/>
              </a:rPr>
              <a:t> </a:t>
            </a:r>
            <a:r>
              <a:rPr sz="1800" dirty="0">
                <a:latin typeface="Gotham" pitchFamily="2" charset="0"/>
                <a:cs typeface="Gotham" pitchFamily="2" charset="0"/>
              </a:rPr>
              <a:t>en</a:t>
            </a:r>
            <a:r>
              <a:rPr sz="1800" spc="-20"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luz</a:t>
            </a:r>
            <a:r>
              <a:rPr sz="1800" spc="-25" dirty="0">
                <a:latin typeface="Gotham" pitchFamily="2" charset="0"/>
                <a:cs typeface="Gotham" pitchFamily="2" charset="0"/>
              </a:rPr>
              <a:t> </a:t>
            </a:r>
            <a:r>
              <a:rPr sz="1800" dirty="0">
                <a:latin typeface="Gotham" pitchFamily="2" charset="0"/>
                <a:cs typeface="Gotham" pitchFamily="2" charset="0"/>
              </a:rPr>
              <a:t>misma,</a:t>
            </a:r>
            <a:r>
              <a:rPr sz="1800" spc="-30" dirty="0">
                <a:latin typeface="Gotham" pitchFamily="2" charset="0"/>
                <a:cs typeface="Gotham" pitchFamily="2" charset="0"/>
              </a:rPr>
              <a:t> </a:t>
            </a:r>
            <a:r>
              <a:rPr sz="1800" dirty="0">
                <a:latin typeface="Gotham" pitchFamily="2" charset="0"/>
                <a:cs typeface="Gotham" pitchFamily="2" charset="0"/>
              </a:rPr>
              <a:t>por</a:t>
            </a:r>
            <a:r>
              <a:rPr sz="1800" spc="-30" dirty="0">
                <a:latin typeface="Gotham" pitchFamily="2" charset="0"/>
                <a:cs typeface="Gotham" pitchFamily="2" charset="0"/>
              </a:rPr>
              <a:t> </a:t>
            </a:r>
            <a:r>
              <a:rPr sz="1800" dirty="0">
                <a:latin typeface="Gotham" pitchFamily="2" charset="0"/>
                <a:cs typeface="Gotham" pitchFamily="2" charset="0"/>
              </a:rPr>
              <a:t>lo</a:t>
            </a:r>
            <a:r>
              <a:rPr sz="1800" spc="-30" dirty="0">
                <a:latin typeface="Gotham" pitchFamily="2" charset="0"/>
                <a:cs typeface="Gotham" pitchFamily="2" charset="0"/>
              </a:rPr>
              <a:t> </a:t>
            </a:r>
            <a:r>
              <a:rPr sz="1800" dirty="0">
                <a:latin typeface="Gotham" pitchFamily="2" charset="0"/>
                <a:cs typeface="Gotham" pitchFamily="2" charset="0"/>
              </a:rPr>
              <a:t>que</a:t>
            </a:r>
            <a:r>
              <a:rPr sz="1800" spc="-20"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tonalidad</a:t>
            </a:r>
            <a:r>
              <a:rPr sz="1800" spc="-20" dirty="0">
                <a:latin typeface="Gotham" pitchFamily="2" charset="0"/>
                <a:cs typeface="Gotham" pitchFamily="2" charset="0"/>
              </a:rPr>
              <a:t> </a:t>
            </a:r>
            <a:r>
              <a:rPr sz="1800" spc="-25" dirty="0">
                <a:latin typeface="Gotham" pitchFamily="2" charset="0"/>
                <a:cs typeface="Gotham" pitchFamily="2" charset="0"/>
              </a:rPr>
              <a:t>de </a:t>
            </a:r>
            <a:r>
              <a:rPr sz="1800" dirty="0">
                <a:latin typeface="Gotham" pitchFamily="2" charset="0"/>
                <a:cs typeface="Gotham" pitchFamily="2" charset="0"/>
              </a:rPr>
              <a:t>los</a:t>
            </a:r>
            <a:r>
              <a:rPr sz="1800" spc="-45" dirty="0">
                <a:latin typeface="Gotham" pitchFamily="2" charset="0"/>
                <a:cs typeface="Gotham" pitchFamily="2" charset="0"/>
              </a:rPr>
              <a:t> </a:t>
            </a:r>
            <a:r>
              <a:rPr sz="1800" dirty="0">
                <a:latin typeface="Gotham" pitchFamily="2" charset="0"/>
                <a:cs typeface="Gotham" pitchFamily="2" charset="0"/>
              </a:rPr>
              <a:t>cuerpos</a:t>
            </a:r>
            <a:r>
              <a:rPr sz="1800" spc="-40" dirty="0">
                <a:latin typeface="Gotham" pitchFamily="2" charset="0"/>
                <a:cs typeface="Gotham" pitchFamily="2" charset="0"/>
              </a:rPr>
              <a:t> </a:t>
            </a:r>
            <a:r>
              <a:rPr sz="1800" dirty="0">
                <a:latin typeface="Gotham" pitchFamily="2" charset="0"/>
                <a:cs typeface="Gotham" pitchFamily="2" charset="0"/>
              </a:rPr>
              <a:t>dependerá</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los</a:t>
            </a:r>
            <a:r>
              <a:rPr sz="1800" spc="-40" dirty="0">
                <a:latin typeface="Gotham" pitchFamily="2" charset="0"/>
                <a:cs typeface="Gotham" pitchFamily="2" charset="0"/>
              </a:rPr>
              <a:t> </a:t>
            </a:r>
            <a:r>
              <a:rPr sz="1800" spc="-10" dirty="0">
                <a:latin typeface="Gotham" pitchFamily="2" charset="0"/>
                <a:cs typeface="Gotham" pitchFamily="2" charset="0"/>
              </a:rPr>
              <a:t>rayos</a:t>
            </a:r>
            <a:r>
              <a:rPr sz="1800" spc="-40" dirty="0">
                <a:latin typeface="Gotham" pitchFamily="2" charset="0"/>
                <a:cs typeface="Gotham" pitchFamily="2" charset="0"/>
              </a:rPr>
              <a:t> </a:t>
            </a:r>
            <a:r>
              <a:rPr sz="1800" dirty="0">
                <a:latin typeface="Gotham" pitchFamily="2" charset="0"/>
                <a:cs typeface="Gotham" pitchFamily="2" charset="0"/>
              </a:rPr>
              <a:t>que</a:t>
            </a:r>
            <a:r>
              <a:rPr sz="1800" spc="-35" dirty="0">
                <a:latin typeface="Gotham" pitchFamily="2" charset="0"/>
                <a:cs typeface="Gotham" pitchFamily="2" charset="0"/>
              </a:rPr>
              <a:t> </a:t>
            </a:r>
            <a:r>
              <a:rPr sz="1800" dirty="0">
                <a:latin typeface="Gotham" pitchFamily="2" charset="0"/>
                <a:cs typeface="Gotham" pitchFamily="2" charset="0"/>
              </a:rPr>
              <a:t>incidan</a:t>
            </a:r>
            <a:r>
              <a:rPr sz="1800" spc="-35" dirty="0">
                <a:latin typeface="Gotham" pitchFamily="2" charset="0"/>
                <a:cs typeface="Gotham" pitchFamily="2" charset="0"/>
              </a:rPr>
              <a:t> </a:t>
            </a:r>
            <a:r>
              <a:rPr sz="1800" dirty="0">
                <a:latin typeface="Gotham" pitchFamily="2" charset="0"/>
                <a:cs typeface="Gotham" pitchFamily="2" charset="0"/>
              </a:rPr>
              <a:t>sobre</a:t>
            </a:r>
            <a:r>
              <a:rPr sz="1800" spc="-35" dirty="0">
                <a:latin typeface="Gotham" pitchFamily="2" charset="0"/>
                <a:cs typeface="Gotham" pitchFamily="2" charset="0"/>
              </a:rPr>
              <a:t> </a:t>
            </a:r>
            <a:r>
              <a:rPr sz="1800" dirty="0">
                <a:latin typeface="Gotham" pitchFamily="2" charset="0"/>
                <a:cs typeface="Gotham" pitchFamily="2" charset="0"/>
              </a:rPr>
              <a:t>estos.</a:t>
            </a:r>
            <a:r>
              <a:rPr sz="1800" spc="-40" dirty="0">
                <a:latin typeface="Gotham" pitchFamily="2" charset="0"/>
                <a:cs typeface="Gotham" pitchFamily="2" charset="0"/>
              </a:rPr>
              <a:t> </a:t>
            </a:r>
            <a:r>
              <a:rPr sz="1800" dirty="0">
                <a:latin typeface="Gotham" pitchFamily="2" charset="0"/>
                <a:cs typeface="Gotham" pitchFamily="2" charset="0"/>
              </a:rPr>
              <a:t>El</a:t>
            </a:r>
            <a:r>
              <a:rPr sz="1800" spc="-40" dirty="0">
                <a:latin typeface="Gotham" pitchFamily="2" charset="0"/>
                <a:cs typeface="Gotham" pitchFamily="2" charset="0"/>
              </a:rPr>
              <a:t> </a:t>
            </a:r>
            <a:r>
              <a:rPr sz="1800" dirty="0">
                <a:latin typeface="Gotham" pitchFamily="2" charset="0"/>
                <a:cs typeface="Gotham" pitchFamily="2" charset="0"/>
              </a:rPr>
              <a:t>color</a:t>
            </a:r>
            <a:r>
              <a:rPr sz="1800" spc="-40" dirty="0">
                <a:latin typeface="Gotham" pitchFamily="2" charset="0"/>
                <a:cs typeface="Gotham" pitchFamily="2" charset="0"/>
              </a:rPr>
              <a:t> </a:t>
            </a:r>
            <a:r>
              <a:rPr sz="1800" dirty="0">
                <a:latin typeface="Gotham" pitchFamily="2" charset="0"/>
                <a:cs typeface="Gotham" pitchFamily="2" charset="0"/>
              </a:rPr>
              <a:t>es</a:t>
            </a:r>
            <a:r>
              <a:rPr sz="1800" spc="-40" dirty="0">
                <a:latin typeface="Gotham" pitchFamily="2" charset="0"/>
                <a:cs typeface="Gotham" pitchFamily="2" charset="0"/>
              </a:rPr>
              <a:t> </a:t>
            </a:r>
            <a:r>
              <a:rPr sz="1800" dirty="0">
                <a:latin typeface="Gotham" pitchFamily="2" charset="0"/>
                <a:cs typeface="Gotham" pitchFamily="2" charset="0"/>
              </a:rPr>
              <a:t>solo</a:t>
            </a:r>
            <a:r>
              <a:rPr sz="1800" spc="-40" dirty="0">
                <a:latin typeface="Gotham" pitchFamily="2" charset="0"/>
                <a:cs typeface="Gotham" pitchFamily="2" charset="0"/>
              </a:rPr>
              <a:t> </a:t>
            </a:r>
            <a:r>
              <a:rPr sz="1800" dirty="0">
                <a:latin typeface="Gotham" pitchFamily="2" charset="0"/>
                <a:cs typeface="Gotham" pitchFamily="2" charset="0"/>
              </a:rPr>
              <a:t>una</a:t>
            </a:r>
            <a:r>
              <a:rPr sz="1800" spc="-40" dirty="0">
                <a:latin typeface="Gotham" pitchFamily="2" charset="0"/>
                <a:cs typeface="Gotham" pitchFamily="2" charset="0"/>
              </a:rPr>
              <a:t> </a:t>
            </a:r>
            <a:r>
              <a:rPr sz="1800" dirty="0">
                <a:latin typeface="Gotham" pitchFamily="2" charset="0"/>
                <a:cs typeface="Gotham" pitchFamily="2" charset="0"/>
              </a:rPr>
              <a:t>percepción</a:t>
            </a:r>
            <a:r>
              <a:rPr sz="1800" spc="-35" dirty="0">
                <a:latin typeface="Gotham" pitchFamily="2" charset="0"/>
                <a:cs typeface="Gotham" pitchFamily="2" charset="0"/>
              </a:rPr>
              <a:t> </a:t>
            </a:r>
            <a:r>
              <a:rPr sz="1800" dirty="0">
                <a:latin typeface="Gotham" pitchFamily="2" charset="0"/>
                <a:cs typeface="Gotham" pitchFamily="2" charset="0"/>
              </a:rPr>
              <a:t>posible</a:t>
            </a:r>
            <a:r>
              <a:rPr sz="1800" spc="-35"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spc="-10" dirty="0">
                <a:latin typeface="Gotham" pitchFamily="2" charset="0"/>
                <a:cs typeface="Gotham" pitchFamily="2" charset="0"/>
              </a:rPr>
              <a:t>apreciar </a:t>
            </a:r>
            <a:r>
              <a:rPr sz="1800" dirty="0">
                <a:latin typeface="Gotham" pitchFamily="2" charset="0"/>
                <a:cs typeface="Gotham" pitchFamily="2" charset="0"/>
              </a:rPr>
              <a:t>cuando</a:t>
            </a:r>
            <a:r>
              <a:rPr sz="1800" spc="-30"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luz</a:t>
            </a:r>
            <a:r>
              <a:rPr sz="1800" spc="-30" dirty="0">
                <a:latin typeface="Gotham" pitchFamily="2" charset="0"/>
                <a:cs typeface="Gotham" pitchFamily="2" charset="0"/>
              </a:rPr>
              <a:t> </a:t>
            </a:r>
            <a:r>
              <a:rPr sz="1800" dirty="0">
                <a:latin typeface="Gotham" pitchFamily="2" charset="0"/>
                <a:cs typeface="Gotham" pitchFamily="2" charset="0"/>
              </a:rPr>
              <a:t>estimula</a:t>
            </a:r>
            <a:r>
              <a:rPr sz="1800" spc="-25" dirty="0">
                <a:latin typeface="Gotham" pitchFamily="2" charset="0"/>
                <a:cs typeface="Gotham" pitchFamily="2" charset="0"/>
              </a:rPr>
              <a:t> </a:t>
            </a:r>
            <a:r>
              <a:rPr sz="1800" dirty="0">
                <a:latin typeface="Gotham" pitchFamily="2" charset="0"/>
                <a:cs typeface="Gotham" pitchFamily="2" charset="0"/>
              </a:rPr>
              <a:t>la</a:t>
            </a:r>
            <a:r>
              <a:rPr sz="1800" spc="-30" dirty="0">
                <a:latin typeface="Gotham" pitchFamily="2" charset="0"/>
                <a:cs typeface="Gotham" pitchFamily="2" charset="0"/>
              </a:rPr>
              <a:t> </a:t>
            </a:r>
            <a:r>
              <a:rPr sz="1800" dirty="0">
                <a:latin typeface="Gotham" pitchFamily="2" charset="0"/>
                <a:cs typeface="Gotham" pitchFamily="2" charset="0"/>
              </a:rPr>
              <a:t>retina</a:t>
            </a:r>
            <a:r>
              <a:rPr sz="1800" spc="-30" dirty="0">
                <a:latin typeface="Gotham" pitchFamily="2" charset="0"/>
                <a:cs typeface="Gotham" pitchFamily="2" charset="0"/>
              </a:rPr>
              <a:t> </a:t>
            </a:r>
            <a:r>
              <a:rPr sz="1800" dirty="0">
                <a:latin typeface="Gotham" pitchFamily="2" charset="0"/>
                <a:cs typeface="Gotham" pitchFamily="2" charset="0"/>
              </a:rPr>
              <a:t>y</a:t>
            </a:r>
            <a:r>
              <a:rPr sz="1800" spc="-40" dirty="0">
                <a:latin typeface="Gotham" pitchFamily="2" charset="0"/>
                <a:cs typeface="Gotham" pitchFamily="2" charset="0"/>
              </a:rPr>
              <a:t> </a:t>
            </a:r>
            <a:r>
              <a:rPr sz="1800" dirty="0">
                <a:latin typeface="Gotham" pitchFamily="2" charset="0"/>
                <a:cs typeface="Gotham" pitchFamily="2" charset="0"/>
              </a:rPr>
              <a:t>ésta</a:t>
            </a:r>
            <a:r>
              <a:rPr sz="1800" spc="-35" dirty="0">
                <a:latin typeface="Gotham" pitchFamily="2" charset="0"/>
                <a:cs typeface="Gotham" pitchFamily="2" charset="0"/>
              </a:rPr>
              <a:t> </a:t>
            </a:r>
            <a:r>
              <a:rPr sz="1800" dirty="0">
                <a:latin typeface="Gotham" pitchFamily="2" charset="0"/>
                <a:cs typeface="Gotham" pitchFamily="2" charset="0"/>
              </a:rPr>
              <a:t>envía</a:t>
            </a:r>
            <a:r>
              <a:rPr sz="1800" spc="-30" dirty="0">
                <a:latin typeface="Gotham" pitchFamily="2" charset="0"/>
                <a:cs typeface="Gotham" pitchFamily="2" charset="0"/>
              </a:rPr>
              <a:t> </a:t>
            </a:r>
            <a:r>
              <a:rPr sz="1800" dirty="0">
                <a:latin typeface="Gotham" pitchFamily="2" charset="0"/>
                <a:cs typeface="Gotham" pitchFamily="2" charset="0"/>
              </a:rPr>
              <a:t>las</a:t>
            </a:r>
            <a:r>
              <a:rPr sz="1800" spc="-30" dirty="0">
                <a:latin typeface="Gotham" pitchFamily="2" charset="0"/>
                <a:cs typeface="Gotham" pitchFamily="2" charset="0"/>
              </a:rPr>
              <a:t> </a:t>
            </a:r>
            <a:r>
              <a:rPr sz="1800" dirty="0">
                <a:latin typeface="Gotham" pitchFamily="2" charset="0"/>
                <a:cs typeface="Gotham" pitchFamily="2" charset="0"/>
              </a:rPr>
              <a:t>señales</a:t>
            </a:r>
            <a:r>
              <a:rPr sz="1800" spc="-35" dirty="0">
                <a:latin typeface="Gotham" pitchFamily="2" charset="0"/>
                <a:cs typeface="Gotham" pitchFamily="2" charset="0"/>
              </a:rPr>
              <a:t> </a:t>
            </a:r>
            <a:r>
              <a:rPr sz="1800" dirty="0">
                <a:latin typeface="Gotham" pitchFamily="2" charset="0"/>
                <a:cs typeface="Gotham" pitchFamily="2" charset="0"/>
              </a:rPr>
              <a:t>al</a:t>
            </a:r>
            <a:r>
              <a:rPr sz="1800" spc="-30" dirty="0">
                <a:latin typeface="Gotham" pitchFamily="2" charset="0"/>
                <a:cs typeface="Gotham" pitchFamily="2" charset="0"/>
              </a:rPr>
              <a:t> </a:t>
            </a:r>
            <a:r>
              <a:rPr sz="1800" spc="-10" dirty="0">
                <a:latin typeface="Gotham" pitchFamily="2" charset="0"/>
                <a:cs typeface="Gotham" pitchFamily="2" charset="0"/>
              </a:rPr>
              <a:t>cerebro.</a:t>
            </a:r>
            <a:endParaRPr sz="1800" dirty="0">
              <a:latin typeface="Gotham" pitchFamily="2" charset="0"/>
              <a:cs typeface="Gotham" pitchFamily="2" charset="0"/>
            </a:endParaRPr>
          </a:p>
          <a:p>
            <a:pPr marL="12700" marR="203200" algn="just">
              <a:lnSpc>
                <a:spcPct val="100400"/>
              </a:lnSpc>
              <a:spcBef>
                <a:spcPts val="2130"/>
              </a:spcBef>
            </a:pPr>
            <a:r>
              <a:rPr sz="1800" dirty="0">
                <a:latin typeface="Gotham" pitchFamily="2" charset="0"/>
                <a:cs typeface="Gotham" pitchFamily="2" charset="0"/>
              </a:rPr>
              <a:t>La</a:t>
            </a:r>
            <a:r>
              <a:rPr sz="1800" spc="-40" dirty="0">
                <a:latin typeface="Gotham" pitchFamily="2" charset="0"/>
                <a:cs typeface="Gotham" pitchFamily="2" charset="0"/>
              </a:rPr>
              <a:t> </a:t>
            </a:r>
            <a:r>
              <a:rPr sz="1800" dirty="0">
                <a:latin typeface="Gotham" pitchFamily="2" charset="0"/>
                <a:cs typeface="Gotham" pitchFamily="2" charset="0"/>
              </a:rPr>
              <a:t>iluminación</a:t>
            </a:r>
            <a:r>
              <a:rPr sz="1800" spc="-35" dirty="0">
                <a:latin typeface="Gotham" pitchFamily="2" charset="0"/>
                <a:cs typeface="Gotham" pitchFamily="2" charset="0"/>
              </a:rPr>
              <a:t> </a:t>
            </a:r>
            <a:r>
              <a:rPr sz="1800" dirty="0">
                <a:latin typeface="Gotham" pitchFamily="2" charset="0"/>
                <a:cs typeface="Gotham" pitchFamily="2" charset="0"/>
              </a:rPr>
              <a:t>modifica</a:t>
            </a:r>
            <a:r>
              <a:rPr sz="1800" spc="-35" dirty="0">
                <a:latin typeface="Gotham" pitchFamily="2" charset="0"/>
                <a:cs typeface="Gotham" pitchFamily="2" charset="0"/>
              </a:rPr>
              <a:t> </a:t>
            </a:r>
            <a:r>
              <a:rPr sz="1800" dirty="0">
                <a:latin typeface="Gotham" pitchFamily="2" charset="0"/>
                <a:cs typeface="Gotham" pitchFamily="2" charset="0"/>
              </a:rPr>
              <a:t>total</a:t>
            </a:r>
            <a:r>
              <a:rPr sz="1800" spc="-35" dirty="0">
                <a:latin typeface="Gotham" pitchFamily="2" charset="0"/>
                <a:cs typeface="Gotham" pitchFamily="2" charset="0"/>
              </a:rPr>
              <a:t> </a:t>
            </a:r>
            <a:r>
              <a:rPr sz="1800" dirty="0">
                <a:latin typeface="Gotham" pitchFamily="2" charset="0"/>
                <a:cs typeface="Gotham" pitchFamily="2" charset="0"/>
              </a:rPr>
              <a:t>o</a:t>
            </a:r>
            <a:r>
              <a:rPr sz="1800" spc="-40" dirty="0">
                <a:latin typeface="Gotham" pitchFamily="2" charset="0"/>
                <a:cs typeface="Gotham" pitchFamily="2" charset="0"/>
              </a:rPr>
              <a:t> </a:t>
            </a:r>
            <a:r>
              <a:rPr sz="1800" spc="-10" dirty="0">
                <a:latin typeface="Gotham" pitchFamily="2" charset="0"/>
                <a:cs typeface="Gotham" pitchFamily="2" charset="0"/>
              </a:rPr>
              <a:t>parcialmente</a:t>
            </a:r>
            <a:r>
              <a:rPr sz="1800" spc="-35" dirty="0">
                <a:latin typeface="Gotham" pitchFamily="2" charset="0"/>
                <a:cs typeface="Gotham" pitchFamily="2" charset="0"/>
              </a:rPr>
              <a:t> </a:t>
            </a: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color</a:t>
            </a:r>
            <a:r>
              <a:rPr sz="1800" spc="-40" dirty="0">
                <a:latin typeface="Gotham" pitchFamily="2" charset="0"/>
                <a:cs typeface="Gotham" pitchFamily="2" charset="0"/>
              </a:rPr>
              <a:t> </a:t>
            </a:r>
            <a:r>
              <a:rPr sz="1800" dirty="0">
                <a:latin typeface="Gotham" pitchFamily="2" charset="0"/>
                <a:cs typeface="Gotham" pitchFamily="2" charset="0"/>
              </a:rPr>
              <a:t>de</a:t>
            </a:r>
            <a:r>
              <a:rPr sz="1800" spc="-35" dirty="0">
                <a:latin typeface="Gotham" pitchFamily="2" charset="0"/>
                <a:cs typeface="Gotham" pitchFamily="2" charset="0"/>
              </a:rPr>
              <a:t> </a:t>
            </a:r>
            <a:r>
              <a:rPr sz="1800" dirty="0">
                <a:latin typeface="Gotham" pitchFamily="2" charset="0"/>
                <a:cs typeface="Gotham" pitchFamily="2" charset="0"/>
              </a:rPr>
              <a:t>todo</a:t>
            </a:r>
            <a:r>
              <a:rPr sz="1800" spc="-35" dirty="0">
                <a:latin typeface="Gotham" pitchFamily="2" charset="0"/>
                <a:cs typeface="Gotham" pitchFamily="2" charset="0"/>
              </a:rPr>
              <a:t> </a:t>
            </a:r>
            <a:r>
              <a:rPr sz="1800" dirty="0">
                <a:latin typeface="Gotham" pitchFamily="2" charset="0"/>
                <a:cs typeface="Gotham" pitchFamily="2" charset="0"/>
              </a:rPr>
              <a:t>aquello</a:t>
            </a:r>
            <a:r>
              <a:rPr sz="1800" spc="-40" dirty="0">
                <a:latin typeface="Gotham" pitchFamily="2" charset="0"/>
                <a:cs typeface="Gotham" pitchFamily="2" charset="0"/>
              </a:rPr>
              <a:t> </a:t>
            </a:r>
            <a:r>
              <a:rPr sz="1800" spc="-10" dirty="0">
                <a:latin typeface="Gotham" pitchFamily="2" charset="0"/>
                <a:cs typeface="Gotham" pitchFamily="2" charset="0"/>
              </a:rPr>
              <a:t>presente</a:t>
            </a:r>
            <a:r>
              <a:rPr sz="1800" spc="-30" dirty="0">
                <a:latin typeface="Gotham" pitchFamily="2" charset="0"/>
                <a:cs typeface="Gotham" pitchFamily="2" charset="0"/>
              </a:rPr>
              <a:t> </a:t>
            </a:r>
            <a:r>
              <a:rPr sz="1800" dirty="0">
                <a:latin typeface="Gotham" pitchFamily="2" charset="0"/>
                <a:cs typeface="Gotham" pitchFamily="2" charset="0"/>
              </a:rPr>
              <a:t>en</a:t>
            </a:r>
            <a:r>
              <a:rPr sz="1800" spc="-35" dirty="0">
                <a:latin typeface="Gotham" pitchFamily="2" charset="0"/>
                <a:cs typeface="Gotham" pitchFamily="2" charset="0"/>
              </a:rPr>
              <a:t> </a:t>
            </a:r>
            <a:r>
              <a:rPr sz="1800" dirty="0">
                <a:latin typeface="Gotham" pitchFamily="2" charset="0"/>
                <a:cs typeface="Gotham" pitchFamily="2" charset="0"/>
              </a:rPr>
              <a:t>escena,</a:t>
            </a:r>
            <a:r>
              <a:rPr sz="1800" spc="-35" dirty="0">
                <a:latin typeface="Gotham" pitchFamily="2" charset="0"/>
                <a:cs typeface="Gotham" pitchFamily="2" charset="0"/>
              </a:rPr>
              <a:t> </a:t>
            </a:r>
            <a:r>
              <a:rPr sz="1800" dirty="0">
                <a:latin typeface="Gotham" pitchFamily="2" charset="0"/>
                <a:cs typeface="Gotham" pitchFamily="2" charset="0"/>
              </a:rPr>
              <a:t>dependiendo</a:t>
            </a:r>
            <a:r>
              <a:rPr sz="1800" spc="-40" dirty="0">
                <a:latin typeface="Gotham" pitchFamily="2" charset="0"/>
                <a:cs typeface="Gotham" pitchFamily="2" charset="0"/>
              </a:rPr>
              <a:t> </a:t>
            </a:r>
            <a:r>
              <a:rPr sz="1800" dirty="0">
                <a:latin typeface="Gotham" pitchFamily="2" charset="0"/>
                <a:cs typeface="Gotham" pitchFamily="2" charset="0"/>
              </a:rPr>
              <a:t>del</a:t>
            </a:r>
            <a:r>
              <a:rPr sz="1800" spc="-35" dirty="0">
                <a:latin typeface="Gotham" pitchFamily="2" charset="0"/>
                <a:cs typeface="Gotham" pitchFamily="2" charset="0"/>
              </a:rPr>
              <a:t> </a:t>
            </a:r>
            <a:r>
              <a:rPr sz="1800" dirty="0">
                <a:latin typeface="Gotham" pitchFamily="2" charset="0"/>
                <a:cs typeface="Gotham" pitchFamily="2" charset="0"/>
              </a:rPr>
              <a:t>tipo</a:t>
            </a:r>
            <a:r>
              <a:rPr sz="1800" spc="-40" dirty="0">
                <a:latin typeface="Gotham" pitchFamily="2" charset="0"/>
                <a:cs typeface="Gotham" pitchFamily="2" charset="0"/>
              </a:rPr>
              <a:t> </a:t>
            </a:r>
            <a:r>
              <a:rPr sz="1800" spc="-25" dirty="0">
                <a:latin typeface="Gotham" pitchFamily="2" charset="0"/>
                <a:cs typeface="Gotham" pitchFamily="2" charset="0"/>
              </a:rPr>
              <a:t>de </a:t>
            </a:r>
            <a:r>
              <a:rPr sz="1800" dirty="0">
                <a:latin typeface="Gotham" pitchFamily="2" charset="0"/>
                <a:cs typeface="Gotham" pitchFamily="2" charset="0"/>
              </a:rPr>
              <a:t>filtro</a:t>
            </a:r>
            <a:r>
              <a:rPr sz="1800" spc="-50" dirty="0">
                <a:latin typeface="Gotham" pitchFamily="2" charset="0"/>
                <a:cs typeface="Gotham" pitchFamily="2" charset="0"/>
              </a:rPr>
              <a:t> </a:t>
            </a:r>
            <a:r>
              <a:rPr sz="1800" dirty="0">
                <a:latin typeface="Gotham" pitchFamily="2" charset="0"/>
                <a:cs typeface="Gotham" pitchFamily="2" charset="0"/>
              </a:rPr>
              <a:t>seleccionado.</a:t>
            </a:r>
            <a:r>
              <a:rPr sz="1800" spc="-50" dirty="0">
                <a:latin typeface="Gotham" pitchFamily="2" charset="0"/>
                <a:cs typeface="Gotham" pitchFamily="2" charset="0"/>
              </a:rPr>
              <a:t> </a:t>
            </a:r>
            <a:r>
              <a:rPr sz="1800" dirty="0">
                <a:latin typeface="Gotham" pitchFamily="2" charset="0"/>
                <a:cs typeface="Gotham" pitchFamily="2" charset="0"/>
              </a:rPr>
              <a:t>Dicho</a:t>
            </a:r>
            <a:r>
              <a:rPr sz="1800" spc="-45" dirty="0">
                <a:latin typeface="Gotham" pitchFamily="2" charset="0"/>
                <a:cs typeface="Gotham" pitchFamily="2" charset="0"/>
              </a:rPr>
              <a:t> </a:t>
            </a:r>
            <a:r>
              <a:rPr sz="1800" dirty="0">
                <a:latin typeface="Gotham" pitchFamily="2" charset="0"/>
                <a:cs typeface="Gotham" pitchFamily="2" charset="0"/>
              </a:rPr>
              <a:t>de</a:t>
            </a:r>
            <a:r>
              <a:rPr sz="1800" spc="-45" dirty="0">
                <a:latin typeface="Gotham" pitchFamily="2" charset="0"/>
                <a:cs typeface="Gotham" pitchFamily="2" charset="0"/>
              </a:rPr>
              <a:t> </a:t>
            </a:r>
            <a:r>
              <a:rPr sz="1800" dirty="0">
                <a:latin typeface="Gotham" pitchFamily="2" charset="0"/>
                <a:cs typeface="Gotham" pitchFamily="2" charset="0"/>
              </a:rPr>
              <a:t>otro</a:t>
            </a:r>
            <a:r>
              <a:rPr sz="1800" spc="-45" dirty="0">
                <a:latin typeface="Gotham" pitchFamily="2" charset="0"/>
                <a:cs typeface="Gotham" pitchFamily="2" charset="0"/>
              </a:rPr>
              <a:t> </a:t>
            </a:r>
            <a:r>
              <a:rPr sz="1800" dirty="0">
                <a:latin typeface="Gotham" pitchFamily="2" charset="0"/>
                <a:cs typeface="Gotham" pitchFamily="2" charset="0"/>
              </a:rPr>
              <a:t>modo,</a:t>
            </a:r>
            <a:r>
              <a:rPr sz="1800" spc="-45" dirty="0">
                <a:latin typeface="Gotham" pitchFamily="2" charset="0"/>
                <a:cs typeface="Gotham" pitchFamily="2" charset="0"/>
              </a:rPr>
              <a:t> </a:t>
            </a:r>
            <a:r>
              <a:rPr sz="1800" dirty="0">
                <a:latin typeface="Gotham" pitchFamily="2" charset="0"/>
                <a:cs typeface="Gotham" pitchFamily="2" charset="0"/>
              </a:rPr>
              <a:t>la</a:t>
            </a:r>
            <a:r>
              <a:rPr sz="1800" spc="-50" dirty="0">
                <a:latin typeface="Gotham" pitchFamily="2" charset="0"/>
                <a:cs typeface="Gotham" pitchFamily="2" charset="0"/>
              </a:rPr>
              <a:t> </a:t>
            </a:r>
            <a:r>
              <a:rPr sz="1800" dirty="0">
                <a:latin typeface="Gotham" pitchFamily="2" charset="0"/>
                <a:cs typeface="Gotham" pitchFamily="2" charset="0"/>
              </a:rPr>
              <a:t>luz</a:t>
            </a:r>
            <a:r>
              <a:rPr sz="1800" spc="-45" dirty="0">
                <a:latin typeface="Gotham" pitchFamily="2" charset="0"/>
                <a:cs typeface="Gotham" pitchFamily="2" charset="0"/>
              </a:rPr>
              <a:t> </a:t>
            </a:r>
            <a:r>
              <a:rPr sz="1800" dirty="0">
                <a:latin typeface="Gotham" pitchFamily="2" charset="0"/>
                <a:cs typeface="Gotham" pitchFamily="2" charset="0"/>
              </a:rPr>
              <a:t>contiene</a:t>
            </a:r>
            <a:r>
              <a:rPr sz="1800" spc="-40" dirty="0">
                <a:latin typeface="Gotham" pitchFamily="2" charset="0"/>
                <a:cs typeface="Gotham" pitchFamily="2" charset="0"/>
              </a:rPr>
              <a:t> </a:t>
            </a:r>
            <a:r>
              <a:rPr sz="1800" dirty="0">
                <a:latin typeface="Gotham" pitchFamily="2" charset="0"/>
                <a:cs typeface="Gotham" pitchFamily="2" charset="0"/>
              </a:rPr>
              <a:t>todos</a:t>
            </a:r>
            <a:r>
              <a:rPr sz="1800" spc="-55" dirty="0">
                <a:latin typeface="Gotham" pitchFamily="2" charset="0"/>
                <a:cs typeface="Gotham" pitchFamily="2" charset="0"/>
              </a:rPr>
              <a:t> </a:t>
            </a:r>
            <a:r>
              <a:rPr sz="1800" dirty="0">
                <a:latin typeface="Gotham" pitchFamily="2" charset="0"/>
                <a:cs typeface="Gotham" pitchFamily="2" charset="0"/>
              </a:rPr>
              <a:t>los</a:t>
            </a:r>
            <a:r>
              <a:rPr sz="1800" spc="-50" dirty="0">
                <a:latin typeface="Gotham" pitchFamily="2" charset="0"/>
                <a:cs typeface="Gotham" pitchFamily="2" charset="0"/>
              </a:rPr>
              <a:t> </a:t>
            </a:r>
            <a:r>
              <a:rPr sz="1800" dirty="0">
                <a:latin typeface="Gotham" pitchFamily="2" charset="0"/>
                <a:cs typeface="Gotham" pitchFamily="2" charset="0"/>
              </a:rPr>
              <a:t>colores</a:t>
            </a:r>
            <a:r>
              <a:rPr sz="1800" spc="-50" dirty="0">
                <a:latin typeface="Gotham" pitchFamily="2" charset="0"/>
                <a:cs typeface="Gotham" pitchFamily="2" charset="0"/>
              </a:rPr>
              <a:t> </a:t>
            </a:r>
            <a:r>
              <a:rPr sz="1800" dirty="0">
                <a:latin typeface="Gotham" pitchFamily="2" charset="0"/>
                <a:cs typeface="Gotham" pitchFamily="2" charset="0"/>
              </a:rPr>
              <a:t>visibles,</a:t>
            </a:r>
            <a:r>
              <a:rPr sz="1800" spc="-45" dirty="0">
                <a:latin typeface="Gotham" pitchFamily="2" charset="0"/>
                <a:cs typeface="Gotham" pitchFamily="2" charset="0"/>
              </a:rPr>
              <a:t> </a:t>
            </a:r>
            <a:r>
              <a:rPr sz="1800" dirty="0">
                <a:latin typeface="Gotham" pitchFamily="2" charset="0"/>
                <a:cs typeface="Gotham" pitchFamily="2" charset="0"/>
              </a:rPr>
              <a:t>los</a:t>
            </a:r>
            <a:r>
              <a:rPr sz="1800" spc="-50" dirty="0">
                <a:latin typeface="Gotham" pitchFamily="2" charset="0"/>
                <a:cs typeface="Gotham" pitchFamily="2" charset="0"/>
              </a:rPr>
              <a:t> </a:t>
            </a:r>
            <a:r>
              <a:rPr sz="1800" dirty="0">
                <a:latin typeface="Gotham" pitchFamily="2" charset="0"/>
                <a:cs typeface="Gotham" pitchFamily="2" charset="0"/>
              </a:rPr>
              <a:t>tintes</a:t>
            </a:r>
            <a:r>
              <a:rPr sz="1800" spc="-55" dirty="0">
                <a:latin typeface="Gotham" pitchFamily="2" charset="0"/>
                <a:cs typeface="Gotham" pitchFamily="2" charset="0"/>
              </a:rPr>
              <a:t> </a:t>
            </a:r>
            <a:r>
              <a:rPr sz="1800" dirty="0">
                <a:latin typeface="Gotham" pitchFamily="2" charset="0"/>
                <a:cs typeface="Gotham" pitchFamily="2" charset="0"/>
              </a:rPr>
              <a:t>o</a:t>
            </a:r>
            <a:r>
              <a:rPr sz="1800" spc="-45" dirty="0">
                <a:latin typeface="Gotham" pitchFamily="2" charset="0"/>
                <a:cs typeface="Gotham" pitchFamily="2" charset="0"/>
              </a:rPr>
              <a:t> </a:t>
            </a:r>
            <a:r>
              <a:rPr sz="1800" dirty="0">
                <a:latin typeface="Gotham" pitchFamily="2" charset="0"/>
                <a:cs typeface="Gotham" pitchFamily="2" charset="0"/>
              </a:rPr>
              <a:t>pigmentos</a:t>
            </a:r>
            <a:r>
              <a:rPr sz="1800" spc="-50" dirty="0">
                <a:latin typeface="Gotham" pitchFamily="2" charset="0"/>
                <a:cs typeface="Gotham" pitchFamily="2" charset="0"/>
              </a:rPr>
              <a:t> </a:t>
            </a:r>
            <a:r>
              <a:rPr sz="1800" dirty="0">
                <a:latin typeface="Gotham" pitchFamily="2" charset="0"/>
                <a:cs typeface="Gotham" pitchFamily="2" charset="0"/>
              </a:rPr>
              <a:t>de</a:t>
            </a:r>
            <a:r>
              <a:rPr sz="1800" spc="-45" dirty="0">
                <a:latin typeface="Gotham" pitchFamily="2" charset="0"/>
                <a:cs typeface="Gotham" pitchFamily="2" charset="0"/>
              </a:rPr>
              <a:t> </a:t>
            </a:r>
            <a:r>
              <a:rPr sz="1800" spc="-25" dirty="0">
                <a:latin typeface="Gotham" pitchFamily="2" charset="0"/>
                <a:cs typeface="Gotham" pitchFamily="2" charset="0"/>
              </a:rPr>
              <a:t>los </a:t>
            </a:r>
            <a:r>
              <a:rPr sz="1800" dirty="0">
                <a:latin typeface="Gotham" pitchFamily="2" charset="0"/>
                <a:cs typeface="Gotham" pitchFamily="2" charset="0"/>
              </a:rPr>
              <a:t>objetos</a:t>
            </a:r>
            <a:r>
              <a:rPr sz="1800" spc="-45" dirty="0">
                <a:latin typeface="Gotham" pitchFamily="2" charset="0"/>
                <a:cs typeface="Gotham" pitchFamily="2" charset="0"/>
              </a:rPr>
              <a:t> </a:t>
            </a:r>
            <a:r>
              <a:rPr sz="1800" dirty="0">
                <a:latin typeface="Gotham" pitchFamily="2" charset="0"/>
                <a:cs typeface="Gotham" pitchFamily="2" charset="0"/>
              </a:rPr>
              <a:t>funcionan</a:t>
            </a:r>
            <a:r>
              <a:rPr sz="1800" spc="-40" dirty="0">
                <a:latin typeface="Gotham" pitchFamily="2" charset="0"/>
                <a:cs typeface="Gotham" pitchFamily="2" charset="0"/>
              </a:rPr>
              <a:t> </a:t>
            </a:r>
            <a:r>
              <a:rPr sz="1800" dirty="0">
                <a:latin typeface="Gotham" pitchFamily="2" charset="0"/>
                <a:cs typeface="Gotham" pitchFamily="2" charset="0"/>
              </a:rPr>
              <a:t>solo</a:t>
            </a:r>
            <a:r>
              <a:rPr sz="1800" spc="-35" dirty="0">
                <a:latin typeface="Gotham" pitchFamily="2" charset="0"/>
                <a:cs typeface="Gotham" pitchFamily="2" charset="0"/>
              </a:rPr>
              <a:t> </a:t>
            </a:r>
            <a:r>
              <a:rPr sz="1800" dirty="0">
                <a:latin typeface="Gotham" pitchFamily="2" charset="0"/>
                <a:cs typeface="Gotham" pitchFamily="2" charset="0"/>
              </a:rPr>
              <a:t>como</a:t>
            </a:r>
            <a:r>
              <a:rPr sz="1800" spc="-40" dirty="0">
                <a:latin typeface="Gotham" pitchFamily="2" charset="0"/>
                <a:cs typeface="Gotham" pitchFamily="2" charset="0"/>
              </a:rPr>
              <a:t> </a:t>
            </a:r>
            <a:r>
              <a:rPr sz="1800" spc="-10" dirty="0">
                <a:latin typeface="Gotham" pitchFamily="2" charset="0"/>
                <a:cs typeface="Gotham" pitchFamily="2" charset="0"/>
              </a:rPr>
              <a:t>reflectantes</a:t>
            </a:r>
            <a:r>
              <a:rPr sz="1800" spc="-40"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dirty="0">
                <a:latin typeface="Gotham" pitchFamily="2" charset="0"/>
                <a:cs typeface="Gotham" pitchFamily="2" charset="0"/>
              </a:rPr>
              <a:t>los</a:t>
            </a:r>
            <a:r>
              <a:rPr sz="1800" spc="-40" dirty="0">
                <a:latin typeface="Gotham" pitchFamily="2" charset="0"/>
                <a:cs typeface="Gotham" pitchFamily="2" charset="0"/>
              </a:rPr>
              <a:t> </a:t>
            </a:r>
            <a:r>
              <a:rPr sz="1800" dirty="0">
                <a:latin typeface="Gotham" pitchFamily="2" charset="0"/>
                <a:cs typeface="Gotham" pitchFamily="2" charset="0"/>
              </a:rPr>
              <a:t>colores</a:t>
            </a:r>
            <a:r>
              <a:rPr sz="1800" spc="-45" dirty="0">
                <a:latin typeface="Gotham" pitchFamily="2" charset="0"/>
                <a:cs typeface="Gotham" pitchFamily="2" charset="0"/>
              </a:rPr>
              <a:t> </a:t>
            </a:r>
            <a:r>
              <a:rPr sz="1800" dirty="0">
                <a:latin typeface="Gotham" pitchFamily="2" charset="0"/>
                <a:cs typeface="Gotham" pitchFamily="2" charset="0"/>
              </a:rPr>
              <a:t>de</a:t>
            </a:r>
            <a:r>
              <a:rPr sz="1800" spc="-40" dirty="0">
                <a:latin typeface="Gotham" pitchFamily="2" charset="0"/>
                <a:cs typeface="Gotham" pitchFamily="2" charset="0"/>
              </a:rPr>
              <a:t> </a:t>
            </a:r>
            <a:r>
              <a:rPr sz="1800" dirty="0">
                <a:latin typeface="Gotham" pitchFamily="2" charset="0"/>
                <a:cs typeface="Gotham" pitchFamily="2" charset="0"/>
              </a:rPr>
              <a:t>la</a:t>
            </a:r>
            <a:r>
              <a:rPr sz="1800" spc="-40" dirty="0">
                <a:latin typeface="Gotham" pitchFamily="2" charset="0"/>
                <a:cs typeface="Gotham" pitchFamily="2" charset="0"/>
              </a:rPr>
              <a:t> </a:t>
            </a:r>
            <a:r>
              <a:rPr sz="1800" dirty="0">
                <a:latin typeface="Gotham" pitchFamily="2" charset="0"/>
                <a:cs typeface="Gotham" pitchFamily="2" charset="0"/>
              </a:rPr>
              <a:t>luz.</a:t>
            </a:r>
            <a:r>
              <a:rPr sz="1800" spc="-45" dirty="0">
                <a:latin typeface="Gotham" pitchFamily="2" charset="0"/>
                <a:cs typeface="Gotham" pitchFamily="2" charset="0"/>
              </a:rPr>
              <a:t> </a:t>
            </a:r>
            <a:r>
              <a:rPr sz="1800" dirty="0">
                <a:latin typeface="Gotham" pitchFamily="2" charset="0"/>
                <a:cs typeface="Gotham" pitchFamily="2" charset="0"/>
              </a:rPr>
              <a:t>Existen</a:t>
            </a:r>
            <a:r>
              <a:rPr sz="1800" spc="-35" dirty="0">
                <a:latin typeface="Gotham" pitchFamily="2" charset="0"/>
                <a:cs typeface="Gotham" pitchFamily="2" charset="0"/>
              </a:rPr>
              <a:t> </a:t>
            </a:r>
            <a:r>
              <a:rPr sz="1800" dirty="0">
                <a:latin typeface="Gotham" pitchFamily="2" charset="0"/>
                <a:cs typeface="Gotham" pitchFamily="2" charset="0"/>
              </a:rPr>
              <a:t>dos</a:t>
            </a:r>
            <a:r>
              <a:rPr sz="1800" spc="-45" dirty="0">
                <a:latin typeface="Gotham" pitchFamily="2" charset="0"/>
                <a:cs typeface="Gotham" pitchFamily="2" charset="0"/>
              </a:rPr>
              <a:t> </a:t>
            </a:r>
            <a:r>
              <a:rPr sz="1800" dirty="0">
                <a:latin typeface="Gotham" pitchFamily="2" charset="0"/>
                <a:cs typeface="Gotham" pitchFamily="2" charset="0"/>
              </a:rPr>
              <a:t>aspectos</a:t>
            </a:r>
            <a:r>
              <a:rPr sz="1800" spc="-40" dirty="0">
                <a:latin typeface="Gotham" pitchFamily="2" charset="0"/>
                <a:cs typeface="Gotham" pitchFamily="2" charset="0"/>
              </a:rPr>
              <a:t> </a:t>
            </a:r>
            <a:r>
              <a:rPr sz="1800" dirty="0">
                <a:latin typeface="Gotham" pitchFamily="2" charset="0"/>
                <a:cs typeface="Gotham" pitchFamily="2" charset="0"/>
              </a:rPr>
              <a:t>que</a:t>
            </a:r>
            <a:r>
              <a:rPr sz="1800" spc="-40" dirty="0">
                <a:latin typeface="Gotham" pitchFamily="2" charset="0"/>
                <a:cs typeface="Gotham" pitchFamily="2" charset="0"/>
              </a:rPr>
              <a:t> </a:t>
            </a:r>
            <a:r>
              <a:rPr sz="1800" dirty="0">
                <a:latin typeface="Gotham" pitchFamily="2" charset="0"/>
                <a:cs typeface="Gotham" pitchFamily="2" charset="0"/>
              </a:rPr>
              <a:t>intervienen</a:t>
            </a:r>
            <a:r>
              <a:rPr sz="1800" spc="-40" dirty="0">
                <a:latin typeface="Gotham" pitchFamily="2" charset="0"/>
                <a:cs typeface="Gotham" pitchFamily="2" charset="0"/>
              </a:rPr>
              <a:t> </a:t>
            </a:r>
            <a:r>
              <a:rPr sz="1800" dirty="0">
                <a:latin typeface="Gotham" pitchFamily="2" charset="0"/>
                <a:cs typeface="Gotham" pitchFamily="2" charset="0"/>
              </a:rPr>
              <a:t>en</a:t>
            </a:r>
            <a:r>
              <a:rPr sz="1800" spc="-35" dirty="0">
                <a:latin typeface="Gotham" pitchFamily="2" charset="0"/>
                <a:cs typeface="Gotham" pitchFamily="2" charset="0"/>
              </a:rPr>
              <a:t> </a:t>
            </a:r>
            <a:r>
              <a:rPr sz="1800" spc="-20" dirty="0">
                <a:latin typeface="Gotham" pitchFamily="2" charset="0"/>
                <a:cs typeface="Gotham" pitchFamily="2" charset="0"/>
              </a:rPr>
              <a:t>esta </a:t>
            </a:r>
            <a:r>
              <a:rPr sz="1800" spc="-10" dirty="0">
                <a:latin typeface="Gotham" pitchFamily="2" charset="0"/>
                <a:cs typeface="Gotham" pitchFamily="2" charset="0"/>
              </a:rPr>
              <a:t>percepción:</a:t>
            </a:r>
            <a:endParaRPr sz="1800" dirty="0">
              <a:latin typeface="Gotham" pitchFamily="2" charset="0"/>
              <a:cs typeface="Gotham" pitchFamily="2" charset="0"/>
            </a:endParaRPr>
          </a:p>
          <a:p>
            <a:pPr marL="237490" indent="-224790" algn="just">
              <a:lnSpc>
                <a:spcPts val="2090"/>
              </a:lnSpc>
              <a:buAutoNum type="arabicPeriod"/>
              <a:tabLst>
                <a:tab pos="237490" algn="l"/>
              </a:tabLst>
            </a:pP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color</a:t>
            </a:r>
            <a:r>
              <a:rPr sz="1800" spc="-30" dirty="0">
                <a:latin typeface="Gotham" pitchFamily="2" charset="0"/>
                <a:cs typeface="Gotham" pitchFamily="2" charset="0"/>
              </a:rPr>
              <a:t> </a:t>
            </a:r>
            <a:r>
              <a:rPr sz="1800" dirty="0">
                <a:latin typeface="Gotham" pitchFamily="2" charset="0"/>
                <a:cs typeface="Gotham" pitchFamily="2" charset="0"/>
              </a:rPr>
              <a:t>del</a:t>
            </a:r>
            <a:r>
              <a:rPr sz="1800" spc="-30" dirty="0">
                <a:latin typeface="Gotham" pitchFamily="2" charset="0"/>
                <a:cs typeface="Gotham" pitchFamily="2" charset="0"/>
              </a:rPr>
              <a:t> </a:t>
            </a:r>
            <a:r>
              <a:rPr sz="1800" dirty="0">
                <a:latin typeface="Gotham" pitchFamily="2" charset="0"/>
                <a:cs typeface="Gotham" pitchFamily="2" charset="0"/>
              </a:rPr>
              <a:t>objeto</a:t>
            </a:r>
            <a:r>
              <a:rPr sz="1800" spc="-25"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spc="-10" dirty="0">
                <a:latin typeface="Gotham" pitchFamily="2" charset="0"/>
                <a:cs typeface="Gotham" pitchFamily="2" charset="0"/>
              </a:rPr>
              <a:t>determinará</a:t>
            </a:r>
            <a:r>
              <a:rPr sz="1800" spc="-25" dirty="0">
                <a:latin typeface="Gotham" pitchFamily="2" charset="0"/>
                <a:cs typeface="Gotham" pitchFamily="2" charset="0"/>
              </a:rPr>
              <a:t> </a:t>
            </a:r>
            <a:r>
              <a:rPr sz="1800" dirty="0">
                <a:latin typeface="Gotham" pitchFamily="2" charset="0"/>
                <a:cs typeface="Gotham" pitchFamily="2" charset="0"/>
              </a:rPr>
              <a:t>la</a:t>
            </a:r>
            <a:r>
              <a:rPr sz="1800" spc="-25" dirty="0">
                <a:latin typeface="Gotham" pitchFamily="2" charset="0"/>
                <a:cs typeface="Gotham" pitchFamily="2" charset="0"/>
              </a:rPr>
              <a:t> </a:t>
            </a:r>
            <a:r>
              <a:rPr sz="1800" spc="-10" dirty="0">
                <a:latin typeface="Gotham" pitchFamily="2" charset="0"/>
                <a:cs typeface="Gotham" pitchFamily="2" charset="0"/>
              </a:rPr>
              <a:t>cantidad</a:t>
            </a:r>
            <a:r>
              <a:rPr sz="1800" spc="-20" dirty="0">
                <a:latin typeface="Gotham" pitchFamily="2" charset="0"/>
                <a:cs typeface="Gotham" pitchFamily="2" charset="0"/>
              </a:rPr>
              <a:t> </a:t>
            </a:r>
            <a:r>
              <a:rPr sz="1800" dirty="0">
                <a:latin typeface="Gotham" pitchFamily="2" charset="0"/>
                <a:cs typeface="Gotham" pitchFamily="2" charset="0"/>
              </a:rPr>
              <a:t>que</a:t>
            </a:r>
            <a:r>
              <a:rPr sz="1800" spc="-25" dirty="0">
                <a:latin typeface="Gotham" pitchFamily="2" charset="0"/>
                <a:cs typeface="Gotham" pitchFamily="2" charset="0"/>
              </a:rPr>
              <a:t> </a:t>
            </a:r>
            <a:r>
              <a:rPr sz="1800" dirty="0">
                <a:latin typeface="Gotham" pitchFamily="2" charset="0"/>
                <a:cs typeface="Gotham" pitchFamily="2" charset="0"/>
              </a:rPr>
              <a:t>absorba</a:t>
            </a:r>
            <a:r>
              <a:rPr sz="1800" spc="-25" dirty="0">
                <a:latin typeface="Gotham" pitchFamily="2" charset="0"/>
                <a:cs typeface="Gotham" pitchFamily="2" charset="0"/>
              </a:rPr>
              <a:t> </a:t>
            </a:r>
            <a:r>
              <a:rPr sz="1800" dirty="0">
                <a:latin typeface="Gotham" pitchFamily="2" charset="0"/>
                <a:cs typeface="Gotham" pitchFamily="2" charset="0"/>
              </a:rPr>
              <a:t>o</a:t>
            </a:r>
            <a:r>
              <a:rPr sz="1800" spc="-25" dirty="0">
                <a:latin typeface="Gotham" pitchFamily="2" charset="0"/>
                <a:cs typeface="Gotham" pitchFamily="2" charset="0"/>
              </a:rPr>
              <a:t> </a:t>
            </a:r>
            <a:r>
              <a:rPr sz="1800" spc="-10" dirty="0">
                <a:latin typeface="Gotham" pitchFamily="2" charset="0"/>
                <a:cs typeface="Gotham" pitchFamily="2" charset="0"/>
              </a:rPr>
              <a:t>refleje.</a:t>
            </a:r>
            <a:endParaRPr sz="1800" dirty="0">
              <a:latin typeface="Gotham" pitchFamily="2" charset="0"/>
              <a:cs typeface="Gotham" pitchFamily="2" charset="0"/>
            </a:endParaRPr>
          </a:p>
          <a:p>
            <a:pPr marL="237490" indent="-224790" algn="just">
              <a:lnSpc>
                <a:spcPct val="100000"/>
              </a:lnSpc>
              <a:spcBef>
                <a:spcPts val="50"/>
              </a:spcBef>
              <a:buAutoNum type="arabicPeriod"/>
              <a:tabLst>
                <a:tab pos="237490" algn="l"/>
              </a:tabLst>
            </a:pPr>
            <a:r>
              <a:rPr sz="1800" dirty="0">
                <a:latin typeface="Gotham" pitchFamily="2" charset="0"/>
                <a:cs typeface="Gotham" pitchFamily="2" charset="0"/>
              </a:rPr>
              <a:t>El</a:t>
            </a:r>
            <a:r>
              <a:rPr sz="1800" spc="-35" dirty="0">
                <a:latin typeface="Gotham" pitchFamily="2" charset="0"/>
                <a:cs typeface="Gotham" pitchFamily="2" charset="0"/>
              </a:rPr>
              <a:t> </a:t>
            </a:r>
            <a:r>
              <a:rPr sz="1800" dirty="0">
                <a:latin typeface="Gotham" pitchFamily="2" charset="0"/>
                <a:cs typeface="Gotham" pitchFamily="2" charset="0"/>
              </a:rPr>
              <a:t>tipo</a:t>
            </a:r>
            <a:r>
              <a:rPr sz="1800" spc="-30" dirty="0">
                <a:latin typeface="Gotham" pitchFamily="2" charset="0"/>
                <a:cs typeface="Gotham" pitchFamily="2" charset="0"/>
              </a:rPr>
              <a:t> </a:t>
            </a:r>
            <a:r>
              <a:rPr sz="1800" dirty="0">
                <a:latin typeface="Gotham" pitchFamily="2" charset="0"/>
                <a:cs typeface="Gotham" pitchFamily="2" charset="0"/>
              </a:rPr>
              <a:t>de</a:t>
            </a:r>
            <a:r>
              <a:rPr sz="1800" spc="-30" dirty="0">
                <a:latin typeface="Gotham" pitchFamily="2" charset="0"/>
                <a:cs typeface="Gotham" pitchFamily="2" charset="0"/>
              </a:rPr>
              <a:t> </a:t>
            </a:r>
            <a:r>
              <a:rPr sz="1800" dirty="0">
                <a:latin typeface="Gotham" pitchFamily="2" charset="0"/>
                <a:cs typeface="Gotham" pitchFamily="2" charset="0"/>
              </a:rPr>
              <a:t>luz</a:t>
            </a:r>
            <a:r>
              <a:rPr sz="1800" spc="-25" dirty="0">
                <a:latin typeface="Gotham" pitchFamily="2" charset="0"/>
                <a:cs typeface="Gotham" pitchFamily="2" charset="0"/>
              </a:rPr>
              <a:t> </a:t>
            </a:r>
            <a:r>
              <a:rPr sz="1800" dirty="0">
                <a:latin typeface="Gotham" pitchFamily="2" charset="0"/>
                <a:cs typeface="Gotham" pitchFamily="2" charset="0"/>
              </a:rPr>
              <a:t>que</a:t>
            </a:r>
            <a:r>
              <a:rPr sz="1800" spc="-30" dirty="0">
                <a:latin typeface="Gotham" pitchFamily="2" charset="0"/>
                <a:cs typeface="Gotham" pitchFamily="2" charset="0"/>
              </a:rPr>
              <a:t> </a:t>
            </a:r>
            <a:r>
              <a:rPr sz="1800" dirty="0">
                <a:latin typeface="Gotham" pitchFamily="2" charset="0"/>
                <a:cs typeface="Gotham" pitchFamily="2" charset="0"/>
              </a:rPr>
              <a:t>incida</a:t>
            </a:r>
            <a:r>
              <a:rPr sz="1800" spc="-35" dirty="0">
                <a:latin typeface="Gotham" pitchFamily="2" charset="0"/>
                <a:cs typeface="Gotham" pitchFamily="2" charset="0"/>
              </a:rPr>
              <a:t> </a:t>
            </a:r>
            <a:r>
              <a:rPr sz="1800" dirty="0">
                <a:latin typeface="Gotham" pitchFamily="2" charset="0"/>
                <a:cs typeface="Gotham" pitchFamily="2" charset="0"/>
              </a:rPr>
              <a:t>sobre</a:t>
            </a:r>
            <a:r>
              <a:rPr sz="1800" spc="-25" dirty="0">
                <a:latin typeface="Gotham" pitchFamily="2" charset="0"/>
                <a:cs typeface="Gotham" pitchFamily="2" charset="0"/>
              </a:rPr>
              <a:t> </a:t>
            </a:r>
            <a:r>
              <a:rPr sz="1800" dirty="0">
                <a:latin typeface="Gotham" pitchFamily="2" charset="0"/>
                <a:cs typeface="Gotham" pitchFamily="2" charset="0"/>
              </a:rPr>
              <a:t>dicho</a:t>
            </a:r>
            <a:r>
              <a:rPr sz="1800" spc="-30" dirty="0">
                <a:latin typeface="Gotham" pitchFamily="2" charset="0"/>
                <a:cs typeface="Gotham" pitchFamily="2" charset="0"/>
              </a:rPr>
              <a:t> </a:t>
            </a:r>
            <a:r>
              <a:rPr sz="1800" spc="-10" dirty="0">
                <a:latin typeface="Gotham" pitchFamily="2" charset="0"/>
                <a:cs typeface="Gotham" pitchFamily="2" charset="0"/>
              </a:rPr>
              <a:t>objeto.</a:t>
            </a:r>
            <a:endParaRPr sz="1800" dirty="0">
              <a:latin typeface="Gotham" pitchFamily="2" charset="0"/>
              <a:cs typeface="Gotham" pitchFamily="2"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TotalTime>
  <Words>2518</Words>
  <Application>Microsoft Office PowerPoint</Application>
  <PresentationFormat>Panorámica</PresentationFormat>
  <Paragraphs>135</Paragraphs>
  <Slides>49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49</vt:i4>
      </vt:variant>
    </vt:vector>
  </HeadingPairs>
  <TitlesOfParts>
    <vt:vector size="54" baseType="lpstr">
      <vt:lpstr>Calibri</vt:lpstr>
      <vt:lpstr>Gotham</vt:lpstr>
      <vt:lpstr>Gotham Black</vt:lpstr>
      <vt:lpstr>Microsoft Sans Serif</vt:lpstr>
      <vt:lpstr>Office Theme</vt:lpstr>
      <vt:lpstr>Presentación de PowerPoint</vt:lpstr>
      <vt:lpstr>¿QUE ES LA LUZ?</vt:lpstr>
      <vt:lpstr>Es el espectro electromagnético visible a los ojos, representado comúnmente con el siguiente esquema, es una distribución de las ondas energéticas que existen y con las que constantemente convivimos. El ojo humano es capaz de percibir solo una limitada cantidad de dichas ondas, a esta energía se le denomina luz.</vt:lpstr>
      <vt:lpstr>Presentación de PowerPoint</vt:lpstr>
      <vt:lpstr>Presentación de PowerPoint</vt:lpstr>
      <vt:lpstr>CARACTERISTICAS  DE LA LUZ</vt:lpstr>
      <vt:lpstr>Presentación de PowerPoint</vt:lpstr>
      <vt:lpstr>Presentación de PowerPoint</vt:lpstr>
      <vt:lpstr>Presentación de PowerPoint</vt:lpstr>
      <vt:lpstr>Presentación de PowerPoint</vt:lpstr>
      <vt:lpstr>COLORES DE HOMBRES Y MUJERES</vt:lpstr>
      <vt:lpstr>Presentación de PowerPoint</vt:lpstr>
      <vt:lpstr>Presentación de PowerPoint</vt:lpstr>
      <vt:lpstr>Presentación de PowerPoint</vt:lpstr>
      <vt:lpstr>REPRESENTACION DE  COLORES CRISTIANOS</vt:lpstr>
      <vt:lpstr>Presentación de PowerPoint</vt:lpstr>
      <vt:lpstr>Presentación de PowerPoint</vt:lpstr>
      <vt:lpstr>Presentación de PowerPoint</vt:lpstr>
      <vt:lpstr>Presentación de PowerPoint</vt:lpstr>
      <vt:lpstr>Presentación de PowerPoint</vt:lpstr>
      <vt:lpstr>ADICION Y SUSTRACCION</vt:lpstr>
      <vt:lpstr>Presentación de PowerPoint</vt:lpstr>
      <vt:lpstr>Presentación de PowerPoint</vt:lpstr>
      <vt:lpstr>Presentación de PowerPoint</vt:lpstr>
      <vt:lpstr>Presentación de PowerPoint</vt:lpstr>
      <vt:lpstr>Presentación de PowerPoint</vt:lpstr>
      <vt:lpstr>TEMPERATURA  DE COLOR</vt:lpstr>
      <vt:lpstr>Presentación de PowerPoint</vt:lpstr>
      <vt:lpstr>Presentación de PowerPoint</vt:lpstr>
      <vt:lpstr>Presentación de PowerPoint</vt:lpstr>
      <vt:lpstr>Presentación de PowerPoint</vt:lpstr>
      <vt:lpstr>El elipsoidal es el reflector más eficiente. Está basado en la propiedad de la elipse de tener dos puntos focales. Situando la fuente de luz en el punto focal de este reflector se consigue concentrar una gran cantidad de luz en un punto concreto al otro lado de la lámpara. Lo utilizan recortes, cañones, etc.</vt:lpstr>
      <vt:lpstr>Cyclight ó Ciclorama</vt:lpstr>
      <vt:lpstr>Minibruts Ó Blinder</vt:lpstr>
      <vt:lpstr>Reflector Par 64</vt:lpstr>
      <vt:lpstr>Cañon Seguidor</vt:lpstr>
      <vt:lpstr>Par Led, Strip ó Efectos Pixeles</vt:lpstr>
      <vt:lpstr>TIPOS DE EQUIPOS LUCES MOVILES O ROBOTICAS</vt:lpstr>
      <vt:lpstr>Beams</vt:lpstr>
      <vt:lpstr>Spot</vt:lpstr>
      <vt:lpstr>Wash</vt:lpstr>
      <vt:lpstr>POSICIONES  DE LUZ</vt:lpstr>
      <vt:lpstr>Presentación de PowerPoint</vt:lpstr>
      <vt:lpstr>Presentación de PowerPoint</vt:lpstr>
      <vt:lpstr>Presentación de PowerPoint</vt:lpstr>
      <vt:lpstr>Presentación de PowerPoint</vt:lpstr>
      <vt:lpstr>Se colocan a los lados del escenario, permiten apreciar ciertos detalles de la silueta y el volumen, mas no dan una información clara y total pos si solas.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Carlos García</cp:lastModifiedBy>
  <cp:revision>12</cp:revision>
  <dcterms:created xsi:type="dcterms:W3CDTF">2025-05-13T17:56:56Z</dcterms:created>
  <dcterms:modified xsi:type="dcterms:W3CDTF">2025-05-13T19:38:11Z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2025-05-13T00:00:00Z</vt:filetime>
  </property>
  <property fmtid="{D5CDD505-2E9C-101B-9397-08002B2CF9AE}" pid="3" name="LastSaved">
    <vt:filetime>2025-05-13T00:00:00Z</vt:filetime>
  </property>
  <property fmtid="{D5CDD505-2E9C-101B-9397-08002B2CF9AE}" pid="4" name="Producer">
    <vt:lpwstr>macOS Versión 14.1.1 (Compilación 23B81) Quartz PDFContext</vt:lpwstr>
  </property>
</Properties>
</file>