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56" r:id="rId3"/>
    <p:sldId id="267" r:id="rId4"/>
    <p:sldId id="268" r:id="rId5"/>
    <p:sldId id="270" r:id="rId6"/>
    <p:sldId id="269" r:id="rId7"/>
    <p:sldId id="258" r:id="rId8"/>
    <p:sldId id="262" r:id="rId9"/>
    <p:sldId id="261" r:id="rId10"/>
    <p:sldId id="264" r:id="rId11"/>
    <p:sldId id="265" r:id="rId12"/>
    <p:sldId id="266" r:id="rId13"/>
    <p:sldId id="263" r:id="rId14"/>
    <p:sldId id="272" r:id="rId15"/>
    <p:sldId id="273" r:id="rId16"/>
    <p:sldId id="274" r:id="rId17"/>
    <p:sldId id="278" r:id="rId18"/>
    <p:sldId id="280" r:id="rId19"/>
    <p:sldId id="276" r:id="rId20"/>
    <p:sldId id="277" r:id="rId2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81" d="100"/>
          <a:sy n="81" d="100"/>
        </p:scale>
        <p:origin x="114" y="8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425DD6-B946-4BB4-9300-671C005C652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PE"/>
        </a:p>
      </dgm:t>
    </dgm:pt>
    <dgm:pt modelId="{B822F90D-6165-41DF-B2E1-A287D90A18FD}">
      <dgm:prSet phldrT="[Texto]" custT="1"/>
      <dgm:spPr/>
      <dgm:t>
        <a:bodyPr/>
        <a:lstStyle/>
        <a:p>
          <a:r>
            <a:rPr lang="es-PE" sz="1200" dirty="0"/>
            <a:t>1</a:t>
          </a:r>
          <a:r>
            <a:rPr lang="es-PE" sz="2000" dirty="0"/>
            <a:t>. DIOS ES SANTO EN SU POSICIÓN(Sal  AP:4:8 </a:t>
          </a:r>
          <a:endParaRPr lang="es-PE" sz="1200" dirty="0"/>
        </a:p>
      </dgm:t>
    </dgm:pt>
    <dgm:pt modelId="{601E2C39-23DF-45A6-BAC4-67D5B03187D7}" type="parTrans" cxnId="{2A3B0FC4-ABFC-421D-B75E-C11041A6BA8E}">
      <dgm:prSet/>
      <dgm:spPr/>
      <dgm:t>
        <a:bodyPr/>
        <a:lstStyle/>
        <a:p>
          <a:endParaRPr lang="es-PE"/>
        </a:p>
      </dgm:t>
    </dgm:pt>
    <dgm:pt modelId="{289FDE92-730A-4D39-8EF5-08101C9C0D84}" type="sibTrans" cxnId="{2A3B0FC4-ABFC-421D-B75E-C11041A6BA8E}">
      <dgm:prSet/>
      <dgm:spPr/>
      <dgm:t>
        <a:bodyPr/>
        <a:lstStyle/>
        <a:p>
          <a:endParaRPr lang="es-PE"/>
        </a:p>
      </dgm:t>
    </dgm:pt>
    <dgm:pt modelId="{0773159E-3801-4E7E-AF71-23C7C9870E88}">
      <dgm:prSet phldrT="[Texto]" custT="1"/>
      <dgm:spPr/>
      <dgm:t>
        <a:bodyPr/>
        <a:lstStyle/>
        <a:p>
          <a:r>
            <a:rPr lang="es-MX" sz="1800" cap="all" baseline="0" dirty="0"/>
            <a:t>2. Dios es santo en sus acciones, santo en todo lo que hace.</a:t>
          </a:r>
          <a:r>
            <a:rPr lang="es-PE" sz="1800" cap="all" baseline="0" dirty="0"/>
            <a:t> (Sal 99:4-5</a:t>
          </a:r>
          <a:r>
            <a:rPr lang="es-MX" sz="1800" cap="all" baseline="0" dirty="0"/>
            <a:t> </a:t>
          </a:r>
          <a:endParaRPr lang="es-PE" sz="1800" cap="all" baseline="0" dirty="0"/>
        </a:p>
      </dgm:t>
    </dgm:pt>
    <dgm:pt modelId="{99A6B211-C89B-47B7-849E-310A40256F4C}" type="parTrans" cxnId="{F1FDC349-9F22-4D1E-A7C4-414B1AEE5F2D}">
      <dgm:prSet/>
      <dgm:spPr/>
      <dgm:t>
        <a:bodyPr/>
        <a:lstStyle/>
        <a:p>
          <a:endParaRPr lang="es-PE"/>
        </a:p>
      </dgm:t>
    </dgm:pt>
    <dgm:pt modelId="{D1B098E0-1C9E-429C-A3EE-048A7713B139}" type="sibTrans" cxnId="{F1FDC349-9F22-4D1E-A7C4-414B1AEE5F2D}">
      <dgm:prSet/>
      <dgm:spPr/>
      <dgm:t>
        <a:bodyPr/>
        <a:lstStyle/>
        <a:p>
          <a:endParaRPr lang="es-PE"/>
        </a:p>
      </dgm:t>
    </dgm:pt>
    <dgm:pt modelId="{8D5E5E5A-ACF9-40CC-9FD4-9616A86BC329}">
      <dgm:prSet phldrT="[Texto]"/>
      <dgm:spPr/>
      <dgm:t>
        <a:bodyPr/>
        <a:lstStyle/>
        <a:p>
          <a:r>
            <a:rPr lang="es-MX" cap="all" baseline="0" dirty="0"/>
            <a:t>3. Dios es santo en su naturaleza, en su ser   1JUAN 1:5</a:t>
          </a:r>
          <a:endParaRPr lang="es-PE" cap="all" baseline="0" dirty="0"/>
        </a:p>
      </dgm:t>
    </dgm:pt>
    <dgm:pt modelId="{6C0A1ADE-509B-4956-95EE-1B933B74FD14}" type="parTrans" cxnId="{C86FBB29-04B8-4DBC-A435-09F67842B4EB}">
      <dgm:prSet/>
      <dgm:spPr/>
      <dgm:t>
        <a:bodyPr/>
        <a:lstStyle/>
        <a:p>
          <a:endParaRPr lang="es-PE"/>
        </a:p>
      </dgm:t>
    </dgm:pt>
    <dgm:pt modelId="{843AFFE5-1608-425E-AF65-7CBAA5D8A0CC}" type="sibTrans" cxnId="{C86FBB29-04B8-4DBC-A435-09F67842B4EB}">
      <dgm:prSet/>
      <dgm:spPr/>
      <dgm:t>
        <a:bodyPr/>
        <a:lstStyle/>
        <a:p>
          <a:endParaRPr lang="es-PE"/>
        </a:p>
      </dgm:t>
    </dgm:pt>
    <dgm:pt modelId="{EB9A1569-86D6-430B-80E9-A7ED85B966BC}" type="pres">
      <dgm:prSet presAssocID="{AD425DD6-B946-4BB4-9300-671C005C6523}" presName="linear" presStyleCnt="0">
        <dgm:presLayoutVars>
          <dgm:dir/>
          <dgm:animLvl val="lvl"/>
          <dgm:resizeHandles val="exact"/>
        </dgm:presLayoutVars>
      </dgm:prSet>
      <dgm:spPr/>
    </dgm:pt>
    <dgm:pt modelId="{75700F28-5626-4BF1-AB93-7E66AAD8EA15}" type="pres">
      <dgm:prSet presAssocID="{B822F90D-6165-41DF-B2E1-A287D90A18FD}" presName="parentLin" presStyleCnt="0"/>
      <dgm:spPr/>
    </dgm:pt>
    <dgm:pt modelId="{9AF0A6E2-A68F-44D6-90F4-21F0D2667C80}" type="pres">
      <dgm:prSet presAssocID="{B822F90D-6165-41DF-B2E1-A287D90A18FD}" presName="parentLeftMargin" presStyleLbl="node1" presStyleIdx="0" presStyleCnt="3"/>
      <dgm:spPr/>
    </dgm:pt>
    <dgm:pt modelId="{D0D888DC-C69A-4C99-98D4-2656229E0B90}" type="pres">
      <dgm:prSet presAssocID="{B822F90D-6165-41DF-B2E1-A287D90A18FD}" presName="parentText" presStyleLbl="node1" presStyleIdx="0" presStyleCnt="3">
        <dgm:presLayoutVars>
          <dgm:chMax val="0"/>
          <dgm:bulletEnabled val="1"/>
        </dgm:presLayoutVars>
      </dgm:prSet>
      <dgm:spPr/>
    </dgm:pt>
    <dgm:pt modelId="{96754668-5B03-4628-9A46-1C7C4E7B3F17}" type="pres">
      <dgm:prSet presAssocID="{B822F90D-6165-41DF-B2E1-A287D90A18FD}" presName="negativeSpace" presStyleCnt="0"/>
      <dgm:spPr/>
    </dgm:pt>
    <dgm:pt modelId="{F9F47060-7667-40BF-905D-3E133006FC7A}" type="pres">
      <dgm:prSet presAssocID="{B822F90D-6165-41DF-B2E1-A287D90A18FD}" presName="childText" presStyleLbl="conFgAcc1" presStyleIdx="0" presStyleCnt="3">
        <dgm:presLayoutVars>
          <dgm:bulletEnabled val="1"/>
        </dgm:presLayoutVars>
      </dgm:prSet>
      <dgm:spPr/>
    </dgm:pt>
    <dgm:pt modelId="{06C44344-6392-488F-BEC1-A882BE21B325}" type="pres">
      <dgm:prSet presAssocID="{289FDE92-730A-4D39-8EF5-08101C9C0D84}" presName="spaceBetweenRectangles" presStyleCnt="0"/>
      <dgm:spPr/>
    </dgm:pt>
    <dgm:pt modelId="{B18F68B4-1008-4AE4-B9CB-A721A5BF8986}" type="pres">
      <dgm:prSet presAssocID="{0773159E-3801-4E7E-AF71-23C7C9870E88}" presName="parentLin" presStyleCnt="0"/>
      <dgm:spPr/>
    </dgm:pt>
    <dgm:pt modelId="{68DA622A-3F33-432F-B671-E537387AEE38}" type="pres">
      <dgm:prSet presAssocID="{0773159E-3801-4E7E-AF71-23C7C9870E88}" presName="parentLeftMargin" presStyleLbl="node1" presStyleIdx="0" presStyleCnt="3"/>
      <dgm:spPr/>
    </dgm:pt>
    <dgm:pt modelId="{9B472468-332F-4322-9D6D-28AF85E06015}" type="pres">
      <dgm:prSet presAssocID="{0773159E-3801-4E7E-AF71-23C7C9870E88}" presName="parentText" presStyleLbl="node1" presStyleIdx="1" presStyleCnt="3" custScaleY="128106" custLinFactNeighborX="21094" custLinFactNeighborY="-1861">
        <dgm:presLayoutVars>
          <dgm:chMax val="0"/>
          <dgm:bulletEnabled val="1"/>
        </dgm:presLayoutVars>
      </dgm:prSet>
      <dgm:spPr/>
    </dgm:pt>
    <dgm:pt modelId="{A176413B-A139-4CB1-AEC1-53A1A91CDA18}" type="pres">
      <dgm:prSet presAssocID="{0773159E-3801-4E7E-AF71-23C7C9870E88}" presName="negativeSpace" presStyleCnt="0"/>
      <dgm:spPr/>
    </dgm:pt>
    <dgm:pt modelId="{48F5EBE5-125B-45AD-8DC7-4B07DD80BBE9}" type="pres">
      <dgm:prSet presAssocID="{0773159E-3801-4E7E-AF71-23C7C9870E88}" presName="childText" presStyleLbl="conFgAcc1" presStyleIdx="1" presStyleCnt="3">
        <dgm:presLayoutVars>
          <dgm:bulletEnabled val="1"/>
        </dgm:presLayoutVars>
      </dgm:prSet>
      <dgm:spPr/>
    </dgm:pt>
    <dgm:pt modelId="{14E84F61-8F22-4DDC-A941-98C67D18D679}" type="pres">
      <dgm:prSet presAssocID="{D1B098E0-1C9E-429C-A3EE-048A7713B139}" presName="spaceBetweenRectangles" presStyleCnt="0"/>
      <dgm:spPr/>
    </dgm:pt>
    <dgm:pt modelId="{F64BF404-5342-4B09-B037-49D213C10156}" type="pres">
      <dgm:prSet presAssocID="{8D5E5E5A-ACF9-40CC-9FD4-9616A86BC329}" presName="parentLin" presStyleCnt="0"/>
      <dgm:spPr/>
    </dgm:pt>
    <dgm:pt modelId="{96C96ADC-8BF4-4387-88AF-0A80571C51BC}" type="pres">
      <dgm:prSet presAssocID="{8D5E5E5A-ACF9-40CC-9FD4-9616A86BC329}" presName="parentLeftMargin" presStyleLbl="node1" presStyleIdx="1" presStyleCnt="3"/>
      <dgm:spPr/>
    </dgm:pt>
    <dgm:pt modelId="{B959B47E-D1B5-4190-AE29-38F2137A7C0D}" type="pres">
      <dgm:prSet presAssocID="{8D5E5E5A-ACF9-40CC-9FD4-9616A86BC329}" presName="parentText" presStyleLbl="node1" presStyleIdx="2" presStyleCnt="3">
        <dgm:presLayoutVars>
          <dgm:chMax val="0"/>
          <dgm:bulletEnabled val="1"/>
        </dgm:presLayoutVars>
      </dgm:prSet>
      <dgm:spPr/>
    </dgm:pt>
    <dgm:pt modelId="{7D801E8D-C6CD-4432-AA8B-24DCC4C7D612}" type="pres">
      <dgm:prSet presAssocID="{8D5E5E5A-ACF9-40CC-9FD4-9616A86BC329}" presName="negativeSpace" presStyleCnt="0"/>
      <dgm:spPr/>
    </dgm:pt>
    <dgm:pt modelId="{12E0CBAF-D604-49D2-BC36-55B4B43755B3}" type="pres">
      <dgm:prSet presAssocID="{8D5E5E5A-ACF9-40CC-9FD4-9616A86BC329}" presName="childText" presStyleLbl="conFgAcc1" presStyleIdx="2" presStyleCnt="3">
        <dgm:presLayoutVars>
          <dgm:bulletEnabled val="1"/>
        </dgm:presLayoutVars>
      </dgm:prSet>
      <dgm:spPr/>
    </dgm:pt>
  </dgm:ptLst>
  <dgm:cxnLst>
    <dgm:cxn modelId="{C86FBB29-04B8-4DBC-A435-09F67842B4EB}" srcId="{AD425DD6-B946-4BB4-9300-671C005C6523}" destId="{8D5E5E5A-ACF9-40CC-9FD4-9616A86BC329}" srcOrd="2" destOrd="0" parTransId="{6C0A1ADE-509B-4956-95EE-1B933B74FD14}" sibTransId="{843AFFE5-1608-425E-AF65-7CBAA5D8A0CC}"/>
    <dgm:cxn modelId="{E8E79F2F-F4A6-4134-873D-87CBFF7563B1}" type="presOf" srcId="{0773159E-3801-4E7E-AF71-23C7C9870E88}" destId="{9B472468-332F-4322-9D6D-28AF85E06015}" srcOrd="1" destOrd="0" presId="urn:microsoft.com/office/officeart/2005/8/layout/list1"/>
    <dgm:cxn modelId="{DD985444-F162-462B-B6A6-5DDC6F243397}" type="presOf" srcId="{B822F90D-6165-41DF-B2E1-A287D90A18FD}" destId="{9AF0A6E2-A68F-44D6-90F4-21F0D2667C80}" srcOrd="0" destOrd="0" presId="urn:microsoft.com/office/officeart/2005/8/layout/list1"/>
    <dgm:cxn modelId="{473B0945-4016-4CFD-BAA8-C8716DA9C126}" type="presOf" srcId="{8D5E5E5A-ACF9-40CC-9FD4-9616A86BC329}" destId="{B959B47E-D1B5-4190-AE29-38F2137A7C0D}" srcOrd="1" destOrd="0" presId="urn:microsoft.com/office/officeart/2005/8/layout/list1"/>
    <dgm:cxn modelId="{7AA57245-5612-4821-A729-D4FF35CCAEB7}" type="presOf" srcId="{AD425DD6-B946-4BB4-9300-671C005C6523}" destId="{EB9A1569-86D6-430B-80E9-A7ED85B966BC}" srcOrd="0" destOrd="0" presId="urn:microsoft.com/office/officeart/2005/8/layout/list1"/>
    <dgm:cxn modelId="{F1FDC349-9F22-4D1E-A7C4-414B1AEE5F2D}" srcId="{AD425DD6-B946-4BB4-9300-671C005C6523}" destId="{0773159E-3801-4E7E-AF71-23C7C9870E88}" srcOrd="1" destOrd="0" parTransId="{99A6B211-C89B-47B7-849E-310A40256F4C}" sibTransId="{D1B098E0-1C9E-429C-A3EE-048A7713B139}"/>
    <dgm:cxn modelId="{F3099CA0-CC92-4AC8-B3D6-14878793A275}" type="presOf" srcId="{0773159E-3801-4E7E-AF71-23C7C9870E88}" destId="{68DA622A-3F33-432F-B671-E537387AEE38}" srcOrd="0" destOrd="0" presId="urn:microsoft.com/office/officeart/2005/8/layout/list1"/>
    <dgm:cxn modelId="{36DC2DB2-7C85-4791-8137-613B1086830A}" type="presOf" srcId="{B822F90D-6165-41DF-B2E1-A287D90A18FD}" destId="{D0D888DC-C69A-4C99-98D4-2656229E0B90}" srcOrd="1" destOrd="0" presId="urn:microsoft.com/office/officeart/2005/8/layout/list1"/>
    <dgm:cxn modelId="{2A3B0FC4-ABFC-421D-B75E-C11041A6BA8E}" srcId="{AD425DD6-B946-4BB4-9300-671C005C6523}" destId="{B822F90D-6165-41DF-B2E1-A287D90A18FD}" srcOrd="0" destOrd="0" parTransId="{601E2C39-23DF-45A6-BAC4-67D5B03187D7}" sibTransId="{289FDE92-730A-4D39-8EF5-08101C9C0D84}"/>
    <dgm:cxn modelId="{004D03D4-D955-4C69-8735-A028093574F0}" type="presOf" srcId="{8D5E5E5A-ACF9-40CC-9FD4-9616A86BC329}" destId="{96C96ADC-8BF4-4387-88AF-0A80571C51BC}" srcOrd="0" destOrd="0" presId="urn:microsoft.com/office/officeart/2005/8/layout/list1"/>
    <dgm:cxn modelId="{3D05738E-91A8-4066-8753-242C0420CDED}" type="presParOf" srcId="{EB9A1569-86D6-430B-80E9-A7ED85B966BC}" destId="{75700F28-5626-4BF1-AB93-7E66AAD8EA15}" srcOrd="0" destOrd="0" presId="urn:microsoft.com/office/officeart/2005/8/layout/list1"/>
    <dgm:cxn modelId="{C1279692-BDE7-4429-A44D-84254520BFCB}" type="presParOf" srcId="{75700F28-5626-4BF1-AB93-7E66AAD8EA15}" destId="{9AF0A6E2-A68F-44D6-90F4-21F0D2667C80}" srcOrd="0" destOrd="0" presId="urn:microsoft.com/office/officeart/2005/8/layout/list1"/>
    <dgm:cxn modelId="{EAB3EBEF-C1E6-43E4-BE29-BCE73238F397}" type="presParOf" srcId="{75700F28-5626-4BF1-AB93-7E66AAD8EA15}" destId="{D0D888DC-C69A-4C99-98D4-2656229E0B90}" srcOrd="1" destOrd="0" presId="urn:microsoft.com/office/officeart/2005/8/layout/list1"/>
    <dgm:cxn modelId="{7EF9955B-D8D6-4905-B300-D060D2421776}" type="presParOf" srcId="{EB9A1569-86D6-430B-80E9-A7ED85B966BC}" destId="{96754668-5B03-4628-9A46-1C7C4E7B3F17}" srcOrd="1" destOrd="0" presId="urn:microsoft.com/office/officeart/2005/8/layout/list1"/>
    <dgm:cxn modelId="{B9712BD3-ECB7-4713-B6BC-8FEF2655D176}" type="presParOf" srcId="{EB9A1569-86D6-430B-80E9-A7ED85B966BC}" destId="{F9F47060-7667-40BF-905D-3E133006FC7A}" srcOrd="2" destOrd="0" presId="urn:microsoft.com/office/officeart/2005/8/layout/list1"/>
    <dgm:cxn modelId="{5C38F00D-B3ED-41D6-A3D1-AFA0E6548F2A}" type="presParOf" srcId="{EB9A1569-86D6-430B-80E9-A7ED85B966BC}" destId="{06C44344-6392-488F-BEC1-A882BE21B325}" srcOrd="3" destOrd="0" presId="urn:microsoft.com/office/officeart/2005/8/layout/list1"/>
    <dgm:cxn modelId="{39EC0AE9-FDB0-4B2C-AE95-B4D17AA4BA52}" type="presParOf" srcId="{EB9A1569-86D6-430B-80E9-A7ED85B966BC}" destId="{B18F68B4-1008-4AE4-B9CB-A721A5BF8986}" srcOrd="4" destOrd="0" presId="urn:microsoft.com/office/officeart/2005/8/layout/list1"/>
    <dgm:cxn modelId="{23B419CA-24FF-46FA-BA14-177879F516B1}" type="presParOf" srcId="{B18F68B4-1008-4AE4-B9CB-A721A5BF8986}" destId="{68DA622A-3F33-432F-B671-E537387AEE38}" srcOrd="0" destOrd="0" presId="urn:microsoft.com/office/officeart/2005/8/layout/list1"/>
    <dgm:cxn modelId="{06466C33-701B-4A73-B7ED-A373061F7BDD}" type="presParOf" srcId="{B18F68B4-1008-4AE4-B9CB-A721A5BF8986}" destId="{9B472468-332F-4322-9D6D-28AF85E06015}" srcOrd="1" destOrd="0" presId="urn:microsoft.com/office/officeart/2005/8/layout/list1"/>
    <dgm:cxn modelId="{F741A609-DFA2-4380-96AA-CD4FF41A6533}" type="presParOf" srcId="{EB9A1569-86D6-430B-80E9-A7ED85B966BC}" destId="{A176413B-A139-4CB1-AEC1-53A1A91CDA18}" srcOrd="5" destOrd="0" presId="urn:microsoft.com/office/officeart/2005/8/layout/list1"/>
    <dgm:cxn modelId="{32106C33-C1FD-4DD0-838A-2481FCF1B998}" type="presParOf" srcId="{EB9A1569-86D6-430B-80E9-A7ED85B966BC}" destId="{48F5EBE5-125B-45AD-8DC7-4B07DD80BBE9}" srcOrd="6" destOrd="0" presId="urn:microsoft.com/office/officeart/2005/8/layout/list1"/>
    <dgm:cxn modelId="{AE7C04C1-963E-48A5-B89E-B64FDDC80836}" type="presParOf" srcId="{EB9A1569-86D6-430B-80E9-A7ED85B966BC}" destId="{14E84F61-8F22-4DDC-A941-98C67D18D679}" srcOrd="7" destOrd="0" presId="urn:microsoft.com/office/officeart/2005/8/layout/list1"/>
    <dgm:cxn modelId="{2B062481-C3DB-455E-98E4-F6C5E3464FCF}" type="presParOf" srcId="{EB9A1569-86D6-430B-80E9-A7ED85B966BC}" destId="{F64BF404-5342-4B09-B037-49D213C10156}" srcOrd="8" destOrd="0" presId="urn:microsoft.com/office/officeart/2005/8/layout/list1"/>
    <dgm:cxn modelId="{24CDF666-46A7-4F48-B9C4-85C7EA034E52}" type="presParOf" srcId="{F64BF404-5342-4B09-B037-49D213C10156}" destId="{96C96ADC-8BF4-4387-88AF-0A80571C51BC}" srcOrd="0" destOrd="0" presId="urn:microsoft.com/office/officeart/2005/8/layout/list1"/>
    <dgm:cxn modelId="{268823EB-88AB-4FDC-91D0-4ADD6C212681}" type="presParOf" srcId="{F64BF404-5342-4B09-B037-49D213C10156}" destId="{B959B47E-D1B5-4190-AE29-38F2137A7C0D}" srcOrd="1" destOrd="0" presId="urn:microsoft.com/office/officeart/2005/8/layout/list1"/>
    <dgm:cxn modelId="{D7B819EE-E9F6-45D1-83FD-989F725BE6E3}" type="presParOf" srcId="{EB9A1569-86D6-430B-80E9-A7ED85B966BC}" destId="{7D801E8D-C6CD-4432-AA8B-24DCC4C7D612}" srcOrd="9" destOrd="0" presId="urn:microsoft.com/office/officeart/2005/8/layout/list1"/>
    <dgm:cxn modelId="{74B372BD-2BB4-46D6-A2EC-736FE9CE0558}" type="presParOf" srcId="{EB9A1569-86D6-430B-80E9-A7ED85B966BC}" destId="{12E0CBAF-D604-49D2-BC36-55B4B43755B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F4D9FC-999C-4A2E-916B-9A838A328AAA}" type="doc">
      <dgm:prSet loTypeId="urn:microsoft.com/office/officeart/2005/8/layout/lProcess3" loCatId="process" qsTypeId="urn:microsoft.com/office/officeart/2005/8/quickstyle/simple1" qsCatId="simple" csTypeId="urn:microsoft.com/office/officeart/2005/8/colors/accent0_3" csCatId="mainScheme" phldr="1"/>
      <dgm:spPr/>
      <dgm:t>
        <a:bodyPr/>
        <a:lstStyle/>
        <a:p>
          <a:endParaRPr lang="es-PE"/>
        </a:p>
      </dgm:t>
    </dgm:pt>
    <dgm:pt modelId="{5FFB7776-8C71-439C-AB50-2197BAFF4971}">
      <dgm:prSet/>
      <dgm:spPr/>
      <dgm:t>
        <a:bodyPr/>
        <a:lstStyle/>
        <a:p>
          <a:r>
            <a:rPr lang="es-MX" dirty="0"/>
            <a:t>Nuestra posición enfatiza que somos santos en nuestra postura. Jesús murió por nuestros pecados, nos perdonó e impartió nueva vida. </a:t>
          </a:r>
          <a:endParaRPr lang="es-PE" dirty="0"/>
        </a:p>
      </dgm:t>
    </dgm:pt>
    <dgm:pt modelId="{2AE877A3-C0D0-4CA6-BCC7-E0EBCF3C0B3F}" type="parTrans" cxnId="{57D0C753-A55D-4C57-8F2C-63E2FFB9AE19}">
      <dgm:prSet/>
      <dgm:spPr/>
      <dgm:t>
        <a:bodyPr/>
        <a:lstStyle/>
        <a:p>
          <a:endParaRPr lang="es-PE"/>
        </a:p>
      </dgm:t>
    </dgm:pt>
    <dgm:pt modelId="{79A27D73-0EC6-42DD-BC89-44ED30DB7A46}" type="sibTrans" cxnId="{57D0C753-A55D-4C57-8F2C-63E2FFB9AE19}">
      <dgm:prSet/>
      <dgm:spPr/>
      <dgm:t>
        <a:bodyPr/>
        <a:lstStyle/>
        <a:p>
          <a:endParaRPr lang="es-PE"/>
        </a:p>
      </dgm:t>
    </dgm:pt>
    <dgm:pt modelId="{558E54E8-2CCD-4EFA-A1E0-3C4EFE90E51B}">
      <dgm:prSet/>
      <dgm:spPr/>
      <dgm:t>
        <a:bodyPr/>
        <a:lstStyle/>
        <a:p>
          <a:r>
            <a:rPr lang="es-MX" dirty="0"/>
            <a:t>Somos santos a través de Su muerte, sangre y sacrificio en la cruz. Cuando Jesús dijo: “Consumado es” y murió, Él pagó el castigo por nuestros pecados, de una vez y para siempre (</a:t>
          </a:r>
          <a:r>
            <a:rPr lang="es-MX" dirty="0" err="1"/>
            <a:t>Heb</a:t>
          </a:r>
          <a:r>
            <a:rPr lang="es-MX" dirty="0"/>
            <a:t> 10:10). </a:t>
          </a:r>
          <a:endParaRPr lang="es-PE" dirty="0"/>
        </a:p>
      </dgm:t>
    </dgm:pt>
    <dgm:pt modelId="{C243F67B-38F4-4B2D-B33E-8A0ECFFC32D0}" type="parTrans" cxnId="{7C9D31E0-484F-4BA6-BBDE-D5932875D09C}">
      <dgm:prSet/>
      <dgm:spPr/>
      <dgm:t>
        <a:bodyPr/>
        <a:lstStyle/>
        <a:p>
          <a:endParaRPr lang="es-PE"/>
        </a:p>
      </dgm:t>
    </dgm:pt>
    <dgm:pt modelId="{5D47714D-F920-4355-BFE5-C628D45FAF07}" type="sibTrans" cxnId="{7C9D31E0-484F-4BA6-BBDE-D5932875D09C}">
      <dgm:prSet/>
      <dgm:spPr/>
      <dgm:t>
        <a:bodyPr/>
        <a:lstStyle/>
        <a:p>
          <a:endParaRPr lang="es-PE"/>
        </a:p>
      </dgm:t>
    </dgm:pt>
    <dgm:pt modelId="{7205CFF7-A640-4479-A385-CCEC0E45B786}">
      <dgm:prSet/>
      <dgm:spPr/>
      <dgm:t>
        <a:bodyPr/>
        <a:lstStyle/>
        <a:p>
          <a:r>
            <a:rPr lang="es-MX"/>
            <a:t>Y a través del nuevo pacto de Su sangre, Él proveyó el camino para que fuéramos justificados y naciéramos en su familia, santos en posición. </a:t>
          </a:r>
          <a:endParaRPr lang="es-PE"/>
        </a:p>
      </dgm:t>
    </dgm:pt>
    <dgm:pt modelId="{2E5E6E4E-440F-418B-86BD-0C94CD23D801}" type="parTrans" cxnId="{6A44701A-DB9D-4E10-9CEC-63CB79C409DE}">
      <dgm:prSet/>
      <dgm:spPr/>
      <dgm:t>
        <a:bodyPr/>
        <a:lstStyle/>
        <a:p>
          <a:endParaRPr lang="es-PE"/>
        </a:p>
      </dgm:t>
    </dgm:pt>
    <dgm:pt modelId="{B50BEB28-01F9-411E-8540-7378DECBEC67}" type="sibTrans" cxnId="{6A44701A-DB9D-4E10-9CEC-63CB79C409DE}">
      <dgm:prSet/>
      <dgm:spPr/>
      <dgm:t>
        <a:bodyPr/>
        <a:lstStyle/>
        <a:p>
          <a:endParaRPr lang="es-PE"/>
        </a:p>
      </dgm:t>
    </dgm:pt>
    <dgm:pt modelId="{7F4AFBA9-A58B-4C67-8A6F-1A04F8FE114F}" type="pres">
      <dgm:prSet presAssocID="{01F4D9FC-999C-4A2E-916B-9A838A328AAA}" presName="Name0" presStyleCnt="0">
        <dgm:presLayoutVars>
          <dgm:chPref val="3"/>
          <dgm:dir/>
          <dgm:animLvl val="lvl"/>
          <dgm:resizeHandles/>
        </dgm:presLayoutVars>
      </dgm:prSet>
      <dgm:spPr/>
    </dgm:pt>
    <dgm:pt modelId="{5D16FBCB-9CEE-40B7-B9F2-E23DB87B04F6}" type="pres">
      <dgm:prSet presAssocID="{5FFB7776-8C71-439C-AB50-2197BAFF4971}" presName="horFlow" presStyleCnt="0"/>
      <dgm:spPr/>
    </dgm:pt>
    <dgm:pt modelId="{9946C9FA-49F6-47E4-88C7-025DCC925D70}" type="pres">
      <dgm:prSet presAssocID="{5FFB7776-8C71-439C-AB50-2197BAFF4971}" presName="bigChev" presStyleLbl="node1" presStyleIdx="0" presStyleCnt="3"/>
      <dgm:spPr/>
    </dgm:pt>
    <dgm:pt modelId="{FB643054-C12F-4D9A-AD5A-2ED640DA177E}" type="pres">
      <dgm:prSet presAssocID="{5FFB7776-8C71-439C-AB50-2197BAFF4971}" presName="vSp" presStyleCnt="0"/>
      <dgm:spPr/>
    </dgm:pt>
    <dgm:pt modelId="{D018DA02-4B2A-4FF6-A377-3FC5CFE4ACEE}" type="pres">
      <dgm:prSet presAssocID="{558E54E8-2CCD-4EFA-A1E0-3C4EFE90E51B}" presName="horFlow" presStyleCnt="0"/>
      <dgm:spPr/>
    </dgm:pt>
    <dgm:pt modelId="{72DC98A5-FB25-4A42-8D53-5BF3620AB2C0}" type="pres">
      <dgm:prSet presAssocID="{558E54E8-2CCD-4EFA-A1E0-3C4EFE90E51B}" presName="bigChev" presStyleLbl="node1" presStyleIdx="1" presStyleCnt="3"/>
      <dgm:spPr/>
    </dgm:pt>
    <dgm:pt modelId="{FB364B88-D255-44FE-BAE2-C9A0C0B14C4C}" type="pres">
      <dgm:prSet presAssocID="{558E54E8-2CCD-4EFA-A1E0-3C4EFE90E51B}" presName="vSp" presStyleCnt="0"/>
      <dgm:spPr/>
    </dgm:pt>
    <dgm:pt modelId="{12FE1456-3ECA-499E-822B-06782442B6F7}" type="pres">
      <dgm:prSet presAssocID="{7205CFF7-A640-4479-A385-CCEC0E45B786}" presName="horFlow" presStyleCnt="0"/>
      <dgm:spPr/>
    </dgm:pt>
    <dgm:pt modelId="{5C307F04-FCEA-42B8-BFB4-4AE15F6FD2EB}" type="pres">
      <dgm:prSet presAssocID="{7205CFF7-A640-4479-A385-CCEC0E45B786}" presName="bigChev" presStyleLbl="node1" presStyleIdx="2" presStyleCnt="3"/>
      <dgm:spPr/>
    </dgm:pt>
  </dgm:ptLst>
  <dgm:cxnLst>
    <dgm:cxn modelId="{7DAB4D07-C7C7-4B56-936D-CC74C00BC80D}" type="presOf" srcId="{01F4D9FC-999C-4A2E-916B-9A838A328AAA}" destId="{7F4AFBA9-A58B-4C67-8A6F-1A04F8FE114F}" srcOrd="0" destOrd="0" presId="urn:microsoft.com/office/officeart/2005/8/layout/lProcess3"/>
    <dgm:cxn modelId="{6A44701A-DB9D-4E10-9CEC-63CB79C409DE}" srcId="{01F4D9FC-999C-4A2E-916B-9A838A328AAA}" destId="{7205CFF7-A640-4479-A385-CCEC0E45B786}" srcOrd="2" destOrd="0" parTransId="{2E5E6E4E-440F-418B-86BD-0C94CD23D801}" sibTransId="{B50BEB28-01F9-411E-8540-7378DECBEC67}"/>
    <dgm:cxn modelId="{BADC5A38-5864-4BBB-B188-4AC9FECCCC54}" type="presOf" srcId="{558E54E8-2CCD-4EFA-A1E0-3C4EFE90E51B}" destId="{72DC98A5-FB25-4A42-8D53-5BF3620AB2C0}" srcOrd="0" destOrd="0" presId="urn:microsoft.com/office/officeart/2005/8/layout/lProcess3"/>
    <dgm:cxn modelId="{A732195F-F94A-41FE-933E-8F2A61E994D7}" type="presOf" srcId="{7205CFF7-A640-4479-A385-CCEC0E45B786}" destId="{5C307F04-FCEA-42B8-BFB4-4AE15F6FD2EB}" srcOrd="0" destOrd="0" presId="urn:microsoft.com/office/officeart/2005/8/layout/lProcess3"/>
    <dgm:cxn modelId="{57D0C753-A55D-4C57-8F2C-63E2FFB9AE19}" srcId="{01F4D9FC-999C-4A2E-916B-9A838A328AAA}" destId="{5FFB7776-8C71-439C-AB50-2197BAFF4971}" srcOrd="0" destOrd="0" parTransId="{2AE877A3-C0D0-4CA6-BCC7-E0EBCF3C0B3F}" sibTransId="{79A27D73-0EC6-42DD-BC89-44ED30DB7A46}"/>
    <dgm:cxn modelId="{7C9D31E0-484F-4BA6-BBDE-D5932875D09C}" srcId="{01F4D9FC-999C-4A2E-916B-9A838A328AAA}" destId="{558E54E8-2CCD-4EFA-A1E0-3C4EFE90E51B}" srcOrd="1" destOrd="0" parTransId="{C243F67B-38F4-4B2D-B33E-8A0ECFFC32D0}" sibTransId="{5D47714D-F920-4355-BFE5-C628D45FAF07}"/>
    <dgm:cxn modelId="{CC0D8FF8-52CE-4354-9498-D4AAF586015A}" type="presOf" srcId="{5FFB7776-8C71-439C-AB50-2197BAFF4971}" destId="{9946C9FA-49F6-47E4-88C7-025DCC925D70}" srcOrd="0" destOrd="0" presId="urn:microsoft.com/office/officeart/2005/8/layout/lProcess3"/>
    <dgm:cxn modelId="{C45A7E18-BFA4-400B-A044-5672A331BF39}" type="presParOf" srcId="{7F4AFBA9-A58B-4C67-8A6F-1A04F8FE114F}" destId="{5D16FBCB-9CEE-40B7-B9F2-E23DB87B04F6}" srcOrd="0" destOrd="0" presId="urn:microsoft.com/office/officeart/2005/8/layout/lProcess3"/>
    <dgm:cxn modelId="{938BB43C-3CEB-472C-A278-8DC2D5F69817}" type="presParOf" srcId="{5D16FBCB-9CEE-40B7-B9F2-E23DB87B04F6}" destId="{9946C9FA-49F6-47E4-88C7-025DCC925D70}" srcOrd="0" destOrd="0" presId="urn:microsoft.com/office/officeart/2005/8/layout/lProcess3"/>
    <dgm:cxn modelId="{EF504272-A853-4938-B613-09C623C100F2}" type="presParOf" srcId="{7F4AFBA9-A58B-4C67-8A6F-1A04F8FE114F}" destId="{FB643054-C12F-4D9A-AD5A-2ED640DA177E}" srcOrd="1" destOrd="0" presId="urn:microsoft.com/office/officeart/2005/8/layout/lProcess3"/>
    <dgm:cxn modelId="{63A63E07-5829-42B5-8E9D-E3D89CDDAD9D}" type="presParOf" srcId="{7F4AFBA9-A58B-4C67-8A6F-1A04F8FE114F}" destId="{D018DA02-4B2A-4FF6-A377-3FC5CFE4ACEE}" srcOrd="2" destOrd="0" presId="urn:microsoft.com/office/officeart/2005/8/layout/lProcess3"/>
    <dgm:cxn modelId="{88371743-6CDA-4B35-8787-D0A0B6FC0C7D}" type="presParOf" srcId="{D018DA02-4B2A-4FF6-A377-3FC5CFE4ACEE}" destId="{72DC98A5-FB25-4A42-8D53-5BF3620AB2C0}" srcOrd="0" destOrd="0" presId="urn:microsoft.com/office/officeart/2005/8/layout/lProcess3"/>
    <dgm:cxn modelId="{553E38FB-CEBC-4C90-9FE2-CD5C5D607C79}" type="presParOf" srcId="{7F4AFBA9-A58B-4C67-8A6F-1A04F8FE114F}" destId="{FB364B88-D255-44FE-BAE2-C9A0C0B14C4C}" srcOrd="3" destOrd="0" presId="urn:microsoft.com/office/officeart/2005/8/layout/lProcess3"/>
    <dgm:cxn modelId="{4742CB81-E7C2-4F37-A147-7ABCF8D6AD13}" type="presParOf" srcId="{7F4AFBA9-A58B-4C67-8A6F-1A04F8FE114F}" destId="{12FE1456-3ECA-499E-822B-06782442B6F7}" srcOrd="4" destOrd="0" presId="urn:microsoft.com/office/officeart/2005/8/layout/lProcess3"/>
    <dgm:cxn modelId="{94816F6F-B820-4F2A-BADF-963069B80D77}" type="presParOf" srcId="{12FE1456-3ECA-499E-822B-06782442B6F7}" destId="{5C307F04-FCEA-42B8-BFB4-4AE15F6FD2EB}"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92C75F-AF1B-4145-93BB-D907390D52B3}"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PE"/>
        </a:p>
      </dgm:t>
    </dgm:pt>
    <dgm:pt modelId="{E3DBAEC9-5ED5-42A5-B262-FADDB6951416}">
      <dgm:prSet/>
      <dgm:spPr/>
      <dgm:t>
        <a:bodyPr/>
        <a:lstStyle/>
        <a:p>
          <a:r>
            <a:rPr lang="es-MX" b="1" dirty="0"/>
            <a:t>A. Clave 1 para una vida santa: </a:t>
          </a:r>
          <a:r>
            <a:rPr lang="es-MX" b="1" dirty="0">
              <a:solidFill>
                <a:srgbClr val="C00000"/>
              </a:solidFill>
            </a:rPr>
            <a:t>Recordar</a:t>
          </a:r>
          <a:r>
            <a:rPr lang="es-MX" b="1" dirty="0"/>
            <a:t> que espiritualmente   estamos unidos a Jesucristo, en su muerte y vida  (vs</a:t>
          </a:r>
          <a:r>
            <a:rPr lang="es-PE" b="1" dirty="0"/>
            <a:t>1-11).</a:t>
          </a:r>
          <a:endParaRPr lang="es-PE" dirty="0"/>
        </a:p>
      </dgm:t>
    </dgm:pt>
    <dgm:pt modelId="{80D03F43-90AF-4EAB-B399-A9DBBADF8CC6}" type="parTrans" cxnId="{44765C9E-0722-40AB-B889-F7CD07EBB71F}">
      <dgm:prSet/>
      <dgm:spPr/>
      <dgm:t>
        <a:bodyPr/>
        <a:lstStyle/>
        <a:p>
          <a:endParaRPr lang="es-PE"/>
        </a:p>
      </dgm:t>
    </dgm:pt>
    <dgm:pt modelId="{1B7BB00F-EB10-4EAB-B0F3-C2EA06F4DE0D}" type="sibTrans" cxnId="{44765C9E-0722-40AB-B889-F7CD07EBB71F}">
      <dgm:prSet/>
      <dgm:spPr/>
      <dgm:t>
        <a:bodyPr/>
        <a:lstStyle/>
        <a:p>
          <a:endParaRPr lang="es-PE"/>
        </a:p>
      </dgm:t>
    </dgm:pt>
    <dgm:pt modelId="{BB8046FF-81AD-4BF2-AC31-2F3239541B06}">
      <dgm:prSet/>
      <dgm:spPr/>
      <dgm:t>
        <a:bodyPr/>
        <a:lstStyle/>
        <a:p>
          <a:r>
            <a:rPr lang="es-MX" b="1" dirty="0"/>
            <a:t>B. Clave 2  : </a:t>
          </a:r>
          <a:r>
            <a:rPr lang="es-MX" b="1" dirty="0">
              <a:solidFill>
                <a:srgbClr val="C00000"/>
              </a:solidFill>
            </a:rPr>
            <a:t>Resistir</a:t>
          </a:r>
          <a:r>
            <a:rPr lang="es-MX" b="1" dirty="0"/>
            <a:t> el pecado, las tentaciones </a:t>
          </a:r>
          <a:r>
            <a:rPr lang="es-PE" b="1" dirty="0"/>
            <a:t>y el diablo, para poder permanecer libres (v.12).</a:t>
          </a:r>
          <a:endParaRPr lang="es-PE" dirty="0"/>
        </a:p>
      </dgm:t>
    </dgm:pt>
    <dgm:pt modelId="{F7C73245-C03F-4099-87CF-153B6BEC17A2}" type="parTrans" cxnId="{65443212-181B-45E7-9198-CE4BE44F98C2}">
      <dgm:prSet/>
      <dgm:spPr/>
      <dgm:t>
        <a:bodyPr/>
        <a:lstStyle/>
        <a:p>
          <a:endParaRPr lang="es-PE"/>
        </a:p>
      </dgm:t>
    </dgm:pt>
    <dgm:pt modelId="{BDE5FA1B-66FE-40C2-AA9F-6770DF967299}" type="sibTrans" cxnId="{65443212-181B-45E7-9198-CE4BE44F98C2}">
      <dgm:prSet/>
      <dgm:spPr/>
      <dgm:t>
        <a:bodyPr/>
        <a:lstStyle/>
        <a:p>
          <a:endParaRPr lang="es-PE"/>
        </a:p>
      </dgm:t>
    </dgm:pt>
    <dgm:pt modelId="{C9DE83A3-9912-4356-B45E-AE3902948ADB}">
      <dgm:prSet/>
      <dgm:spPr/>
      <dgm:t>
        <a:bodyPr/>
        <a:lstStyle/>
        <a:p>
          <a:r>
            <a:rPr lang="es-MX" b="1" dirty="0"/>
            <a:t>C. Clave 3 :</a:t>
          </a:r>
          <a:r>
            <a:rPr lang="es-MX" b="1" dirty="0">
              <a:solidFill>
                <a:srgbClr val="C00000"/>
              </a:solidFill>
            </a:rPr>
            <a:t>Presentar</a:t>
          </a:r>
          <a:r>
            <a:rPr lang="es-MX" b="1" dirty="0"/>
            <a:t> los miembros del cuerpo y las habilidades a Dios, jamás al pecado (vs.13-14).</a:t>
          </a:r>
          <a:endParaRPr lang="es-PE" dirty="0"/>
        </a:p>
      </dgm:t>
    </dgm:pt>
    <dgm:pt modelId="{86E8FEAF-B88D-4C82-B14A-90984C30F5B4}" type="parTrans" cxnId="{F37E62BC-2378-43B5-BEAE-9C283E54ED0E}">
      <dgm:prSet/>
      <dgm:spPr/>
      <dgm:t>
        <a:bodyPr/>
        <a:lstStyle/>
        <a:p>
          <a:endParaRPr lang="es-PE"/>
        </a:p>
      </dgm:t>
    </dgm:pt>
    <dgm:pt modelId="{665D5AB9-9607-4C81-B972-E298C5039503}" type="sibTrans" cxnId="{F37E62BC-2378-43B5-BEAE-9C283E54ED0E}">
      <dgm:prSet/>
      <dgm:spPr/>
      <dgm:t>
        <a:bodyPr/>
        <a:lstStyle/>
        <a:p>
          <a:endParaRPr lang="es-PE"/>
        </a:p>
      </dgm:t>
    </dgm:pt>
    <dgm:pt modelId="{E2A2151F-B95A-4DF9-957A-AA17664B54C7}" type="pres">
      <dgm:prSet presAssocID="{E092C75F-AF1B-4145-93BB-D907390D52B3}" presName="Name0" presStyleCnt="0">
        <dgm:presLayoutVars>
          <dgm:chMax val="7"/>
          <dgm:dir/>
          <dgm:animLvl val="lvl"/>
          <dgm:resizeHandles val="exact"/>
        </dgm:presLayoutVars>
      </dgm:prSet>
      <dgm:spPr/>
    </dgm:pt>
    <dgm:pt modelId="{E0B67B1D-7FE6-4EBD-981A-CDC5E135CF6A}" type="pres">
      <dgm:prSet presAssocID="{E3DBAEC9-5ED5-42A5-B262-FADDB6951416}" presName="circle1" presStyleLbl="node1" presStyleIdx="0" presStyleCnt="3"/>
      <dgm:spPr/>
    </dgm:pt>
    <dgm:pt modelId="{58DF793B-7CFB-47D2-8B7D-ADC12E74CFEF}" type="pres">
      <dgm:prSet presAssocID="{E3DBAEC9-5ED5-42A5-B262-FADDB6951416}" presName="space" presStyleCnt="0"/>
      <dgm:spPr/>
    </dgm:pt>
    <dgm:pt modelId="{CFCB4691-4085-4590-8979-9824684D8DD6}" type="pres">
      <dgm:prSet presAssocID="{E3DBAEC9-5ED5-42A5-B262-FADDB6951416}" presName="rect1" presStyleLbl="alignAcc1" presStyleIdx="0" presStyleCnt="3"/>
      <dgm:spPr/>
    </dgm:pt>
    <dgm:pt modelId="{9DDC4EDD-EA64-4480-A884-B834B737FAF6}" type="pres">
      <dgm:prSet presAssocID="{BB8046FF-81AD-4BF2-AC31-2F3239541B06}" presName="vertSpace2" presStyleLbl="node1" presStyleIdx="0" presStyleCnt="3"/>
      <dgm:spPr/>
    </dgm:pt>
    <dgm:pt modelId="{0181B585-B2E7-4440-A141-6E2B2A39F5F1}" type="pres">
      <dgm:prSet presAssocID="{BB8046FF-81AD-4BF2-AC31-2F3239541B06}" presName="circle2" presStyleLbl="node1" presStyleIdx="1" presStyleCnt="3"/>
      <dgm:spPr/>
    </dgm:pt>
    <dgm:pt modelId="{F9D8371B-C61B-4755-933C-EA0A445E80D8}" type="pres">
      <dgm:prSet presAssocID="{BB8046FF-81AD-4BF2-AC31-2F3239541B06}" presName="rect2" presStyleLbl="alignAcc1" presStyleIdx="1" presStyleCnt="3"/>
      <dgm:spPr/>
    </dgm:pt>
    <dgm:pt modelId="{2496A925-EA75-4114-9DDF-07D58A1E4024}" type="pres">
      <dgm:prSet presAssocID="{C9DE83A3-9912-4356-B45E-AE3902948ADB}" presName="vertSpace3" presStyleLbl="node1" presStyleIdx="1" presStyleCnt="3"/>
      <dgm:spPr/>
    </dgm:pt>
    <dgm:pt modelId="{7009BC16-F08D-47D3-9B19-59CE79285248}" type="pres">
      <dgm:prSet presAssocID="{C9DE83A3-9912-4356-B45E-AE3902948ADB}" presName="circle3" presStyleLbl="node1" presStyleIdx="2" presStyleCnt="3"/>
      <dgm:spPr/>
    </dgm:pt>
    <dgm:pt modelId="{81ABDE24-11F4-43E6-9837-998381D4E0B3}" type="pres">
      <dgm:prSet presAssocID="{C9DE83A3-9912-4356-B45E-AE3902948ADB}" presName="rect3" presStyleLbl="alignAcc1" presStyleIdx="2" presStyleCnt="3"/>
      <dgm:spPr/>
    </dgm:pt>
    <dgm:pt modelId="{62DCDBBA-4AB7-4F37-94FB-12BD4FF2E89C}" type="pres">
      <dgm:prSet presAssocID="{E3DBAEC9-5ED5-42A5-B262-FADDB6951416}" presName="rect1ParTxNoCh" presStyleLbl="alignAcc1" presStyleIdx="2" presStyleCnt="3">
        <dgm:presLayoutVars>
          <dgm:chMax val="1"/>
          <dgm:bulletEnabled val="1"/>
        </dgm:presLayoutVars>
      </dgm:prSet>
      <dgm:spPr/>
    </dgm:pt>
    <dgm:pt modelId="{ED26E26B-F3A8-4185-B067-BE6597A991A0}" type="pres">
      <dgm:prSet presAssocID="{BB8046FF-81AD-4BF2-AC31-2F3239541B06}" presName="rect2ParTxNoCh" presStyleLbl="alignAcc1" presStyleIdx="2" presStyleCnt="3">
        <dgm:presLayoutVars>
          <dgm:chMax val="1"/>
          <dgm:bulletEnabled val="1"/>
        </dgm:presLayoutVars>
      </dgm:prSet>
      <dgm:spPr/>
    </dgm:pt>
    <dgm:pt modelId="{3BDC9D3C-5AC8-4590-AE54-5E5972A1D446}" type="pres">
      <dgm:prSet presAssocID="{C9DE83A3-9912-4356-B45E-AE3902948ADB}" presName="rect3ParTxNoCh" presStyleLbl="alignAcc1" presStyleIdx="2" presStyleCnt="3">
        <dgm:presLayoutVars>
          <dgm:chMax val="1"/>
          <dgm:bulletEnabled val="1"/>
        </dgm:presLayoutVars>
      </dgm:prSet>
      <dgm:spPr/>
    </dgm:pt>
  </dgm:ptLst>
  <dgm:cxnLst>
    <dgm:cxn modelId="{65443212-181B-45E7-9198-CE4BE44F98C2}" srcId="{E092C75F-AF1B-4145-93BB-D907390D52B3}" destId="{BB8046FF-81AD-4BF2-AC31-2F3239541B06}" srcOrd="1" destOrd="0" parTransId="{F7C73245-C03F-4099-87CF-153B6BEC17A2}" sibTransId="{BDE5FA1B-66FE-40C2-AA9F-6770DF967299}"/>
    <dgm:cxn modelId="{31C45533-EE0A-4BD8-A227-FDF41F77F169}" type="presOf" srcId="{E092C75F-AF1B-4145-93BB-D907390D52B3}" destId="{E2A2151F-B95A-4DF9-957A-AA17664B54C7}" srcOrd="0" destOrd="0" presId="urn:microsoft.com/office/officeart/2005/8/layout/target3"/>
    <dgm:cxn modelId="{8807A66E-476D-4768-BFD2-0017192E5130}" type="presOf" srcId="{E3DBAEC9-5ED5-42A5-B262-FADDB6951416}" destId="{62DCDBBA-4AB7-4F37-94FB-12BD4FF2E89C}" srcOrd="1" destOrd="0" presId="urn:microsoft.com/office/officeart/2005/8/layout/target3"/>
    <dgm:cxn modelId="{6462B278-3259-4D99-BCE1-C38192CD8520}" type="presOf" srcId="{BB8046FF-81AD-4BF2-AC31-2F3239541B06}" destId="{F9D8371B-C61B-4755-933C-EA0A445E80D8}" srcOrd="0" destOrd="0" presId="urn:microsoft.com/office/officeart/2005/8/layout/target3"/>
    <dgm:cxn modelId="{89753D8F-BA1F-4B2C-A0CD-C1C87277CA83}" type="presOf" srcId="{C9DE83A3-9912-4356-B45E-AE3902948ADB}" destId="{3BDC9D3C-5AC8-4590-AE54-5E5972A1D446}" srcOrd="1" destOrd="0" presId="urn:microsoft.com/office/officeart/2005/8/layout/target3"/>
    <dgm:cxn modelId="{44765C9E-0722-40AB-B889-F7CD07EBB71F}" srcId="{E092C75F-AF1B-4145-93BB-D907390D52B3}" destId="{E3DBAEC9-5ED5-42A5-B262-FADDB6951416}" srcOrd="0" destOrd="0" parTransId="{80D03F43-90AF-4EAB-B399-A9DBBADF8CC6}" sibTransId="{1B7BB00F-EB10-4EAB-B0F3-C2EA06F4DE0D}"/>
    <dgm:cxn modelId="{0B1214A0-B67D-4BE2-9FC8-808278AB87AE}" type="presOf" srcId="{E3DBAEC9-5ED5-42A5-B262-FADDB6951416}" destId="{CFCB4691-4085-4590-8979-9824684D8DD6}" srcOrd="0" destOrd="0" presId="urn:microsoft.com/office/officeart/2005/8/layout/target3"/>
    <dgm:cxn modelId="{F37E62BC-2378-43B5-BEAE-9C283E54ED0E}" srcId="{E092C75F-AF1B-4145-93BB-D907390D52B3}" destId="{C9DE83A3-9912-4356-B45E-AE3902948ADB}" srcOrd="2" destOrd="0" parTransId="{86E8FEAF-B88D-4C82-B14A-90984C30F5B4}" sibTransId="{665D5AB9-9607-4C81-B972-E298C5039503}"/>
    <dgm:cxn modelId="{3C2483C6-C63A-4F5D-A888-AEEC52ABEFD0}" type="presOf" srcId="{BB8046FF-81AD-4BF2-AC31-2F3239541B06}" destId="{ED26E26B-F3A8-4185-B067-BE6597A991A0}" srcOrd="1" destOrd="0" presId="urn:microsoft.com/office/officeart/2005/8/layout/target3"/>
    <dgm:cxn modelId="{32A30CEC-524A-497C-ACC7-6CAA23EB41CD}" type="presOf" srcId="{C9DE83A3-9912-4356-B45E-AE3902948ADB}" destId="{81ABDE24-11F4-43E6-9837-998381D4E0B3}" srcOrd="0" destOrd="0" presId="urn:microsoft.com/office/officeart/2005/8/layout/target3"/>
    <dgm:cxn modelId="{ECA3C635-F963-408F-9A71-2EEDBFE793E2}" type="presParOf" srcId="{E2A2151F-B95A-4DF9-957A-AA17664B54C7}" destId="{E0B67B1D-7FE6-4EBD-981A-CDC5E135CF6A}" srcOrd="0" destOrd="0" presId="urn:microsoft.com/office/officeart/2005/8/layout/target3"/>
    <dgm:cxn modelId="{763389ED-BC67-423A-AD26-F0D12BF7C042}" type="presParOf" srcId="{E2A2151F-B95A-4DF9-957A-AA17664B54C7}" destId="{58DF793B-7CFB-47D2-8B7D-ADC12E74CFEF}" srcOrd="1" destOrd="0" presId="urn:microsoft.com/office/officeart/2005/8/layout/target3"/>
    <dgm:cxn modelId="{CD1A03E0-0237-4BF5-B9E0-C13787F96C04}" type="presParOf" srcId="{E2A2151F-B95A-4DF9-957A-AA17664B54C7}" destId="{CFCB4691-4085-4590-8979-9824684D8DD6}" srcOrd="2" destOrd="0" presId="urn:microsoft.com/office/officeart/2005/8/layout/target3"/>
    <dgm:cxn modelId="{7F73CD37-E89E-4711-9C0B-00AE1FD9EB3C}" type="presParOf" srcId="{E2A2151F-B95A-4DF9-957A-AA17664B54C7}" destId="{9DDC4EDD-EA64-4480-A884-B834B737FAF6}" srcOrd="3" destOrd="0" presId="urn:microsoft.com/office/officeart/2005/8/layout/target3"/>
    <dgm:cxn modelId="{B7B3A32E-4AC0-4C6F-9B9D-02063264254C}" type="presParOf" srcId="{E2A2151F-B95A-4DF9-957A-AA17664B54C7}" destId="{0181B585-B2E7-4440-A141-6E2B2A39F5F1}" srcOrd="4" destOrd="0" presId="urn:microsoft.com/office/officeart/2005/8/layout/target3"/>
    <dgm:cxn modelId="{411C5D88-AD0B-49DC-8D7E-5C8CCF28FE76}" type="presParOf" srcId="{E2A2151F-B95A-4DF9-957A-AA17664B54C7}" destId="{F9D8371B-C61B-4755-933C-EA0A445E80D8}" srcOrd="5" destOrd="0" presId="urn:microsoft.com/office/officeart/2005/8/layout/target3"/>
    <dgm:cxn modelId="{8A617B1C-1762-4337-B5CB-02F826F2CE7A}" type="presParOf" srcId="{E2A2151F-B95A-4DF9-957A-AA17664B54C7}" destId="{2496A925-EA75-4114-9DDF-07D58A1E4024}" srcOrd="6" destOrd="0" presId="urn:microsoft.com/office/officeart/2005/8/layout/target3"/>
    <dgm:cxn modelId="{A8FC6E09-6BE2-47D1-A066-9CB145A8A2C9}" type="presParOf" srcId="{E2A2151F-B95A-4DF9-957A-AA17664B54C7}" destId="{7009BC16-F08D-47D3-9B19-59CE79285248}" srcOrd="7" destOrd="0" presId="urn:microsoft.com/office/officeart/2005/8/layout/target3"/>
    <dgm:cxn modelId="{ED63B88D-70A8-4A41-BC6D-1BA8165AD994}" type="presParOf" srcId="{E2A2151F-B95A-4DF9-957A-AA17664B54C7}" destId="{81ABDE24-11F4-43E6-9837-998381D4E0B3}" srcOrd="8" destOrd="0" presId="urn:microsoft.com/office/officeart/2005/8/layout/target3"/>
    <dgm:cxn modelId="{172A6007-355C-4416-8F2F-4AAE9392C05F}" type="presParOf" srcId="{E2A2151F-B95A-4DF9-957A-AA17664B54C7}" destId="{62DCDBBA-4AB7-4F37-94FB-12BD4FF2E89C}" srcOrd="9" destOrd="0" presId="urn:microsoft.com/office/officeart/2005/8/layout/target3"/>
    <dgm:cxn modelId="{030341DA-9E1A-46A1-8661-3E2DFC66B28F}" type="presParOf" srcId="{E2A2151F-B95A-4DF9-957A-AA17664B54C7}" destId="{ED26E26B-F3A8-4185-B067-BE6597A991A0}" srcOrd="10" destOrd="0" presId="urn:microsoft.com/office/officeart/2005/8/layout/target3"/>
    <dgm:cxn modelId="{23215FDE-2211-432D-9F95-D64C0D703F9B}" type="presParOf" srcId="{E2A2151F-B95A-4DF9-957A-AA17664B54C7}" destId="{3BDC9D3C-5AC8-4590-AE54-5E5972A1D446}"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CA477F-A46E-4E8D-A519-A36100002A75}"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s-PE"/>
        </a:p>
      </dgm:t>
    </dgm:pt>
    <dgm:pt modelId="{00CAB48B-E8D4-4ADB-B2FA-9F0252B0FEF3}">
      <dgm:prSet phldrT="[Texto]"/>
      <dgm:spPr/>
      <dgm:t>
        <a:bodyPr/>
        <a:lstStyle/>
        <a:p>
          <a:r>
            <a:rPr lang="es-PE" dirty="0"/>
            <a:t>Para leer las Escrituras, ver a los necesitados </a:t>
          </a:r>
        </a:p>
      </dgm:t>
    </dgm:pt>
    <dgm:pt modelId="{DAD96C71-69E4-4BAD-902A-9446C13C7BDD}" type="parTrans" cxnId="{84F76B10-CE7B-4861-A876-97028746A3C3}">
      <dgm:prSet/>
      <dgm:spPr/>
      <dgm:t>
        <a:bodyPr/>
        <a:lstStyle/>
        <a:p>
          <a:endParaRPr lang="es-PE"/>
        </a:p>
      </dgm:t>
    </dgm:pt>
    <dgm:pt modelId="{4B3C6FF9-9E63-4721-9388-09CEF34EAB93}" type="sibTrans" cxnId="{84F76B10-CE7B-4861-A876-97028746A3C3}">
      <dgm:prSet/>
      <dgm:spPr/>
      <dgm:t>
        <a:bodyPr/>
        <a:lstStyle/>
        <a:p>
          <a:endParaRPr lang="es-PE"/>
        </a:p>
      </dgm:t>
    </dgm:pt>
    <dgm:pt modelId="{37E1D432-A2D4-45CC-B7CD-02D0452BF30D}">
      <dgm:prSet phldrT="[Texto]"/>
      <dgm:spPr/>
      <dgm:t>
        <a:bodyPr/>
        <a:lstStyle/>
        <a:p>
          <a:r>
            <a:rPr lang="es-PE" dirty="0"/>
            <a:t>Para ayudar  </a:t>
          </a:r>
        </a:p>
      </dgm:t>
    </dgm:pt>
    <dgm:pt modelId="{EA012E83-7F75-4F82-BDAA-C8F97A97BD9D}" type="parTrans" cxnId="{CBA377DC-299C-4E2A-9CDE-D126E605A067}">
      <dgm:prSet/>
      <dgm:spPr/>
      <dgm:t>
        <a:bodyPr/>
        <a:lstStyle/>
        <a:p>
          <a:endParaRPr lang="es-PE"/>
        </a:p>
      </dgm:t>
    </dgm:pt>
    <dgm:pt modelId="{3551D384-387C-4F43-85A0-48BFE3B29A81}" type="sibTrans" cxnId="{CBA377DC-299C-4E2A-9CDE-D126E605A067}">
      <dgm:prSet/>
      <dgm:spPr/>
      <dgm:t>
        <a:bodyPr/>
        <a:lstStyle/>
        <a:p>
          <a:endParaRPr lang="es-PE"/>
        </a:p>
      </dgm:t>
    </dgm:pt>
    <dgm:pt modelId="{F4B477FE-4A6B-4BE6-B9F6-FF586ACB0B50}">
      <dgm:prSet phldrT="[Texto]"/>
      <dgm:spPr/>
      <dgm:t>
        <a:bodyPr/>
        <a:lstStyle/>
        <a:p>
          <a:r>
            <a:rPr lang="es-PE" dirty="0"/>
            <a:t>Para pensar en las Escrituras, en el perdón  </a:t>
          </a:r>
        </a:p>
      </dgm:t>
    </dgm:pt>
    <dgm:pt modelId="{DBA39346-C4FC-4A99-A109-F747CEADE944}" type="parTrans" cxnId="{5C73C4CF-0AAD-4B32-A0F5-551FF54B1DC1}">
      <dgm:prSet/>
      <dgm:spPr/>
      <dgm:t>
        <a:bodyPr/>
        <a:lstStyle/>
        <a:p>
          <a:endParaRPr lang="es-PE"/>
        </a:p>
      </dgm:t>
    </dgm:pt>
    <dgm:pt modelId="{D45BC4D7-CBE3-4E51-B7CF-CC88299420E5}" type="sibTrans" cxnId="{5C73C4CF-0AAD-4B32-A0F5-551FF54B1DC1}">
      <dgm:prSet/>
      <dgm:spPr/>
      <dgm:t>
        <a:bodyPr/>
        <a:lstStyle/>
        <a:p>
          <a:endParaRPr lang="es-PE"/>
        </a:p>
      </dgm:t>
    </dgm:pt>
    <dgm:pt modelId="{DA7700FA-926D-436C-8631-2720B2A23482}">
      <dgm:prSet phldrT="[Texto]"/>
      <dgm:spPr/>
      <dgm:t>
        <a:bodyPr/>
        <a:lstStyle/>
        <a:p>
          <a:r>
            <a:rPr lang="es-PE" dirty="0"/>
            <a:t>Para adorar a Dios </a:t>
          </a:r>
        </a:p>
      </dgm:t>
    </dgm:pt>
    <dgm:pt modelId="{519C2552-918F-4D93-B7B4-4517FF4ACE4A}" type="parTrans" cxnId="{CE5AE700-CBBA-4448-8B57-EFA4B63FC6DF}">
      <dgm:prSet/>
      <dgm:spPr/>
      <dgm:t>
        <a:bodyPr/>
        <a:lstStyle/>
        <a:p>
          <a:endParaRPr lang="es-PE"/>
        </a:p>
      </dgm:t>
    </dgm:pt>
    <dgm:pt modelId="{A4EDE60F-46BC-4022-AF9F-3E6B0A93592F}" type="sibTrans" cxnId="{CE5AE700-CBBA-4448-8B57-EFA4B63FC6DF}">
      <dgm:prSet/>
      <dgm:spPr/>
      <dgm:t>
        <a:bodyPr/>
        <a:lstStyle/>
        <a:p>
          <a:endParaRPr lang="es-PE"/>
        </a:p>
      </dgm:t>
    </dgm:pt>
    <dgm:pt modelId="{8A37CBF5-B248-444F-9962-63C45AAF28BB}">
      <dgm:prSet phldrT="[Texto]"/>
      <dgm:spPr/>
      <dgm:t>
        <a:bodyPr/>
        <a:lstStyle/>
        <a:p>
          <a:r>
            <a:rPr lang="es-PE" dirty="0"/>
            <a:t>Para elegir pensamientos que honren a Dios</a:t>
          </a:r>
        </a:p>
      </dgm:t>
    </dgm:pt>
    <dgm:pt modelId="{61C6A3C8-83A2-4320-BF5C-77D08D17DB47}" type="parTrans" cxnId="{4AF03728-1F2D-48EF-B6F3-A9DCDE25A6F1}">
      <dgm:prSet/>
      <dgm:spPr/>
      <dgm:t>
        <a:bodyPr/>
        <a:lstStyle/>
        <a:p>
          <a:endParaRPr lang="es-PE"/>
        </a:p>
      </dgm:t>
    </dgm:pt>
    <dgm:pt modelId="{7412A2DE-663A-4B60-B938-97B02D508F9A}" type="sibTrans" cxnId="{4AF03728-1F2D-48EF-B6F3-A9DCDE25A6F1}">
      <dgm:prSet/>
      <dgm:spPr/>
      <dgm:t>
        <a:bodyPr/>
        <a:lstStyle/>
        <a:p>
          <a:endParaRPr lang="es-PE"/>
        </a:p>
      </dgm:t>
    </dgm:pt>
    <dgm:pt modelId="{04BBA954-2BB5-4A54-98DA-F83AD7C0AA60}">
      <dgm:prSet phldrT="[Texto]"/>
      <dgm:spPr/>
      <dgm:t>
        <a:bodyPr/>
        <a:lstStyle/>
        <a:p>
          <a:r>
            <a:rPr lang="es-PE" dirty="0"/>
            <a:t>Para escuchar  música piadosa, buenas conversaciones </a:t>
          </a:r>
        </a:p>
      </dgm:t>
    </dgm:pt>
    <dgm:pt modelId="{BE53E639-D25A-437F-929E-682A4D70CFF0}" type="parTrans" cxnId="{EC471A53-6871-4120-83AB-D1F99E97E01D}">
      <dgm:prSet/>
      <dgm:spPr/>
      <dgm:t>
        <a:bodyPr/>
        <a:lstStyle/>
        <a:p>
          <a:endParaRPr lang="es-PE"/>
        </a:p>
      </dgm:t>
    </dgm:pt>
    <dgm:pt modelId="{6B7E5482-E223-4B48-86DB-35B527C2E56B}" type="sibTrans" cxnId="{EC471A53-6871-4120-83AB-D1F99E97E01D}">
      <dgm:prSet/>
      <dgm:spPr/>
      <dgm:t>
        <a:bodyPr/>
        <a:lstStyle/>
        <a:p>
          <a:endParaRPr lang="es-PE"/>
        </a:p>
      </dgm:t>
    </dgm:pt>
    <dgm:pt modelId="{CC201714-2E59-4AA0-BE48-2855AE0BAD32}" type="pres">
      <dgm:prSet presAssocID="{54CA477F-A46E-4E8D-A519-A36100002A75}" presName="linear" presStyleCnt="0">
        <dgm:presLayoutVars>
          <dgm:dir/>
          <dgm:resizeHandles val="exact"/>
        </dgm:presLayoutVars>
      </dgm:prSet>
      <dgm:spPr/>
    </dgm:pt>
    <dgm:pt modelId="{EBE7DA13-7488-42B6-872C-591BBA432A47}" type="pres">
      <dgm:prSet presAssocID="{00CAB48B-E8D4-4ADB-B2FA-9F0252B0FEF3}" presName="comp" presStyleCnt="0"/>
      <dgm:spPr/>
    </dgm:pt>
    <dgm:pt modelId="{0F122080-72CB-4660-A1AD-566B09DE7F1C}" type="pres">
      <dgm:prSet presAssocID="{00CAB48B-E8D4-4ADB-B2FA-9F0252B0FEF3}" presName="box" presStyleLbl="node1" presStyleIdx="0" presStyleCnt="6"/>
      <dgm:spPr/>
    </dgm:pt>
    <dgm:pt modelId="{2D059F7A-5253-4DFB-87AF-DE49EA9572E8}" type="pres">
      <dgm:prSet presAssocID="{00CAB48B-E8D4-4ADB-B2FA-9F0252B0FEF3}" presName="img" presStyleLbl="fgImgPlace1" presStyleIdx="0" presStyleCnt="6"/>
      <dgm:spPr>
        <a:blipFill rotWithShape="1">
          <a:blip xmlns:r="http://schemas.openxmlformats.org/officeDocument/2006/relationships" r:embed="rId1"/>
          <a:srcRect/>
          <a:stretch>
            <a:fillRect l="-48000" r="-48000"/>
          </a:stretch>
        </a:blipFill>
      </dgm:spPr>
    </dgm:pt>
    <dgm:pt modelId="{F33D0860-FAB9-41EA-A0BF-B665A21010E3}" type="pres">
      <dgm:prSet presAssocID="{00CAB48B-E8D4-4ADB-B2FA-9F0252B0FEF3}" presName="text" presStyleLbl="node1" presStyleIdx="0" presStyleCnt="6">
        <dgm:presLayoutVars>
          <dgm:bulletEnabled val="1"/>
        </dgm:presLayoutVars>
      </dgm:prSet>
      <dgm:spPr/>
    </dgm:pt>
    <dgm:pt modelId="{50A08664-63E2-447D-A6AF-4DDDB0CA5825}" type="pres">
      <dgm:prSet presAssocID="{4B3C6FF9-9E63-4721-9388-09CEF34EAB93}" presName="spacer" presStyleCnt="0"/>
      <dgm:spPr/>
    </dgm:pt>
    <dgm:pt modelId="{4BBDDAA1-39EC-4413-8437-6CA029E0BAC1}" type="pres">
      <dgm:prSet presAssocID="{04BBA954-2BB5-4A54-98DA-F83AD7C0AA60}" presName="comp" presStyleCnt="0"/>
      <dgm:spPr/>
    </dgm:pt>
    <dgm:pt modelId="{4E562753-59AF-4042-8A4E-54FB5E22662C}" type="pres">
      <dgm:prSet presAssocID="{04BBA954-2BB5-4A54-98DA-F83AD7C0AA60}" presName="box" presStyleLbl="node1" presStyleIdx="1" presStyleCnt="6"/>
      <dgm:spPr/>
    </dgm:pt>
    <dgm:pt modelId="{97518591-8305-44DB-97C5-2CA514BC6373}" type="pres">
      <dgm:prSet presAssocID="{04BBA954-2BB5-4A54-98DA-F83AD7C0AA60}" presName="img" presStyleLbl="fgImgPlace1" presStyleIdx="1" presStyleCnt="6"/>
      <dgm:spPr>
        <a:blipFill rotWithShape="1">
          <a:blip xmlns:r="http://schemas.openxmlformats.org/officeDocument/2006/relationships" r:embed="rId2"/>
          <a:srcRect/>
          <a:stretch>
            <a:fillRect l="-8000" r="-8000"/>
          </a:stretch>
        </a:blipFill>
      </dgm:spPr>
    </dgm:pt>
    <dgm:pt modelId="{1E814A5D-2E2F-40F8-891A-175A5AC6C312}" type="pres">
      <dgm:prSet presAssocID="{04BBA954-2BB5-4A54-98DA-F83AD7C0AA60}" presName="text" presStyleLbl="node1" presStyleIdx="1" presStyleCnt="6">
        <dgm:presLayoutVars>
          <dgm:bulletEnabled val="1"/>
        </dgm:presLayoutVars>
      </dgm:prSet>
      <dgm:spPr/>
    </dgm:pt>
    <dgm:pt modelId="{F67E0C57-BD49-4036-8295-D64CB3ED893C}" type="pres">
      <dgm:prSet presAssocID="{6B7E5482-E223-4B48-86DB-35B527C2E56B}" presName="spacer" presStyleCnt="0"/>
      <dgm:spPr/>
    </dgm:pt>
    <dgm:pt modelId="{D304AB81-7480-4927-9447-F558AD98E85F}" type="pres">
      <dgm:prSet presAssocID="{37E1D432-A2D4-45CC-B7CD-02D0452BF30D}" presName="comp" presStyleCnt="0"/>
      <dgm:spPr/>
    </dgm:pt>
    <dgm:pt modelId="{D793554F-03EE-481D-9F61-A6D056A27188}" type="pres">
      <dgm:prSet presAssocID="{37E1D432-A2D4-45CC-B7CD-02D0452BF30D}" presName="box" presStyleLbl="node1" presStyleIdx="2" presStyleCnt="6"/>
      <dgm:spPr/>
    </dgm:pt>
    <dgm:pt modelId="{D501D9DB-8BF5-440E-B12A-F21464449B65}" type="pres">
      <dgm:prSet presAssocID="{37E1D432-A2D4-45CC-B7CD-02D0452BF30D}" presName="img" presStyleLbl="fgImgPlace1" presStyleIdx="2" presStyleCnt="6"/>
      <dgm:spPr>
        <a:blipFill rotWithShape="1">
          <a:blip xmlns:r="http://schemas.openxmlformats.org/officeDocument/2006/relationships" r:embed="rId3"/>
          <a:srcRect/>
          <a:stretch>
            <a:fillRect/>
          </a:stretch>
        </a:blipFill>
      </dgm:spPr>
    </dgm:pt>
    <dgm:pt modelId="{452FEC9D-306A-4BEE-88CC-11F8A926783C}" type="pres">
      <dgm:prSet presAssocID="{37E1D432-A2D4-45CC-B7CD-02D0452BF30D}" presName="text" presStyleLbl="node1" presStyleIdx="2" presStyleCnt="6">
        <dgm:presLayoutVars>
          <dgm:bulletEnabled val="1"/>
        </dgm:presLayoutVars>
      </dgm:prSet>
      <dgm:spPr/>
    </dgm:pt>
    <dgm:pt modelId="{94038416-CD65-4FE9-AE3A-2C04AE844989}" type="pres">
      <dgm:prSet presAssocID="{3551D384-387C-4F43-85A0-48BFE3B29A81}" presName="spacer" presStyleCnt="0"/>
      <dgm:spPr/>
    </dgm:pt>
    <dgm:pt modelId="{7CA17C74-FA9A-49D7-973E-924EA6EE467E}" type="pres">
      <dgm:prSet presAssocID="{F4B477FE-4A6B-4BE6-B9F6-FF586ACB0B50}" presName="comp" presStyleCnt="0"/>
      <dgm:spPr/>
    </dgm:pt>
    <dgm:pt modelId="{3DCEE903-FA0B-4C82-9D40-0066A2601AB8}" type="pres">
      <dgm:prSet presAssocID="{F4B477FE-4A6B-4BE6-B9F6-FF586ACB0B50}" presName="box" presStyleLbl="node1" presStyleIdx="3" presStyleCnt="6"/>
      <dgm:spPr/>
    </dgm:pt>
    <dgm:pt modelId="{72267C2F-23C2-47C7-A243-54363952E3F3}" type="pres">
      <dgm:prSet presAssocID="{F4B477FE-4A6B-4BE6-B9F6-FF586ACB0B50}" presName="img" presStyleLbl="fgImgPlace1" presStyleIdx="3" presStyleCnt="6"/>
      <dgm:spPr>
        <a:blipFill rotWithShape="1">
          <a:blip xmlns:r="http://schemas.openxmlformats.org/officeDocument/2006/relationships" r:embed="rId4"/>
          <a:srcRect/>
          <a:stretch>
            <a:fillRect t="-31000" b="-31000"/>
          </a:stretch>
        </a:blipFill>
      </dgm:spPr>
    </dgm:pt>
    <dgm:pt modelId="{4D4D06FF-6241-4249-83B4-DEB57C05810B}" type="pres">
      <dgm:prSet presAssocID="{F4B477FE-4A6B-4BE6-B9F6-FF586ACB0B50}" presName="text" presStyleLbl="node1" presStyleIdx="3" presStyleCnt="6">
        <dgm:presLayoutVars>
          <dgm:bulletEnabled val="1"/>
        </dgm:presLayoutVars>
      </dgm:prSet>
      <dgm:spPr/>
    </dgm:pt>
    <dgm:pt modelId="{DA536EE9-812C-4599-B6B1-625BDC9AE439}" type="pres">
      <dgm:prSet presAssocID="{D45BC4D7-CBE3-4E51-B7CF-CC88299420E5}" presName="spacer" presStyleCnt="0"/>
      <dgm:spPr/>
    </dgm:pt>
    <dgm:pt modelId="{2F4BEFB3-CF35-4334-B541-0F202AB04C8F}" type="pres">
      <dgm:prSet presAssocID="{DA7700FA-926D-436C-8631-2720B2A23482}" presName="comp" presStyleCnt="0"/>
      <dgm:spPr/>
    </dgm:pt>
    <dgm:pt modelId="{D191FA73-20BD-4158-9466-703646FB0118}" type="pres">
      <dgm:prSet presAssocID="{DA7700FA-926D-436C-8631-2720B2A23482}" presName="box" presStyleLbl="node1" presStyleIdx="4" presStyleCnt="6"/>
      <dgm:spPr/>
    </dgm:pt>
    <dgm:pt modelId="{F4EAB377-3B8C-43C4-B43F-25FFCA4E6321}" type="pres">
      <dgm:prSet presAssocID="{DA7700FA-926D-436C-8631-2720B2A23482}" presName="img" presStyleLbl="fgImgPlace1" presStyleIdx="4" presStyleCnt="6"/>
      <dgm:spPr>
        <a:blipFill rotWithShape="1">
          <a:blip xmlns:r="http://schemas.openxmlformats.org/officeDocument/2006/relationships" r:embed="rId5"/>
          <a:srcRect/>
          <a:stretch>
            <a:fillRect t="-48000" b="-48000"/>
          </a:stretch>
        </a:blipFill>
      </dgm:spPr>
    </dgm:pt>
    <dgm:pt modelId="{58CD60B0-BF57-4690-8B1E-C3503784B889}" type="pres">
      <dgm:prSet presAssocID="{DA7700FA-926D-436C-8631-2720B2A23482}" presName="text" presStyleLbl="node1" presStyleIdx="4" presStyleCnt="6">
        <dgm:presLayoutVars>
          <dgm:bulletEnabled val="1"/>
        </dgm:presLayoutVars>
      </dgm:prSet>
      <dgm:spPr/>
    </dgm:pt>
    <dgm:pt modelId="{0F31872C-E233-4A0A-9286-CB09296C9195}" type="pres">
      <dgm:prSet presAssocID="{A4EDE60F-46BC-4022-AF9F-3E6B0A93592F}" presName="spacer" presStyleCnt="0"/>
      <dgm:spPr/>
    </dgm:pt>
    <dgm:pt modelId="{9F48CF23-FAA0-4535-8F81-115F97069DAE}" type="pres">
      <dgm:prSet presAssocID="{8A37CBF5-B248-444F-9962-63C45AAF28BB}" presName="comp" presStyleCnt="0"/>
      <dgm:spPr/>
    </dgm:pt>
    <dgm:pt modelId="{3167BFAA-0F32-4321-A102-EFC9C0780E84}" type="pres">
      <dgm:prSet presAssocID="{8A37CBF5-B248-444F-9962-63C45AAF28BB}" presName="box" presStyleLbl="node1" presStyleIdx="5" presStyleCnt="6"/>
      <dgm:spPr/>
    </dgm:pt>
    <dgm:pt modelId="{9899713A-8F34-497F-B3AB-8ED20FDB51DC}" type="pres">
      <dgm:prSet presAssocID="{8A37CBF5-B248-444F-9962-63C45AAF28BB}" presName="img" presStyleLbl="fgImgPlace1" presStyleIdx="5" presStyleCnt="6"/>
      <dgm:spPr>
        <a:blipFill rotWithShape="1">
          <a:blip xmlns:r="http://schemas.openxmlformats.org/officeDocument/2006/relationships" r:embed="rId6"/>
          <a:srcRect/>
          <a:stretch>
            <a:fillRect t="-76000" b="-76000"/>
          </a:stretch>
        </a:blipFill>
      </dgm:spPr>
    </dgm:pt>
    <dgm:pt modelId="{EC0FF83D-9D6E-40AD-BB52-DF010008C429}" type="pres">
      <dgm:prSet presAssocID="{8A37CBF5-B248-444F-9962-63C45AAF28BB}" presName="text" presStyleLbl="node1" presStyleIdx="5" presStyleCnt="6">
        <dgm:presLayoutVars>
          <dgm:bulletEnabled val="1"/>
        </dgm:presLayoutVars>
      </dgm:prSet>
      <dgm:spPr/>
    </dgm:pt>
  </dgm:ptLst>
  <dgm:cxnLst>
    <dgm:cxn modelId="{CE5AE700-CBBA-4448-8B57-EFA4B63FC6DF}" srcId="{54CA477F-A46E-4E8D-A519-A36100002A75}" destId="{DA7700FA-926D-436C-8631-2720B2A23482}" srcOrd="4" destOrd="0" parTransId="{519C2552-918F-4D93-B7B4-4517FF4ACE4A}" sibTransId="{A4EDE60F-46BC-4022-AF9F-3E6B0A93592F}"/>
    <dgm:cxn modelId="{F611F40C-0B78-4370-8AF8-692932B83A1F}" type="presOf" srcId="{F4B477FE-4A6B-4BE6-B9F6-FF586ACB0B50}" destId="{4D4D06FF-6241-4249-83B4-DEB57C05810B}" srcOrd="1" destOrd="0" presId="urn:microsoft.com/office/officeart/2005/8/layout/vList4"/>
    <dgm:cxn modelId="{84F76B10-CE7B-4861-A876-97028746A3C3}" srcId="{54CA477F-A46E-4E8D-A519-A36100002A75}" destId="{00CAB48B-E8D4-4ADB-B2FA-9F0252B0FEF3}" srcOrd="0" destOrd="0" parTransId="{DAD96C71-69E4-4BAD-902A-9446C13C7BDD}" sibTransId="{4B3C6FF9-9E63-4721-9388-09CEF34EAB93}"/>
    <dgm:cxn modelId="{4AF03728-1F2D-48EF-B6F3-A9DCDE25A6F1}" srcId="{54CA477F-A46E-4E8D-A519-A36100002A75}" destId="{8A37CBF5-B248-444F-9962-63C45AAF28BB}" srcOrd="5" destOrd="0" parTransId="{61C6A3C8-83A2-4320-BF5C-77D08D17DB47}" sibTransId="{7412A2DE-663A-4B60-B938-97B02D508F9A}"/>
    <dgm:cxn modelId="{68DE2D46-EB6B-4336-9DF9-702820F413C7}" type="presOf" srcId="{DA7700FA-926D-436C-8631-2720B2A23482}" destId="{58CD60B0-BF57-4690-8B1E-C3503784B889}" srcOrd="1" destOrd="0" presId="urn:microsoft.com/office/officeart/2005/8/layout/vList4"/>
    <dgm:cxn modelId="{1EC98A46-8759-41EF-9EC4-D8235355F626}" type="presOf" srcId="{54CA477F-A46E-4E8D-A519-A36100002A75}" destId="{CC201714-2E59-4AA0-BE48-2855AE0BAD32}" srcOrd="0" destOrd="0" presId="urn:microsoft.com/office/officeart/2005/8/layout/vList4"/>
    <dgm:cxn modelId="{EC471A53-6871-4120-83AB-D1F99E97E01D}" srcId="{54CA477F-A46E-4E8D-A519-A36100002A75}" destId="{04BBA954-2BB5-4A54-98DA-F83AD7C0AA60}" srcOrd="1" destOrd="0" parTransId="{BE53E639-D25A-437F-929E-682A4D70CFF0}" sibTransId="{6B7E5482-E223-4B48-86DB-35B527C2E56B}"/>
    <dgm:cxn modelId="{2DF9CF78-BA8B-4DA1-BBDD-3277DB60215D}" type="presOf" srcId="{37E1D432-A2D4-45CC-B7CD-02D0452BF30D}" destId="{452FEC9D-306A-4BEE-88CC-11F8A926783C}" srcOrd="1" destOrd="0" presId="urn:microsoft.com/office/officeart/2005/8/layout/vList4"/>
    <dgm:cxn modelId="{DB96A67A-56A4-4B7B-A6FC-01F2FCA2804C}" type="presOf" srcId="{04BBA954-2BB5-4A54-98DA-F83AD7C0AA60}" destId="{4E562753-59AF-4042-8A4E-54FB5E22662C}" srcOrd="0" destOrd="0" presId="urn:microsoft.com/office/officeart/2005/8/layout/vList4"/>
    <dgm:cxn modelId="{388F4695-A60D-4284-A211-76B8320B1912}" type="presOf" srcId="{DA7700FA-926D-436C-8631-2720B2A23482}" destId="{D191FA73-20BD-4158-9466-703646FB0118}" srcOrd="0" destOrd="0" presId="urn:microsoft.com/office/officeart/2005/8/layout/vList4"/>
    <dgm:cxn modelId="{FB572A96-AA73-406E-8248-F1205D6C2961}" type="presOf" srcId="{8A37CBF5-B248-444F-9962-63C45AAF28BB}" destId="{3167BFAA-0F32-4321-A102-EFC9C0780E84}" srcOrd="0" destOrd="0" presId="urn:microsoft.com/office/officeart/2005/8/layout/vList4"/>
    <dgm:cxn modelId="{DB2EE396-AFB3-4902-A17A-346620D4D248}" type="presOf" srcId="{00CAB48B-E8D4-4ADB-B2FA-9F0252B0FEF3}" destId="{F33D0860-FAB9-41EA-A0BF-B665A21010E3}" srcOrd="1" destOrd="0" presId="urn:microsoft.com/office/officeart/2005/8/layout/vList4"/>
    <dgm:cxn modelId="{665181A5-63E1-40C7-BDEA-288B6D969CBE}" type="presOf" srcId="{8A37CBF5-B248-444F-9962-63C45AAF28BB}" destId="{EC0FF83D-9D6E-40AD-BB52-DF010008C429}" srcOrd="1" destOrd="0" presId="urn:microsoft.com/office/officeart/2005/8/layout/vList4"/>
    <dgm:cxn modelId="{802816AF-4741-4693-A99F-F85886550A03}" type="presOf" srcId="{F4B477FE-4A6B-4BE6-B9F6-FF586ACB0B50}" destId="{3DCEE903-FA0B-4C82-9D40-0066A2601AB8}" srcOrd="0" destOrd="0" presId="urn:microsoft.com/office/officeart/2005/8/layout/vList4"/>
    <dgm:cxn modelId="{359305B2-E01A-4EF8-952F-66BDB17E9EB6}" type="presOf" srcId="{04BBA954-2BB5-4A54-98DA-F83AD7C0AA60}" destId="{1E814A5D-2E2F-40F8-891A-175A5AC6C312}" srcOrd="1" destOrd="0" presId="urn:microsoft.com/office/officeart/2005/8/layout/vList4"/>
    <dgm:cxn modelId="{1C7AA4B2-3C3B-40F3-A601-B64D6F61B708}" type="presOf" srcId="{00CAB48B-E8D4-4ADB-B2FA-9F0252B0FEF3}" destId="{0F122080-72CB-4660-A1AD-566B09DE7F1C}" srcOrd="0" destOrd="0" presId="urn:microsoft.com/office/officeart/2005/8/layout/vList4"/>
    <dgm:cxn modelId="{5C73C4CF-0AAD-4B32-A0F5-551FF54B1DC1}" srcId="{54CA477F-A46E-4E8D-A519-A36100002A75}" destId="{F4B477FE-4A6B-4BE6-B9F6-FF586ACB0B50}" srcOrd="3" destOrd="0" parTransId="{DBA39346-C4FC-4A99-A109-F747CEADE944}" sibTransId="{D45BC4D7-CBE3-4E51-B7CF-CC88299420E5}"/>
    <dgm:cxn modelId="{CBA377DC-299C-4E2A-9CDE-D126E605A067}" srcId="{54CA477F-A46E-4E8D-A519-A36100002A75}" destId="{37E1D432-A2D4-45CC-B7CD-02D0452BF30D}" srcOrd="2" destOrd="0" parTransId="{EA012E83-7F75-4F82-BDAA-C8F97A97BD9D}" sibTransId="{3551D384-387C-4F43-85A0-48BFE3B29A81}"/>
    <dgm:cxn modelId="{40AC39F3-BE2D-4F66-BB91-660D93F0B448}" type="presOf" srcId="{37E1D432-A2D4-45CC-B7CD-02D0452BF30D}" destId="{D793554F-03EE-481D-9F61-A6D056A27188}" srcOrd="0" destOrd="0" presId="urn:microsoft.com/office/officeart/2005/8/layout/vList4"/>
    <dgm:cxn modelId="{58D15D02-3AFB-4E39-B950-A3DCBD8A9C69}" type="presParOf" srcId="{CC201714-2E59-4AA0-BE48-2855AE0BAD32}" destId="{EBE7DA13-7488-42B6-872C-591BBA432A47}" srcOrd="0" destOrd="0" presId="urn:microsoft.com/office/officeart/2005/8/layout/vList4"/>
    <dgm:cxn modelId="{211D836A-1CE8-4035-B100-AA7FE0BB9E76}" type="presParOf" srcId="{EBE7DA13-7488-42B6-872C-591BBA432A47}" destId="{0F122080-72CB-4660-A1AD-566B09DE7F1C}" srcOrd="0" destOrd="0" presId="urn:microsoft.com/office/officeart/2005/8/layout/vList4"/>
    <dgm:cxn modelId="{01706C9D-0908-4847-9639-D972AC5B33CD}" type="presParOf" srcId="{EBE7DA13-7488-42B6-872C-591BBA432A47}" destId="{2D059F7A-5253-4DFB-87AF-DE49EA9572E8}" srcOrd="1" destOrd="0" presId="urn:microsoft.com/office/officeart/2005/8/layout/vList4"/>
    <dgm:cxn modelId="{7E077736-D360-4272-8C8B-09D0482790AA}" type="presParOf" srcId="{EBE7DA13-7488-42B6-872C-591BBA432A47}" destId="{F33D0860-FAB9-41EA-A0BF-B665A21010E3}" srcOrd="2" destOrd="0" presId="urn:microsoft.com/office/officeart/2005/8/layout/vList4"/>
    <dgm:cxn modelId="{EC0B06ED-C8DF-4731-A6E2-1D5E70BC4DE4}" type="presParOf" srcId="{CC201714-2E59-4AA0-BE48-2855AE0BAD32}" destId="{50A08664-63E2-447D-A6AF-4DDDB0CA5825}" srcOrd="1" destOrd="0" presId="urn:microsoft.com/office/officeart/2005/8/layout/vList4"/>
    <dgm:cxn modelId="{FBD782AF-EF1A-4C8E-9336-45662CAF4E65}" type="presParOf" srcId="{CC201714-2E59-4AA0-BE48-2855AE0BAD32}" destId="{4BBDDAA1-39EC-4413-8437-6CA029E0BAC1}" srcOrd="2" destOrd="0" presId="urn:microsoft.com/office/officeart/2005/8/layout/vList4"/>
    <dgm:cxn modelId="{DFDAAC55-7952-4A28-BB0F-23F20B9FB42E}" type="presParOf" srcId="{4BBDDAA1-39EC-4413-8437-6CA029E0BAC1}" destId="{4E562753-59AF-4042-8A4E-54FB5E22662C}" srcOrd="0" destOrd="0" presId="urn:microsoft.com/office/officeart/2005/8/layout/vList4"/>
    <dgm:cxn modelId="{67CB0B65-09B6-4F8E-8178-CF39054C5A9A}" type="presParOf" srcId="{4BBDDAA1-39EC-4413-8437-6CA029E0BAC1}" destId="{97518591-8305-44DB-97C5-2CA514BC6373}" srcOrd="1" destOrd="0" presId="urn:microsoft.com/office/officeart/2005/8/layout/vList4"/>
    <dgm:cxn modelId="{E391D611-490E-4BCA-AAC1-AE0598E9618D}" type="presParOf" srcId="{4BBDDAA1-39EC-4413-8437-6CA029E0BAC1}" destId="{1E814A5D-2E2F-40F8-891A-175A5AC6C312}" srcOrd="2" destOrd="0" presId="urn:microsoft.com/office/officeart/2005/8/layout/vList4"/>
    <dgm:cxn modelId="{DDC261CB-651F-44DE-8D37-8D2AA2A8F81B}" type="presParOf" srcId="{CC201714-2E59-4AA0-BE48-2855AE0BAD32}" destId="{F67E0C57-BD49-4036-8295-D64CB3ED893C}" srcOrd="3" destOrd="0" presId="urn:microsoft.com/office/officeart/2005/8/layout/vList4"/>
    <dgm:cxn modelId="{1F22DC7A-E40A-494F-B5E9-40715B05286F}" type="presParOf" srcId="{CC201714-2E59-4AA0-BE48-2855AE0BAD32}" destId="{D304AB81-7480-4927-9447-F558AD98E85F}" srcOrd="4" destOrd="0" presId="urn:microsoft.com/office/officeart/2005/8/layout/vList4"/>
    <dgm:cxn modelId="{44749D6D-ED5C-4123-A663-9862A6B8E999}" type="presParOf" srcId="{D304AB81-7480-4927-9447-F558AD98E85F}" destId="{D793554F-03EE-481D-9F61-A6D056A27188}" srcOrd="0" destOrd="0" presId="urn:microsoft.com/office/officeart/2005/8/layout/vList4"/>
    <dgm:cxn modelId="{397D684C-5B9B-406F-8808-45C01030C326}" type="presParOf" srcId="{D304AB81-7480-4927-9447-F558AD98E85F}" destId="{D501D9DB-8BF5-440E-B12A-F21464449B65}" srcOrd="1" destOrd="0" presId="urn:microsoft.com/office/officeart/2005/8/layout/vList4"/>
    <dgm:cxn modelId="{FF4241B8-16F0-4BF4-BD6D-43DB0D132627}" type="presParOf" srcId="{D304AB81-7480-4927-9447-F558AD98E85F}" destId="{452FEC9D-306A-4BEE-88CC-11F8A926783C}" srcOrd="2" destOrd="0" presId="urn:microsoft.com/office/officeart/2005/8/layout/vList4"/>
    <dgm:cxn modelId="{D80C84C1-E4CF-4A12-8F9E-677E225959E5}" type="presParOf" srcId="{CC201714-2E59-4AA0-BE48-2855AE0BAD32}" destId="{94038416-CD65-4FE9-AE3A-2C04AE844989}" srcOrd="5" destOrd="0" presId="urn:microsoft.com/office/officeart/2005/8/layout/vList4"/>
    <dgm:cxn modelId="{06970220-B2DE-4BD5-8DBB-A8EC0175D7E5}" type="presParOf" srcId="{CC201714-2E59-4AA0-BE48-2855AE0BAD32}" destId="{7CA17C74-FA9A-49D7-973E-924EA6EE467E}" srcOrd="6" destOrd="0" presId="urn:microsoft.com/office/officeart/2005/8/layout/vList4"/>
    <dgm:cxn modelId="{0F356467-39B5-47BE-9170-829CD3EB6A45}" type="presParOf" srcId="{7CA17C74-FA9A-49D7-973E-924EA6EE467E}" destId="{3DCEE903-FA0B-4C82-9D40-0066A2601AB8}" srcOrd="0" destOrd="0" presId="urn:microsoft.com/office/officeart/2005/8/layout/vList4"/>
    <dgm:cxn modelId="{E9515AE6-CAE7-4F7D-9457-AA0C048F92D7}" type="presParOf" srcId="{7CA17C74-FA9A-49D7-973E-924EA6EE467E}" destId="{72267C2F-23C2-47C7-A243-54363952E3F3}" srcOrd="1" destOrd="0" presId="urn:microsoft.com/office/officeart/2005/8/layout/vList4"/>
    <dgm:cxn modelId="{51A7EC84-4AAD-41AD-B061-798F5BE94AF2}" type="presParOf" srcId="{7CA17C74-FA9A-49D7-973E-924EA6EE467E}" destId="{4D4D06FF-6241-4249-83B4-DEB57C05810B}" srcOrd="2" destOrd="0" presId="urn:microsoft.com/office/officeart/2005/8/layout/vList4"/>
    <dgm:cxn modelId="{EAA8096B-6078-4591-8950-0E7C5DC6F0BE}" type="presParOf" srcId="{CC201714-2E59-4AA0-BE48-2855AE0BAD32}" destId="{DA536EE9-812C-4599-B6B1-625BDC9AE439}" srcOrd="7" destOrd="0" presId="urn:microsoft.com/office/officeart/2005/8/layout/vList4"/>
    <dgm:cxn modelId="{98015876-E9D0-4B6F-9B60-A9BAA14A999B}" type="presParOf" srcId="{CC201714-2E59-4AA0-BE48-2855AE0BAD32}" destId="{2F4BEFB3-CF35-4334-B541-0F202AB04C8F}" srcOrd="8" destOrd="0" presId="urn:microsoft.com/office/officeart/2005/8/layout/vList4"/>
    <dgm:cxn modelId="{4035EB8E-B758-449D-A30D-3CDF01186E87}" type="presParOf" srcId="{2F4BEFB3-CF35-4334-B541-0F202AB04C8F}" destId="{D191FA73-20BD-4158-9466-703646FB0118}" srcOrd="0" destOrd="0" presId="urn:microsoft.com/office/officeart/2005/8/layout/vList4"/>
    <dgm:cxn modelId="{490804CE-9F06-407F-A3A0-51644A486036}" type="presParOf" srcId="{2F4BEFB3-CF35-4334-B541-0F202AB04C8F}" destId="{F4EAB377-3B8C-43C4-B43F-25FFCA4E6321}" srcOrd="1" destOrd="0" presId="urn:microsoft.com/office/officeart/2005/8/layout/vList4"/>
    <dgm:cxn modelId="{64931308-B455-4FF4-AF30-A6D405EAA345}" type="presParOf" srcId="{2F4BEFB3-CF35-4334-B541-0F202AB04C8F}" destId="{58CD60B0-BF57-4690-8B1E-C3503784B889}" srcOrd="2" destOrd="0" presId="urn:microsoft.com/office/officeart/2005/8/layout/vList4"/>
    <dgm:cxn modelId="{7AAEE3D3-381B-4D59-B03D-D7FC62149BE8}" type="presParOf" srcId="{CC201714-2E59-4AA0-BE48-2855AE0BAD32}" destId="{0F31872C-E233-4A0A-9286-CB09296C9195}" srcOrd="9" destOrd="0" presId="urn:microsoft.com/office/officeart/2005/8/layout/vList4"/>
    <dgm:cxn modelId="{2B6A6006-06D7-4482-86D5-ADCB8BB45E48}" type="presParOf" srcId="{CC201714-2E59-4AA0-BE48-2855AE0BAD32}" destId="{9F48CF23-FAA0-4535-8F81-115F97069DAE}" srcOrd="10" destOrd="0" presId="urn:microsoft.com/office/officeart/2005/8/layout/vList4"/>
    <dgm:cxn modelId="{67B00F56-82EE-4FEC-AB5F-C11C2591A7AC}" type="presParOf" srcId="{9F48CF23-FAA0-4535-8F81-115F97069DAE}" destId="{3167BFAA-0F32-4321-A102-EFC9C0780E84}" srcOrd="0" destOrd="0" presId="urn:microsoft.com/office/officeart/2005/8/layout/vList4"/>
    <dgm:cxn modelId="{37AE10D5-6E4A-4A1E-9267-A676CA08F291}" type="presParOf" srcId="{9F48CF23-FAA0-4535-8F81-115F97069DAE}" destId="{9899713A-8F34-497F-B3AB-8ED20FDB51DC}" srcOrd="1" destOrd="0" presId="urn:microsoft.com/office/officeart/2005/8/layout/vList4"/>
    <dgm:cxn modelId="{DE3B15FC-CB98-4BE7-907D-43C10FA31349}" type="presParOf" srcId="{9F48CF23-FAA0-4535-8F81-115F97069DAE}" destId="{EC0FF83D-9D6E-40AD-BB52-DF010008C429}"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E9F408-853B-4E93-BFEA-730F978B8554}"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PE"/>
        </a:p>
      </dgm:t>
    </dgm:pt>
    <dgm:pt modelId="{42969036-B026-4AA1-8B41-5F01411A1E2D}">
      <dgm:prSet/>
      <dgm:spPr/>
      <dgm:t>
        <a:bodyPr/>
        <a:lstStyle/>
        <a:p>
          <a:r>
            <a:rPr lang="es-MX" b="1" dirty="0"/>
            <a:t>D. Clave 4 para una vida santa: </a:t>
          </a:r>
          <a:r>
            <a:rPr lang="es-MX" b="1" dirty="0">
              <a:solidFill>
                <a:srgbClr val="C00000"/>
              </a:solidFill>
            </a:rPr>
            <a:t>Reconocer</a:t>
          </a:r>
          <a:r>
            <a:rPr lang="es-MX" b="1" dirty="0"/>
            <a:t> que cada persona es esclava del pecado o de la justicia (vs.15-18). </a:t>
          </a:r>
          <a:endParaRPr lang="es-PE" dirty="0"/>
        </a:p>
      </dgm:t>
    </dgm:pt>
    <dgm:pt modelId="{E0A184EC-BECE-420F-B7BF-F5496ACC909A}" type="parTrans" cxnId="{DFC64210-C323-48EF-8EB2-69086EA69CA8}">
      <dgm:prSet/>
      <dgm:spPr/>
      <dgm:t>
        <a:bodyPr/>
        <a:lstStyle/>
        <a:p>
          <a:endParaRPr lang="es-PE"/>
        </a:p>
      </dgm:t>
    </dgm:pt>
    <dgm:pt modelId="{4EC2AE34-3B4A-4972-B149-DAF9EC7CB9EA}" type="sibTrans" cxnId="{DFC64210-C323-48EF-8EB2-69086EA69CA8}">
      <dgm:prSet/>
      <dgm:spPr/>
      <dgm:t>
        <a:bodyPr/>
        <a:lstStyle/>
        <a:p>
          <a:endParaRPr lang="es-PE"/>
        </a:p>
      </dgm:t>
    </dgm:pt>
    <dgm:pt modelId="{BDEDA35E-4921-44F0-A1A1-BC432E29CEBF}">
      <dgm:prSet/>
      <dgm:spPr/>
      <dgm:t>
        <a:bodyPr/>
        <a:lstStyle/>
        <a:p>
          <a:r>
            <a:rPr lang="es-MX" b="1" dirty="0"/>
            <a:t>E. Clave 5 para una vida santa: </a:t>
          </a:r>
          <a:r>
            <a:rPr lang="es-MX" b="1" dirty="0">
              <a:solidFill>
                <a:srgbClr val="C00000"/>
              </a:solidFill>
            </a:rPr>
            <a:t>Discernir</a:t>
          </a:r>
          <a:r>
            <a:rPr lang="es-MX" b="1" dirty="0"/>
            <a:t> que lo malo empeora y lo </a:t>
          </a:r>
          <a:r>
            <a:rPr lang="es-PE" b="1" dirty="0"/>
            <a:t>bueno mejora (vs 6:19).</a:t>
          </a:r>
          <a:endParaRPr lang="es-PE" dirty="0"/>
        </a:p>
      </dgm:t>
    </dgm:pt>
    <dgm:pt modelId="{5B620D9B-71E5-4102-A33A-82B42076BA15}" type="parTrans" cxnId="{F2795DC3-8A2F-4523-BDF4-3C411435CCE9}">
      <dgm:prSet/>
      <dgm:spPr/>
      <dgm:t>
        <a:bodyPr/>
        <a:lstStyle/>
        <a:p>
          <a:endParaRPr lang="es-PE"/>
        </a:p>
      </dgm:t>
    </dgm:pt>
    <dgm:pt modelId="{C200FBED-F608-472E-836B-A03E215ED849}" type="sibTrans" cxnId="{F2795DC3-8A2F-4523-BDF4-3C411435CCE9}">
      <dgm:prSet/>
      <dgm:spPr/>
      <dgm:t>
        <a:bodyPr/>
        <a:lstStyle/>
        <a:p>
          <a:endParaRPr lang="es-PE"/>
        </a:p>
      </dgm:t>
    </dgm:pt>
    <dgm:pt modelId="{3212C004-81BE-44DF-A183-39A37B98D839}">
      <dgm:prSet/>
      <dgm:spPr/>
      <dgm:t>
        <a:bodyPr/>
        <a:lstStyle/>
        <a:p>
          <a:r>
            <a:rPr lang="es-MX" b="1" dirty="0"/>
            <a:t>F. Clave 6 para una vida santa: </a:t>
          </a:r>
          <a:r>
            <a:rPr lang="es-MX" b="1" dirty="0">
              <a:solidFill>
                <a:srgbClr val="C00000"/>
              </a:solidFill>
            </a:rPr>
            <a:t>Repasar</a:t>
          </a:r>
          <a:r>
            <a:rPr lang="es-MX" b="1" dirty="0"/>
            <a:t> los resultados de servir al pecado y servir a la justicia (vs. 6:20-23). </a:t>
          </a:r>
          <a:endParaRPr lang="es-PE" dirty="0"/>
        </a:p>
      </dgm:t>
    </dgm:pt>
    <dgm:pt modelId="{E3DF2EF2-AB81-402A-B5F6-3C90EE38D757}" type="parTrans" cxnId="{28961D21-F0CC-4907-8F48-3BF230755267}">
      <dgm:prSet/>
      <dgm:spPr/>
      <dgm:t>
        <a:bodyPr/>
        <a:lstStyle/>
        <a:p>
          <a:endParaRPr lang="es-PE"/>
        </a:p>
      </dgm:t>
    </dgm:pt>
    <dgm:pt modelId="{FF784AAE-8744-4470-821C-B471CBB180EC}" type="sibTrans" cxnId="{28961D21-F0CC-4907-8F48-3BF230755267}">
      <dgm:prSet/>
      <dgm:spPr/>
      <dgm:t>
        <a:bodyPr/>
        <a:lstStyle/>
        <a:p>
          <a:endParaRPr lang="es-PE"/>
        </a:p>
      </dgm:t>
    </dgm:pt>
    <dgm:pt modelId="{58B4370E-5F42-4EEF-A340-056AF7958898}" type="pres">
      <dgm:prSet presAssocID="{B4E9F408-853B-4E93-BFEA-730F978B8554}" presName="Name0" presStyleCnt="0">
        <dgm:presLayoutVars>
          <dgm:chMax val="7"/>
          <dgm:dir/>
          <dgm:animLvl val="lvl"/>
          <dgm:resizeHandles val="exact"/>
        </dgm:presLayoutVars>
      </dgm:prSet>
      <dgm:spPr/>
    </dgm:pt>
    <dgm:pt modelId="{CB23D3FE-C8A8-4E8E-98DE-BCC70D465C76}" type="pres">
      <dgm:prSet presAssocID="{42969036-B026-4AA1-8B41-5F01411A1E2D}" presName="circle1" presStyleLbl="node1" presStyleIdx="0" presStyleCnt="3"/>
      <dgm:spPr/>
    </dgm:pt>
    <dgm:pt modelId="{B6F83B20-E091-41B0-8B67-D9F3EBD250BD}" type="pres">
      <dgm:prSet presAssocID="{42969036-B026-4AA1-8B41-5F01411A1E2D}" presName="space" presStyleCnt="0"/>
      <dgm:spPr/>
    </dgm:pt>
    <dgm:pt modelId="{2228E5D3-A205-4FB1-8458-F0DE3E2E20D9}" type="pres">
      <dgm:prSet presAssocID="{42969036-B026-4AA1-8B41-5F01411A1E2D}" presName="rect1" presStyleLbl="alignAcc1" presStyleIdx="0" presStyleCnt="3"/>
      <dgm:spPr/>
    </dgm:pt>
    <dgm:pt modelId="{8F4A221D-F947-4A89-BF5D-B7D80911E832}" type="pres">
      <dgm:prSet presAssocID="{BDEDA35E-4921-44F0-A1A1-BC432E29CEBF}" presName="vertSpace2" presStyleLbl="node1" presStyleIdx="0" presStyleCnt="3"/>
      <dgm:spPr/>
    </dgm:pt>
    <dgm:pt modelId="{D65620A5-9890-4A48-9695-287EDCA2D293}" type="pres">
      <dgm:prSet presAssocID="{BDEDA35E-4921-44F0-A1A1-BC432E29CEBF}" presName="circle2" presStyleLbl="node1" presStyleIdx="1" presStyleCnt="3"/>
      <dgm:spPr/>
    </dgm:pt>
    <dgm:pt modelId="{548CAE81-C984-4B2E-9098-6F757E6E731B}" type="pres">
      <dgm:prSet presAssocID="{BDEDA35E-4921-44F0-A1A1-BC432E29CEBF}" presName="rect2" presStyleLbl="alignAcc1" presStyleIdx="1" presStyleCnt="3"/>
      <dgm:spPr/>
    </dgm:pt>
    <dgm:pt modelId="{5945A1FB-EAF7-4DF1-A9BE-62D3973CD1AF}" type="pres">
      <dgm:prSet presAssocID="{3212C004-81BE-44DF-A183-39A37B98D839}" presName="vertSpace3" presStyleLbl="node1" presStyleIdx="1" presStyleCnt="3"/>
      <dgm:spPr/>
    </dgm:pt>
    <dgm:pt modelId="{BE4D3E46-9784-4550-9A21-AC1B536697D5}" type="pres">
      <dgm:prSet presAssocID="{3212C004-81BE-44DF-A183-39A37B98D839}" presName="circle3" presStyleLbl="node1" presStyleIdx="2" presStyleCnt="3"/>
      <dgm:spPr/>
    </dgm:pt>
    <dgm:pt modelId="{B564AB87-C167-4AF5-A292-CBFACFF30E60}" type="pres">
      <dgm:prSet presAssocID="{3212C004-81BE-44DF-A183-39A37B98D839}" presName="rect3" presStyleLbl="alignAcc1" presStyleIdx="2" presStyleCnt="3"/>
      <dgm:spPr/>
    </dgm:pt>
    <dgm:pt modelId="{1EB21909-6EBB-46FF-9609-0240D7EEE496}" type="pres">
      <dgm:prSet presAssocID="{42969036-B026-4AA1-8B41-5F01411A1E2D}" presName="rect1ParTxNoCh" presStyleLbl="alignAcc1" presStyleIdx="2" presStyleCnt="3">
        <dgm:presLayoutVars>
          <dgm:chMax val="1"/>
          <dgm:bulletEnabled val="1"/>
        </dgm:presLayoutVars>
      </dgm:prSet>
      <dgm:spPr/>
    </dgm:pt>
    <dgm:pt modelId="{0957FFD2-69B5-4ACD-BC3C-5AB00755C2D7}" type="pres">
      <dgm:prSet presAssocID="{BDEDA35E-4921-44F0-A1A1-BC432E29CEBF}" presName="rect2ParTxNoCh" presStyleLbl="alignAcc1" presStyleIdx="2" presStyleCnt="3">
        <dgm:presLayoutVars>
          <dgm:chMax val="1"/>
          <dgm:bulletEnabled val="1"/>
        </dgm:presLayoutVars>
      </dgm:prSet>
      <dgm:spPr/>
    </dgm:pt>
    <dgm:pt modelId="{E217CB89-3CDD-4D7C-A655-F78B6EB5D74C}" type="pres">
      <dgm:prSet presAssocID="{3212C004-81BE-44DF-A183-39A37B98D839}" presName="rect3ParTxNoCh" presStyleLbl="alignAcc1" presStyleIdx="2" presStyleCnt="3">
        <dgm:presLayoutVars>
          <dgm:chMax val="1"/>
          <dgm:bulletEnabled val="1"/>
        </dgm:presLayoutVars>
      </dgm:prSet>
      <dgm:spPr/>
    </dgm:pt>
  </dgm:ptLst>
  <dgm:cxnLst>
    <dgm:cxn modelId="{DFC64210-C323-48EF-8EB2-69086EA69CA8}" srcId="{B4E9F408-853B-4E93-BFEA-730F978B8554}" destId="{42969036-B026-4AA1-8B41-5F01411A1E2D}" srcOrd="0" destOrd="0" parTransId="{E0A184EC-BECE-420F-B7BF-F5496ACC909A}" sibTransId="{4EC2AE34-3B4A-4972-B149-DAF9EC7CB9EA}"/>
    <dgm:cxn modelId="{FB91A117-79AA-46A7-B844-AA30896BEB08}" type="presOf" srcId="{42969036-B026-4AA1-8B41-5F01411A1E2D}" destId="{1EB21909-6EBB-46FF-9609-0240D7EEE496}" srcOrd="1" destOrd="0" presId="urn:microsoft.com/office/officeart/2005/8/layout/target3"/>
    <dgm:cxn modelId="{28961D21-F0CC-4907-8F48-3BF230755267}" srcId="{B4E9F408-853B-4E93-BFEA-730F978B8554}" destId="{3212C004-81BE-44DF-A183-39A37B98D839}" srcOrd="2" destOrd="0" parTransId="{E3DF2EF2-AB81-402A-B5F6-3C90EE38D757}" sibTransId="{FF784AAE-8744-4470-821C-B471CBB180EC}"/>
    <dgm:cxn modelId="{EAD57328-CBA3-4F74-B30F-19CAF4ED2804}" type="presOf" srcId="{3212C004-81BE-44DF-A183-39A37B98D839}" destId="{E217CB89-3CDD-4D7C-A655-F78B6EB5D74C}" srcOrd="1" destOrd="0" presId="urn:microsoft.com/office/officeart/2005/8/layout/target3"/>
    <dgm:cxn modelId="{697D713D-D9CE-400A-BBDF-7AE4741C0E2C}" type="presOf" srcId="{3212C004-81BE-44DF-A183-39A37B98D839}" destId="{B564AB87-C167-4AF5-A292-CBFACFF30E60}" srcOrd="0" destOrd="0" presId="urn:microsoft.com/office/officeart/2005/8/layout/target3"/>
    <dgm:cxn modelId="{B606D75E-EB23-48EC-BF59-CAC188BE9FB0}" type="presOf" srcId="{BDEDA35E-4921-44F0-A1A1-BC432E29CEBF}" destId="{548CAE81-C984-4B2E-9098-6F757E6E731B}" srcOrd="0" destOrd="0" presId="urn:microsoft.com/office/officeart/2005/8/layout/target3"/>
    <dgm:cxn modelId="{3ADF6FAE-DB73-46B8-8ADB-E0AA18B54DE0}" type="presOf" srcId="{B4E9F408-853B-4E93-BFEA-730F978B8554}" destId="{58B4370E-5F42-4EEF-A340-056AF7958898}" srcOrd="0" destOrd="0" presId="urn:microsoft.com/office/officeart/2005/8/layout/target3"/>
    <dgm:cxn modelId="{ED1D28BC-33EC-4EAF-8FB0-CA5F57275E8D}" type="presOf" srcId="{BDEDA35E-4921-44F0-A1A1-BC432E29CEBF}" destId="{0957FFD2-69B5-4ACD-BC3C-5AB00755C2D7}" srcOrd="1" destOrd="0" presId="urn:microsoft.com/office/officeart/2005/8/layout/target3"/>
    <dgm:cxn modelId="{F2795DC3-8A2F-4523-BDF4-3C411435CCE9}" srcId="{B4E9F408-853B-4E93-BFEA-730F978B8554}" destId="{BDEDA35E-4921-44F0-A1A1-BC432E29CEBF}" srcOrd="1" destOrd="0" parTransId="{5B620D9B-71E5-4102-A33A-82B42076BA15}" sibTransId="{C200FBED-F608-472E-836B-A03E215ED849}"/>
    <dgm:cxn modelId="{A73158EA-7228-4790-A420-21EB62C027F1}" type="presOf" srcId="{42969036-B026-4AA1-8B41-5F01411A1E2D}" destId="{2228E5D3-A205-4FB1-8458-F0DE3E2E20D9}" srcOrd="0" destOrd="0" presId="urn:microsoft.com/office/officeart/2005/8/layout/target3"/>
    <dgm:cxn modelId="{CC7CF3BD-0EE1-4C50-964D-36FC9E52691F}" type="presParOf" srcId="{58B4370E-5F42-4EEF-A340-056AF7958898}" destId="{CB23D3FE-C8A8-4E8E-98DE-BCC70D465C76}" srcOrd="0" destOrd="0" presId="urn:microsoft.com/office/officeart/2005/8/layout/target3"/>
    <dgm:cxn modelId="{B26F3C3F-02FB-44F7-A668-E0B92BEDBFB5}" type="presParOf" srcId="{58B4370E-5F42-4EEF-A340-056AF7958898}" destId="{B6F83B20-E091-41B0-8B67-D9F3EBD250BD}" srcOrd="1" destOrd="0" presId="urn:microsoft.com/office/officeart/2005/8/layout/target3"/>
    <dgm:cxn modelId="{9D2A08FE-D411-4A6A-8F2E-A076F54B7C80}" type="presParOf" srcId="{58B4370E-5F42-4EEF-A340-056AF7958898}" destId="{2228E5D3-A205-4FB1-8458-F0DE3E2E20D9}" srcOrd="2" destOrd="0" presId="urn:microsoft.com/office/officeart/2005/8/layout/target3"/>
    <dgm:cxn modelId="{6649D35E-4F38-436A-AA0D-6F2AC86AD8ED}" type="presParOf" srcId="{58B4370E-5F42-4EEF-A340-056AF7958898}" destId="{8F4A221D-F947-4A89-BF5D-B7D80911E832}" srcOrd="3" destOrd="0" presId="urn:microsoft.com/office/officeart/2005/8/layout/target3"/>
    <dgm:cxn modelId="{B464D91D-4DB8-4B65-BF35-CDD77B9DD20E}" type="presParOf" srcId="{58B4370E-5F42-4EEF-A340-056AF7958898}" destId="{D65620A5-9890-4A48-9695-287EDCA2D293}" srcOrd="4" destOrd="0" presId="urn:microsoft.com/office/officeart/2005/8/layout/target3"/>
    <dgm:cxn modelId="{6C11FF66-1BF1-45F4-8303-23A399856674}" type="presParOf" srcId="{58B4370E-5F42-4EEF-A340-056AF7958898}" destId="{548CAE81-C984-4B2E-9098-6F757E6E731B}" srcOrd="5" destOrd="0" presId="urn:microsoft.com/office/officeart/2005/8/layout/target3"/>
    <dgm:cxn modelId="{6176286A-FC37-4680-99C6-7ACCC1D1477F}" type="presParOf" srcId="{58B4370E-5F42-4EEF-A340-056AF7958898}" destId="{5945A1FB-EAF7-4DF1-A9BE-62D3973CD1AF}" srcOrd="6" destOrd="0" presId="urn:microsoft.com/office/officeart/2005/8/layout/target3"/>
    <dgm:cxn modelId="{C95E9D5A-0815-44B5-8560-2D3515C538E7}" type="presParOf" srcId="{58B4370E-5F42-4EEF-A340-056AF7958898}" destId="{BE4D3E46-9784-4550-9A21-AC1B536697D5}" srcOrd="7" destOrd="0" presId="urn:microsoft.com/office/officeart/2005/8/layout/target3"/>
    <dgm:cxn modelId="{D81B83DA-901A-42A5-8A4C-A134B62FC2B4}" type="presParOf" srcId="{58B4370E-5F42-4EEF-A340-056AF7958898}" destId="{B564AB87-C167-4AF5-A292-CBFACFF30E60}" srcOrd="8" destOrd="0" presId="urn:microsoft.com/office/officeart/2005/8/layout/target3"/>
    <dgm:cxn modelId="{CDFB3912-FA75-454B-B081-8DBF4C055730}" type="presParOf" srcId="{58B4370E-5F42-4EEF-A340-056AF7958898}" destId="{1EB21909-6EBB-46FF-9609-0240D7EEE496}" srcOrd="9" destOrd="0" presId="urn:microsoft.com/office/officeart/2005/8/layout/target3"/>
    <dgm:cxn modelId="{3688842D-3AB0-4581-97F1-D6FFA574D33E}" type="presParOf" srcId="{58B4370E-5F42-4EEF-A340-056AF7958898}" destId="{0957FFD2-69B5-4ACD-BC3C-5AB00755C2D7}" srcOrd="10" destOrd="0" presId="urn:microsoft.com/office/officeart/2005/8/layout/target3"/>
    <dgm:cxn modelId="{9781FBE9-CBA7-4F7E-95B1-747333ACB9BA}" type="presParOf" srcId="{58B4370E-5F42-4EEF-A340-056AF7958898}" destId="{E217CB89-3CDD-4D7C-A655-F78B6EB5D74C}"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377272F-BA8E-4434-9F95-A1E9A12B6EB6}"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s-PE"/>
        </a:p>
      </dgm:t>
    </dgm:pt>
    <dgm:pt modelId="{3B7A937A-AA1F-41DD-8D8E-0DF9C22035E1}">
      <dgm:prSet/>
      <dgm:spPr/>
      <dgm:t>
        <a:bodyPr/>
        <a:lstStyle/>
        <a:p>
          <a:r>
            <a:rPr lang="es-MX" b="1"/>
            <a:t>A. La relación de los creyentes con Dios en Cristo (Romanos 8:1).</a:t>
          </a:r>
          <a:endParaRPr lang="es-PE"/>
        </a:p>
      </dgm:t>
    </dgm:pt>
    <dgm:pt modelId="{FF0B6C87-DB7E-4F5A-9D71-438131A1383F}" type="parTrans" cxnId="{735A91DE-90E8-4F26-B1F1-F5BFC19DAC5D}">
      <dgm:prSet/>
      <dgm:spPr/>
      <dgm:t>
        <a:bodyPr/>
        <a:lstStyle/>
        <a:p>
          <a:endParaRPr lang="es-PE"/>
        </a:p>
      </dgm:t>
    </dgm:pt>
    <dgm:pt modelId="{4B2C155A-B927-4D46-8412-C93B73C6DBAF}" type="sibTrans" cxnId="{735A91DE-90E8-4F26-B1F1-F5BFC19DAC5D}">
      <dgm:prSet/>
      <dgm:spPr/>
      <dgm:t>
        <a:bodyPr/>
        <a:lstStyle/>
        <a:p>
          <a:endParaRPr lang="es-PE"/>
        </a:p>
      </dgm:t>
    </dgm:pt>
    <dgm:pt modelId="{A0BD7B4B-DB44-40A7-BEF3-93253C542AD4}">
      <dgm:prSet/>
      <dgm:spPr/>
      <dgm:t>
        <a:bodyPr/>
        <a:lstStyle/>
        <a:p>
          <a:r>
            <a:rPr lang="es-MX" b="1"/>
            <a:t>Principio: Ninguna condenación hay para los que están en Cristo Jesús.</a:t>
          </a:r>
          <a:endParaRPr lang="es-PE"/>
        </a:p>
      </dgm:t>
    </dgm:pt>
    <dgm:pt modelId="{0292B74E-2726-44CE-B164-DF8A1921B56C}" type="parTrans" cxnId="{F12AC37B-6BAD-4747-839D-39584144ADD7}">
      <dgm:prSet/>
      <dgm:spPr/>
      <dgm:t>
        <a:bodyPr/>
        <a:lstStyle/>
        <a:p>
          <a:endParaRPr lang="es-PE"/>
        </a:p>
      </dgm:t>
    </dgm:pt>
    <dgm:pt modelId="{3EF9255A-E6AA-4FD7-A1B6-5FDC1D2967A3}" type="sibTrans" cxnId="{F12AC37B-6BAD-4747-839D-39584144ADD7}">
      <dgm:prSet/>
      <dgm:spPr/>
      <dgm:t>
        <a:bodyPr/>
        <a:lstStyle/>
        <a:p>
          <a:endParaRPr lang="es-PE"/>
        </a:p>
      </dgm:t>
    </dgm:pt>
    <dgm:pt modelId="{D134129E-C71C-4E77-84E1-54B9EA4EA82F}">
      <dgm:prSet/>
      <dgm:spPr/>
      <dgm:t>
        <a:bodyPr/>
        <a:lstStyle/>
        <a:p>
          <a:r>
            <a:rPr lang="es-MX" b="1"/>
            <a:t>B. La relación de los creyentes con el pecado (Romanos 8:2-3)</a:t>
          </a:r>
          <a:endParaRPr lang="es-PE"/>
        </a:p>
      </dgm:t>
    </dgm:pt>
    <dgm:pt modelId="{7235C9B3-B8DA-4970-BB23-85E385DF7B10}" type="parTrans" cxnId="{EC442133-0C58-410E-9951-C7A2DF757FD3}">
      <dgm:prSet/>
      <dgm:spPr/>
      <dgm:t>
        <a:bodyPr/>
        <a:lstStyle/>
        <a:p>
          <a:endParaRPr lang="es-PE"/>
        </a:p>
      </dgm:t>
    </dgm:pt>
    <dgm:pt modelId="{04AB36F9-FD52-42F3-B975-015CF063D16E}" type="sibTrans" cxnId="{EC442133-0C58-410E-9951-C7A2DF757FD3}">
      <dgm:prSet/>
      <dgm:spPr/>
      <dgm:t>
        <a:bodyPr/>
        <a:lstStyle/>
        <a:p>
          <a:endParaRPr lang="es-PE"/>
        </a:p>
      </dgm:t>
    </dgm:pt>
    <dgm:pt modelId="{CC38F16A-E374-4B68-BD6A-3895E3AEFC66}">
      <dgm:prSet/>
      <dgm:spPr/>
      <dgm:t>
        <a:bodyPr/>
        <a:lstStyle/>
        <a:p>
          <a:r>
            <a:rPr lang="es-MX" b="1"/>
            <a:t>Principio: Cristo nos ha liberado del poder que el pecado tenía sobre nosotros.</a:t>
          </a:r>
          <a:endParaRPr lang="es-PE"/>
        </a:p>
      </dgm:t>
    </dgm:pt>
    <dgm:pt modelId="{9B06C95D-BB23-437B-84F5-F66BC91D4B0A}" type="parTrans" cxnId="{338A63A4-1651-412D-AC59-2767D8A0C969}">
      <dgm:prSet/>
      <dgm:spPr/>
      <dgm:t>
        <a:bodyPr/>
        <a:lstStyle/>
        <a:p>
          <a:endParaRPr lang="es-PE"/>
        </a:p>
      </dgm:t>
    </dgm:pt>
    <dgm:pt modelId="{E6EA7F93-3FA6-4CC0-8CDE-807EBB495A88}" type="sibTrans" cxnId="{338A63A4-1651-412D-AC59-2767D8A0C969}">
      <dgm:prSet/>
      <dgm:spPr/>
      <dgm:t>
        <a:bodyPr/>
        <a:lstStyle/>
        <a:p>
          <a:endParaRPr lang="es-PE"/>
        </a:p>
      </dgm:t>
    </dgm:pt>
    <dgm:pt modelId="{9C5A94CA-8896-40BE-A4B2-DE4C29879477}" type="pres">
      <dgm:prSet presAssocID="{1377272F-BA8E-4434-9F95-A1E9A12B6EB6}" presName="matrix" presStyleCnt="0">
        <dgm:presLayoutVars>
          <dgm:chMax val="1"/>
          <dgm:dir/>
          <dgm:resizeHandles val="exact"/>
        </dgm:presLayoutVars>
      </dgm:prSet>
      <dgm:spPr/>
    </dgm:pt>
    <dgm:pt modelId="{D711709D-5058-4CD9-A005-AE348AFF330B}" type="pres">
      <dgm:prSet presAssocID="{1377272F-BA8E-4434-9F95-A1E9A12B6EB6}" presName="diamond" presStyleLbl="bgShp" presStyleIdx="0" presStyleCnt="1" custScaleX="104646"/>
      <dgm:spPr/>
    </dgm:pt>
    <dgm:pt modelId="{4B902BD9-8933-4B1D-9D8A-B48846D6881B}" type="pres">
      <dgm:prSet presAssocID="{1377272F-BA8E-4434-9F95-A1E9A12B6EB6}" presName="quad1" presStyleLbl="node1" presStyleIdx="0" presStyleCnt="4">
        <dgm:presLayoutVars>
          <dgm:chMax val="0"/>
          <dgm:chPref val="0"/>
          <dgm:bulletEnabled val="1"/>
        </dgm:presLayoutVars>
      </dgm:prSet>
      <dgm:spPr/>
    </dgm:pt>
    <dgm:pt modelId="{DD718E03-6984-49C4-98A0-CBFC2815296C}" type="pres">
      <dgm:prSet presAssocID="{1377272F-BA8E-4434-9F95-A1E9A12B6EB6}" presName="quad2" presStyleLbl="node1" presStyleIdx="1" presStyleCnt="4">
        <dgm:presLayoutVars>
          <dgm:chMax val="0"/>
          <dgm:chPref val="0"/>
          <dgm:bulletEnabled val="1"/>
        </dgm:presLayoutVars>
      </dgm:prSet>
      <dgm:spPr/>
    </dgm:pt>
    <dgm:pt modelId="{93D8D593-98BA-4335-947C-1F4FEFF8BED5}" type="pres">
      <dgm:prSet presAssocID="{1377272F-BA8E-4434-9F95-A1E9A12B6EB6}" presName="quad3" presStyleLbl="node1" presStyleIdx="2" presStyleCnt="4">
        <dgm:presLayoutVars>
          <dgm:chMax val="0"/>
          <dgm:chPref val="0"/>
          <dgm:bulletEnabled val="1"/>
        </dgm:presLayoutVars>
      </dgm:prSet>
      <dgm:spPr/>
    </dgm:pt>
    <dgm:pt modelId="{ABDD0049-7EDA-4B1D-9C3B-6FCFEDCD9F0E}" type="pres">
      <dgm:prSet presAssocID="{1377272F-BA8E-4434-9F95-A1E9A12B6EB6}" presName="quad4" presStyleLbl="node1" presStyleIdx="3" presStyleCnt="4">
        <dgm:presLayoutVars>
          <dgm:chMax val="0"/>
          <dgm:chPref val="0"/>
          <dgm:bulletEnabled val="1"/>
        </dgm:presLayoutVars>
      </dgm:prSet>
      <dgm:spPr/>
    </dgm:pt>
  </dgm:ptLst>
  <dgm:cxnLst>
    <dgm:cxn modelId="{585DF800-AB53-4D47-BDBC-35211F9316BF}" type="presOf" srcId="{D134129E-C71C-4E77-84E1-54B9EA4EA82F}" destId="{93D8D593-98BA-4335-947C-1F4FEFF8BED5}" srcOrd="0" destOrd="0" presId="urn:microsoft.com/office/officeart/2005/8/layout/matrix3"/>
    <dgm:cxn modelId="{31AFBB32-F4B5-4767-BA36-EA924F5C24E3}" type="presOf" srcId="{3B7A937A-AA1F-41DD-8D8E-0DF9C22035E1}" destId="{4B902BD9-8933-4B1D-9D8A-B48846D6881B}" srcOrd="0" destOrd="0" presId="urn:microsoft.com/office/officeart/2005/8/layout/matrix3"/>
    <dgm:cxn modelId="{EC442133-0C58-410E-9951-C7A2DF757FD3}" srcId="{1377272F-BA8E-4434-9F95-A1E9A12B6EB6}" destId="{D134129E-C71C-4E77-84E1-54B9EA4EA82F}" srcOrd="2" destOrd="0" parTransId="{7235C9B3-B8DA-4970-BB23-85E385DF7B10}" sibTransId="{04AB36F9-FD52-42F3-B975-015CF063D16E}"/>
    <dgm:cxn modelId="{7EABF44C-4BEA-4DFC-98F6-59D960A3651B}" type="presOf" srcId="{CC38F16A-E374-4B68-BD6A-3895E3AEFC66}" destId="{ABDD0049-7EDA-4B1D-9C3B-6FCFEDCD9F0E}" srcOrd="0" destOrd="0" presId="urn:microsoft.com/office/officeart/2005/8/layout/matrix3"/>
    <dgm:cxn modelId="{F12AC37B-6BAD-4747-839D-39584144ADD7}" srcId="{1377272F-BA8E-4434-9F95-A1E9A12B6EB6}" destId="{A0BD7B4B-DB44-40A7-BEF3-93253C542AD4}" srcOrd="1" destOrd="0" parTransId="{0292B74E-2726-44CE-B164-DF8A1921B56C}" sibTransId="{3EF9255A-E6AA-4FD7-A1B6-5FDC1D2967A3}"/>
    <dgm:cxn modelId="{67173F9B-2F24-4004-BC1B-BB46B7B7B3B5}" type="presOf" srcId="{1377272F-BA8E-4434-9F95-A1E9A12B6EB6}" destId="{9C5A94CA-8896-40BE-A4B2-DE4C29879477}" srcOrd="0" destOrd="0" presId="urn:microsoft.com/office/officeart/2005/8/layout/matrix3"/>
    <dgm:cxn modelId="{338A63A4-1651-412D-AC59-2767D8A0C969}" srcId="{1377272F-BA8E-4434-9F95-A1E9A12B6EB6}" destId="{CC38F16A-E374-4B68-BD6A-3895E3AEFC66}" srcOrd="3" destOrd="0" parTransId="{9B06C95D-BB23-437B-84F5-F66BC91D4B0A}" sibTransId="{E6EA7F93-3FA6-4CC0-8CDE-807EBB495A88}"/>
    <dgm:cxn modelId="{957359B4-7EB8-4D65-8DF0-C6DACA109EBE}" type="presOf" srcId="{A0BD7B4B-DB44-40A7-BEF3-93253C542AD4}" destId="{DD718E03-6984-49C4-98A0-CBFC2815296C}" srcOrd="0" destOrd="0" presId="urn:microsoft.com/office/officeart/2005/8/layout/matrix3"/>
    <dgm:cxn modelId="{735A91DE-90E8-4F26-B1F1-F5BFC19DAC5D}" srcId="{1377272F-BA8E-4434-9F95-A1E9A12B6EB6}" destId="{3B7A937A-AA1F-41DD-8D8E-0DF9C22035E1}" srcOrd="0" destOrd="0" parTransId="{FF0B6C87-DB7E-4F5A-9D71-438131A1383F}" sibTransId="{4B2C155A-B927-4D46-8412-C93B73C6DBAF}"/>
    <dgm:cxn modelId="{B95C169E-F65C-4839-A5C3-DBE095E2FED5}" type="presParOf" srcId="{9C5A94CA-8896-40BE-A4B2-DE4C29879477}" destId="{D711709D-5058-4CD9-A005-AE348AFF330B}" srcOrd="0" destOrd="0" presId="urn:microsoft.com/office/officeart/2005/8/layout/matrix3"/>
    <dgm:cxn modelId="{F1DEDD44-0CA6-4DD3-805A-08CDDECD1481}" type="presParOf" srcId="{9C5A94CA-8896-40BE-A4B2-DE4C29879477}" destId="{4B902BD9-8933-4B1D-9D8A-B48846D6881B}" srcOrd="1" destOrd="0" presId="urn:microsoft.com/office/officeart/2005/8/layout/matrix3"/>
    <dgm:cxn modelId="{DC091120-D755-4AE4-8062-A885BB42E0B5}" type="presParOf" srcId="{9C5A94CA-8896-40BE-A4B2-DE4C29879477}" destId="{DD718E03-6984-49C4-98A0-CBFC2815296C}" srcOrd="2" destOrd="0" presId="urn:microsoft.com/office/officeart/2005/8/layout/matrix3"/>
    <dgm:cxn modelId="{D6B3B4EC-5604-4639-AFD8-798FB98A65C4}" type="presParOf" srcId="{9C5A94CA-8896-40BE-A4B2-DE4C29879477}" destId="{93D8D593-98BA-4335-947C-1F4FEFF8BED5}" srcOrd="3" destOrd="0" presId="urn:microsoft.com/office/officeart/2005/8/layout/matrix3"/>
    <dgm:cxn modelId="{90597ECF-EF34-4364-BDB2-83A87AB274A3}" type="presParOf" srcId="{9C5A94CA-8896-40BE-A4B2-DE4C29879477}" destId="{ABDD0049-7EDA-4B1D-9C3B-6FCFEDCD9F0E}"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7B9EDA3-3D92-4CBA-8170-762AF9032605}"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s-PE"/>
        </a:p>
      </dgm:t>
    </dgm:pt>
    <dgm:pt modelId="{6B20B086-E104-4D63-989E-9C503A4E6F89}">
      <dgm:prSet/>
      <dgm:spPr/>
      <dgm:t>
        <a:bodyPr/>
        <a:lstStyle/>
        <a:p>
          <a:r>
            <a:rPr lang="es-MX" b="1"/>
            <a:t>C. La relación de los creyentes con la ley (Romanos 8:4)</a:t>
          </a:r>
          <a:endParaRPr lang="es-PE"/>
        </a:p>
      </dgm:t>
    </dgm:pt>
    <dgm:pt modelId="{9D7EAFCC-B55A-46B4-8889-EBBD2882BDA7}" type="parTrans" cxnId="{FBD45D3A-B7B5-4C7A-B20E-A5AE5D193BEC}">
      <dgm:prSet/>
      <dgm:spPr/>
      <dgm:t>
        <a:bodyPr/>
        <a:lstStyle/>
        <a:p>
          <a:endParaRPr lang="es-PE"/>
        </a:p>
      </dgm:t>
    </dgm:pt>
    <dgm:pt modelId="{3A3ABC9C-829F-450F-A2DC-1EBF78E59DF8}" type="sibTrans" cxnId="{FBD45D3A-B7B5-4C7A-B20E-A5AE5D193BEC}">
      <dgm:prSet/>
      <dgm:spPr/>
      <dgm:t>
        <a:bodyPr/>
        <a:lstStyle/>
        <a:p>
          <a:endParaRPr lang="es-PE"/>
        </a:p>
      </dgm:t>
    </dgm:pt>
    <dgm:pt modelId="{3C0A23C1-DC5F-42F2-A20E-7E0867419D4D}">
      <dgm:prSet/>
      <dgm:spPr/>
      <dgm:t>
        <a:bodyPr/>
        <a:lstStyle/>
        <a:p>
          <a:r>
            <a:rPr lang="es-MX" b="1" dirty="0"/>
            <a:t>Principio: La ley de Dios no está por encima, ni por debajo, ni detrás de nosotros, Su ley está en nosotros.</a:t>
          </a:r>
          <a:endParaRPr lang="es-PE" dirty="0"/>
        </a:p>
      </dgm:t>
    </dgm:pt>
    <dgm:pt modelId="{0311C1DC-2973-4FB7-86AF-9D4E2F577D98}" type="parTrans" cxnId="{EA5F6F41-0F37-4823-8207-E3CA023A6334}">
      <dgm:prSet/>
      <dgm:spPr/>
      <dgm:t>
        <a:bodyPr/>
        <a:lstStyle/>
        <a:p>
          <a:endParaRPr lang="es-PE"/>
        </a:p>
      </dgm:t>
    </dgm:pt>
    <dgm:pt modelId="{43E02478-9D42-4924-A797-D9008D562B56}" type="sibTrans" cxnId="{EA5F6F41-0F37-4823-8207-E3CA023A6334}">
      <dgm:prSet/>
      <dgm:spPr/>
      <dgm:t>
        <a:bodyPr/>
        <a:lstStyle/>
        <a:p>
          <a:endParaRPr lang="es-PE"/>
        </a:p>
      </dgm:t>
    </dgm:pt>
    <dgm:pt modelId="{528D798D-A613-4CF6-A091-54031AB60792}">
      <dgm:prSet/>
      <dgm:spPr/>
      <dgm:t>
        <a:bodyPr/>
        <a:lstStyle/>
        <a:p>
          <a:r>
            <a:rPr lang="es-MX" b="1" dirty="0"/>
            <a:t>D. La relación de los creyentes con el Espíritu Santo (Romanos 8:4)</a:t>
          </a:r>
          <a:endParaRPr lang="es-PE" dirty="0"/>
        </a:p>
      </dgm:t>
    </dgm:pt>
    <dgm:pt modelId="{D105138C-4C0A-433E-BAC3-E72BC4B2888C}" type="parTrans" cxnId="{79B43F27-E11F-4350-8556-E0AEE40B13B5}">
      <dgm:prSet/>
      <dgm:spPr/>
      <dgm:t>
        <a:bodyPr/>
        <a:lstStyle/>
        <a:p>
          <a:endParaRPr lang="es-PE"/>
        </a:p>
      </dgm:t>
    </dgm:pt>
    <dgm:pt modelId="{BF8AA948-DBD8-441C-8CF4-0FC6244660F3}" type="sibTrans" cxnId="{79B43F27-E11F-4350-8556-E0AEE40B13B5}">
      <dgm:prSet/>
      <dgm:spPr/>
      <dgm:t>
        <a:bodyPr/>
        <a:lstStyle/>
        <a:p>
          <a:endParaRPr lang="es-PE"/>
        </a:p>
      </dgm:t>
    </dgm:pt>
    <dgm:pt modelId="{4E0A6D10-7B69-4B93-9A96-0A823705CD71}">
      <dgm:prSet/>
      <dgm:spPr/>
      <dgm:t>
        <a:bodyPr/>
        <a:lstStyle/>
        <a:p>
          <a:r>
            <a:rPr lang="es-MX" b="1"/>
            <a:t>Principio: El poder del Espíritu Santo nos capacita para obedecer la ley del amor.</a:t>
          </a:r>
          <a:endParaRPr lang="es-PE"/>
        </a:p>
      </dgm:t>
    </dgm:pt>
    <dgm:pt modelId="{E2E712A4-140E-40A4-A33D-DF6DD01E9BB0}" type="parTrans" cxnId="{84936913-B898-43EC-B0AF-C83C62144E23}">
      <dgm:prSet/>
      <dgm:spPr/>
      <dgm:t>
        <a:bodyPr/>
        <a:lstStyle/>
        <a:p>
          <a:endParaRPr lang="es-PE"/>
        </a:p>
      </dgm:t>
    </dgm:pt>
    <dgm:pt modelId="{66C00EF7-6291-4718-9E64-061B46FCBCC7}" type="sibTrans" cxnId="{84936913-B898-43EC-B0AF-C83C62144E23}">
      <dgm:prSet/>
      <dgm:spPr/>
      <dgm:t>
        <a:bodyPr/>
        <a:lstStyle/>
        <a:p>
          <a:endParaRPr lang="es-PE"/>
        </a:p>
      </dgm:t>
    </dgm:pt>
    <dgm:pt modelId="{E0BF6C54-6155-4394-94FA-CBA7FE4251A7}" type="pres">
      <dgm:prSet presAssocID="{E7B9EDA3-3D92-4CBA-8170-762AF9032605}" presName="matrix" presStyleCnt="0">
        <dgm:presLayoutVars>
          <dgm:chMax val="1"/>
          <dgm:dir/>
          <dgm:resizeHandles val="exact"/>
        </dgm:presLayoutVars>
      </dgm:prSet>
      <dgm:spPr/>
    </dgm:pt>
    <dgm:pt modelId="{31A51A48-072A-4357-B59B-4554B11D24AC}" type="pres">
      <dgm:prSet presAssocID="{E7B9EDA3-3D92-4CBA-8170-762AF9032605}" presName="diamond" presStyleLbl="bgShp" presStyleIdx="0" presStyleCnt="1"/>
      <dgm:spPr/>
    </dgm:pt>
    <dgm:pt modelId="{BD13B4E2-6E42-4CBC-A4D7-697B56113D9B}" type="pres">
      <dgm:prSet presAssocID="{E7B9EDA3-3D92-4CBA-8170-762AF9032605}" presName="quad1" presStyleLbl="node1" presStyleIdx="0" presStyleCnt="4">
        <dgm:presLayoutVars>
          <dgm:chMax val="0"/>
          <dgm:chPref val="0"/>
          <dgm:bulletEnabled val="1"/>
        </dgm:presLayoutVars>
      </dgm:prSet>
      <dgm:spPr/>
    </dgm:pt>
    <dgm:pt modelId="{2B4F0C3A-20CC-44B6-8D1F-FB81C3716CBA}" type="pres">
      <dgm:prSet presAssocID="{E7B9EDA3-3D92-4CBA-8170-762AF9032605}" presName="quad2" presStyleLbl="node1" presStyleIdx="1" presStyleCnt="4">
        <dgm:presLayoutVars>
          <dgm:chMax val="0"/>
          <dgm:chPref val="0"/>
          <dgm:bulletEnabled val="1"/>
        </dgm:presLayoutVars>
      </dgm:prSet>
      <dgm:spPr/>
    </dgm:pt>
    <dgm:pt modelId="{CAF78BA3-6C22-48FF-9C21-6F6FF6F8BDC4}" type="pres">
      <dgm:prSet presAssocID="{E7B9EDA3-3D92-4CBA-8170-762AF9032605}" presName="quad3" presStyleLbl="node1" presStyleIdx="2" presStyleCnt="4">
        <dgm:presLayoutVars>
          <dgm:chMax val="0"/>
          <dgm:chPref val="0"/>
          <dgm:bulletEnabled val="1"/>
        </dgm:presLayoutVars>
      </dgm:prSet>
      <dgm:spPr/>
    </dgm:pt>
    <dgm:pt modelId="{74ACC4C5-F56D-4BB1-9BCB-F874FCDE63E3}" type="pres">
      <dgm:prSet presAssocID="{E7B9EDA3-3D92-4CBA-8170-762AF9032605}" presName="quad4" presStyleLbl="node1" presStyleIdx="3" presStyleCnt="4">
        <dgm:presLayoutVars>
          <dgm:chMax val="0"/>
          <dgm:chPref val="0"/>
          <dgm:bulletEnabled val="1"/>
        </dgm:presLayoutVars>
      </dgm:prSet>
      <dgm:spPr/>
    </dgm:pt>
  </dgm:ptLst>
  <dgm:cxnLst>
    <dgm:cxn modelId="{79C0EB03-5256-4CC2-8011-0A22EC07F91A}" type="presOf" srcId="{3C0A23C1-DC5F-42F2-A20E-7E0867419D4D}" destId="{2B4F0C3A-20CC-44B6-8D1F-FB81C3716CBA}" srcOrd="0" destOrd="0" presId="urn:microsoft.com/office/officeart/2005/8/layout/matrix3"/>
    <dgm:cxn modelId="{84936913-B898-43EC-B0AF-C83C62144E23}" srcId="{E7B9EDA3-3D92-4CBA-8170-762AF9032605}" destId="{4E0A6D10-7B69-4B93-9A96-0A823705CD71}" srcOrd="3" destOrd="0" parTransId="{E2E712A4-140E-40A4-A33D-DF6DD01E9BB0}" sibTransId="{66C00EF7-6291-4718-9E64-061B46FCBCC7}"/>
    <dgm:cxn modelId="{1AEA8C14-5786-4D88-AE06-EE0A0E46AEDA}" type="presOf" srcId="{6B20B086-E104-4D63-989E-9C503A4E6F89}" destId="{BD13B4E2-6E42-4CBC-A4D7-697B56113D9B}" srcOrd="0" destOrd="0" presId="urn:microsoft.com/office/officeart/2005/8/layout/matrix3"/>
    <dgm:cxn modelId="{79B43F27-E11F-4350-8556-E0AEE40B13B5}" srcId="{E7B9EDA3-3D92-4CBA-8170-762AF9032605}" destId="{528D798D-A613-4CF6-A091-54031AB60792}" srcOrd="2" destOrd="0" parTransId="{D105138C-4C0A-433E-BAC3-E72BC4B2888C}" sibTransId="{BF8AA948-DBD8-441C-8CF4-0FC6244660F3}"/>
    <dgm:cxn modelId="{FBD45D3A-B7B5-4C7A-B20E-A5AE5D193BEC}" srcId="{E7B9EDA3-3D92-4CBA-8170-762AF9032605}" destId="{6B20B086-E104-4D63-989E-9C503A4E6F89}" srcOrd="0" destOrd="0" parTransId="{9D7EAFCC-B55A-46B4-8889-EBBD2882BDA7}" sibTransId="{3A3ABC9C-829F-450F-A2DC-1EBF78E59DF8}"/>
    <dgm:cxn modelId="{EA5F6F41-0F37-4823-8207-E3CA023A6334}" srcId="{E7B9EDA3-3D92-4CBA-8170-762AF9032605}" destId="{3C0A23C1-DC5F-42F2-A20E-7E0867419D4D}" srcOrd="1" destOrd="0" parTransId="{0311C1DC-2973-4FB7-86AF-9D4E2F577D98}" sibTransId="{43E02478-9D42-4924-A797-D9008D562B56}"/>
    <dgm:cxn modelId="{E88CA36B-5910-4FF8-B747-5D60203B011F}" type="presOf" srcId="{528D798D-A613-4CF6-A091-54031AB60792}" destId="{CAF78BA3-6C22-48FF-9C21-6F6FF6F8BDC4}" srcOrd="0" destOrd="0" presId="urn:microsoft.com/office/officeart/2005/8/layout/matrix3"/>
    <dgm:cxn modelId="{E6981F51-5728-4570-9F75-124980C20128}" type="presOf" srcId="{4E0A6D10-7B69-4B93-9A96-0A823705CD71}" destId="{74ACC4C5-F56D-4BB1-9BCB-F874FCDE63E3}" srcOrd="0" destOrd="0" presId="urn:microsoft.com/office/officeart/2005/8/layout/matrix3"/>
    <dgm:cxn modelId="{61834E52-6743-4FAB-A67B-E9E5F29BB26C}" type="presOf" srcId="{E7B9EDA3-3D92-4CBA-8170-762AF9032605}" destId="{E0BF6C54-6155-4394-94FA-CBA7FE4251A7}" srcOrd="0" destOrd="0" presId="urn:microsoft.com/office/officeart/2005/8/layout/matrix3"/>
    <dgm:cxn modelId="{0705FE5D-28C7-412D-9459-40895C3010E4}" type="presParOf" srcId="{E0BF6C54-6155-4394-94FA-CBA7FE4251A7}" destId="{31A51A48-072A-4357-B59B-4554B11D24AC}" srcOrd="0" destOrd="0" presId="urn:microsoft.com/office/officeart/2005/8/layout/matrix3"/>
    <dgm:cxn modelId="{8EF414B7-8E56-4495-90F8-D7979BC631E9}" type="presParOf" srcId="{E0BF6C54-6155-4394-94FA-CBA7FE4251A7}" destId="{BD13B4E2-6E42-4CBC-A4D7-697B56113D9B}" srcOrd="1" destOrd="0" presId="urn:microsoft.com/office/officeart/2005/8/layout/matrix3"/>
    <dgm:cxn modelId="{02A1E84F-E013-49F2-9F93-E06A40D224A6}" type="presParOf" srcId="{E0BF6C54-6155-4394-94FA-CBA7FE4251A7}" destId="{2B4F0C3A-20CC-44B6-8D1F-FB81C3716CBA}" srcOrd="2" destOrd="0" presId="urn:microsoft.com/office/officeart/2005/8/layout/matrix3"/>
    <dgm:cxn modelId="{63976779-4592-4921-80B4-3C6E37E5B3BF}" type="presParOf" srcId="{E0BF6C54-6155-4394-94FA-CBA7FE4251A7}" destId="{CAF78BA3-6C22-48FF-9C21-6F6FF6F8BDC4}" srcOrd="3" destOrd="0" presId="urn:microsoft.com/office/officeart/2005/8/layout/matrix3"/>
    <dgm:cxn modelId="{EB4135B6-1462-4022-BF9B-9D9BC4AB8EC2}" type="presParOf" srcId="{E0BF6C54-6155-4394-94FA-CBA7FE4251A7}" destId="{74ACC4C5-F56D-4BB1-9BCB-F874FCDE63E3}"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47060-7667-40BF-905D-3E133006FC7A}">
      <dsp:nvSpPr>
        <dsp:cNvPr id="0" name=""/>
        <dsp:cNvSpPr/>
      </dsp:nvSpPr>
      <dsp:spPr>
        <a:xfrm>
          <a:off x="0" y="687425"/>
          <a:ext cx="9172179" cy="4536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D888DC-C69A-4C99-98D4-2656229E0B90}">
      <dsp:nvSpPr>
        <dsp:cNvPr id="0" name=""/>
        <dsp:cNvSpPr/>
      </dsp:nvSpPr>
      <dsp:spPr>
        <a:xfrm>
          <a:off x="458608" y="421745"/>
          <a:ext cx="6420525" cy="5313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681" tIns="0" rIns="242681" bIns="0" numCol="1" spcCol="1270" anchor="ctr" anchorCtr="0">
          <a:noAutofit/>
        </a:bodyPr>
        <a:lstStyle/>
        <a:p>
          <a:pPr marL="0" lvl="0" indent="0" algn="l" defTabSz="533400">
            <a:lnSpc>
              <a:spcPct val="90000"/>
            </a:lnSpc>
            <a:spcBef>
              <a:spcPct val="0"/>
            </a:spcBef>
            <a:spcAft>
              <a:spcPct val="35000"/>
            </a:spcAft>
            <a:buNone/>
          </a:pPr>
          <a:r>
            <a:rPr lang="es-PE" sz="1200" kern="1200" dirty="0"/>
            <a:t>1</a:t>
          </a:r>
          <a:r>
            <a:rPr lang="es-PE" sz="2000" kern="1200" dirty="0"/>
            <a:t>. DIOS ES SANTO EN SU POSICIÓN(Sal  AP:4:8 </a:t>
          </a:r>
          <a:endParaRPr lang="es-PE" sz="1200" kern="1200" dirty="0"/>
        </a:p>
      </dsp:txBody>
      <dsp:txXfrm>
        <a:off x="484547" y="447684"/>
        <a:ext cx="6368647" cy="479482"/>
      </dsp:txXfrm>
    </dsp:sp>
    <dsp:sp modelId="{48F5EBE5-125B-45AD-8DC7-4B07DD80BBE9}">
      <dsp:nvSpPr>
        <dsp:cNvPr id="0" name=""/>
        <dsp:cNvSpPr/>
      </dsp:nvSpPr>
      <dsp:spPr>
        <a:xfrm>
          <a:off x="0" y="1653250"/>
          <a:ext cx="9172179" cy="4536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472468-332F-4322-9D6D-28AF85E06015}">
      <dsp:nvSpPr>
        <dsp:cNvPr id="0" name=""/>
        <dsp:cNvSpPr/>
      </dsp:nvSpPr>
      <dsp:spPr>
        <a:xfrm>
          <a:off x="555347" y="1228337"/>
          <a:ext cx="6420525" cy="68070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681" tIns="0" rIns="242681" bIns="0" numCol="1" spcCol="1270" anchor="ctr" anchorCtr="0">
          <a:noAutofit/>
        </a:bodyPr>
        <a:lstStyle/>
        <a:p>
          <a:pPr marL="0" lvl="0" indent="0" algn="l" defTabSz="800100">
            <a:lnSpc>
              <a:spcPct val="90000"/>
            </a:lnSpc>
            <a:spcBef>
              <a:spcPct val="0"/>
            </a:spcBef>
            <a:spcAft>
              <a:spcPct val="35000"/>
            </a:spcAft>
            <a:buNone/>
          </a:pPr>
          <a:r>
            <a:rPr lang="es-MX" sz="1800" kern="1200" cap="all" baseline="0" dirty="0"/>
            <a:t>2. Dios es santo en sus acciones, santo en todo lo que hace.</a:t>
          </a:r>
          <a:r>
            <a:rPr lang="es-PE" sz="1800" kern="1200" cap="all" baseline="0" dirty="0"/>
            <a:t> (Sal 99:4-5</a:t>
          </a:r>
          <a:r>
            <a:rPr lang="es-MX" sz="1800" kern="1200" cap="all" baseline="0" dirty="0"/>
            <a:t> </a:t>
          </a:r>
          <a:endParaRPr lang="es-PE" sz="1800" kern="1200" cap="all" baseline="0" dirty="0"/>
        </a:p>
      </dsp:txBody>
      <dsp:txXfrm>
        <a:off x="588576" y="1261566"/>
        <a:ext cx="6354067" cy="614246"/>
      </dsp:txXfrm>
    </dsp:sp>
    <dsp:sp modelId="{12E0CBAF-D604-49D2-BC36-55B4B43755B3}">
      <dsp:nvSpPr>
        <dsp:cNvPr id="0" name=""/>
        <dsp:cNvSpPr/>
      </dsp:nvSpPr>
      <dsp:spPr>
        <a:xfrm>
          <a:off x="0" y="2469730"/>
          <a:ext cx="9172179" cy="4536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59B47E-D1B5-4190-AE29-38F2137A7C0D}">
      <dsp:nvSpPr>
        <dsp:cNvPr id="0" name=""/>
        <dsp:cNvSpPr/>
      </dsp:nvSpPr>
      <dsp:spPr>
        <a:xfrm>
          <a:off x="458608" y="2204050"/>
          <a:ext cx="6420525" cy="5313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681" tIns="0" rIns="242681" bIns="0" numCol="1" spcCol="1270" anchor="ctr" anchorCtr="0">
          <a:noAutofit/>
        </a:bodyPr>
        <a:lstStyle/>
        <a:p>
          <a:pPr marL="0" lvl="0" indent="0" algn="l" defTabSz="800100">
            <a:lnSpc>
              <a:spcPct val="90000"/>
            </a:lnSpc>
            <a:spcBef>
              <a:spcPct val="0"/>
            </a:spcBef>
            <a:spcAft>
              <a:spcPct val="35000"/>
            </a:spcAft>
            <a:buNone/>
          </a:pPr>
          <a:r>
            <a:rPr lang="es-MX" sz="1800" kern="1200" cap="all" baseline="0" dirty="0"/>
            <a:t>3. Dios es santo en su naturaleza, en su ser   1JUAN 1:5</a:t>
          </a:r>
          <a:endParaRPr lang="es-PE" sz="1800" kern="1200" cap="all" baseline="0" dirty="0"/>
        </a:p>
      </dsp:txBody>
      <dsp:txXfrm>
        <a:off x="484547" y="2229989"/>
        <a:ext cx="6368647"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6C9FA-49F6-47E4-88C7-025DCC925D70}">
      <dsp:nvSpPr>
        <dsp:cNvPr id="0" name=""/>
        <dsp:cNvSpPr/>
      </dsp:nvSpPr>
      <dsp:spPr>
        <a:xfrm>
          <a:off x="393929" y="2008"/>
          <a:ext cx="4450892" cy="1780357"/>
        </a:xfrm>
        <a:prstGeom prst="chevron">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s-MX" sz="1700" kern="1200" dirty="0"/>
            <a:t>Nuestra posición enfatiza que somos santos en nuestra postura. Jesús murió por nuestros pecados, nos perdonó e impartió nueva vida. </a:t>
          </a:r>
          <a:endParaRPr lang="es-PE" sz="1700" kern="1200" dirty="0"/>
        </a:p>
      </dsp:txBody>
      <dsp:txXfrm>
        <a:off x="1284108" y="2008"/>
        <a:ext cx="2670535" cy="1780357"/>
      </dsp:txXfrm>
    </dsp:sp>
    <dsp:sp modelId="{72DC98A5-FB25-4A42-8D53-5BF3620AB2C0}">
      <dsp:nvSpPr>
        <dsp:cNvPr id="0" name=""/>
        <dsp:cNvSpPr/>
      </dsp:nvSpPr>
      <dsp:spPr>
        <a:xfrm>
          <a:off x="393929" y="2031615"/>
          <a:ext cx="4450892" cy="1780357"/>
        </a:xfrm>
        <a:prstGeom prst="chevron">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s-MX" sz="1700" kern="1200" dirty="0"/>
            <a:t>Somos santos a través de Su muerte, sangre y sacrificio en la cruz. Cuando Jesús dijo: “Consumado es” y murió, Él pagó el castigo por nuestros pecados, de una vez y para siempre (</a:t>
          </a:r>
          <a:r>
            <a:rPr lang="es-MX" sz="1700" kern="1200" dirty="0" err="1"/>
            <a:t>Heb</a:t>
          </a:r>
          <a:r>
            <a:rPr lang="es-MX" sz="1700" kern="1200" dirty="0"/>
            <a:t> 10:10). </a:t>
          </a:r>
          <a:endParaRPr lang="es-PE" sz="1700" kern="1200" dirty="0"/>
        </a:p>
      </dsp:txBody>
      <dsp:txXfrm>
        <a:off x="1284108" y="2031615"/>
        <a:ext cx="2670535" cy="1780357"/>
      </dsp:txXfrm>
    </dsp:sp>
    <dsp:sp modelId="{5C307F04-FCEA-42B8-BFB4-4AE15F6FD2EB}">
      <dsp:nvSpPr>
        <dsp:cNvPr id="0" name=""/>
        <dsp:cNvSpPr/>
      </dsp:nvSpPr>
      <dsp:spPr>
        <a:xfrm>
          <a:off x="393929" y="4061222"/>
          <a:ext cx="4450892" cy="1780357"/>
        </a:xfrm>
        <a:prstGeom prst="chevron">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s-MX" sz="1700" kern="1200"/>
            <a:t>Y a través del nuevo pacto de Su sangre, Él proveyó el camino para que fuéramos justificados y naciéramos en su familia, santos en posición. </a:t>
          </a:r>
          <a:endParaRPr lang="es-PE" sz="1700" kern="1200"/>
        </a:p>
      </dsp:txBody>
      <dsp:txXfrm>
        <a:off x="1284108" y="4061222"/>
        <a:ext cx="2670535" cy="17803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67B1D-7FE6-4EBD-981A-CDC5E135CF6A}">
      <dsp:nvSpPr>
        <dsp:cNvPr id="0" name=""/>
        <dsp:cNvSpPr/>
      </dsp:nvSpPr>
      <dsp:spPr>
        <a:xfrm>
          <a:off x="0" y="0"/>
          <a:ext cx="4138844" cy="4138844"/>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CB4691-4085-4590-8979-9824684D8DD6}">
      <dsp:nvSpPr>
        <dsp:cNvPr id="0" name=""/>
        <dsp:cNvSpPr/>
      </dsp:nvSpPr>
      <dsp:spPr>
        <a:xfrm>
          <a:off x="2069422" y="0"/>
          <a:ext cx="8564050" cy="4138844"/>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MX" sz="2600" b="1" kern="1200" dirty="0"/>
            <a:t>A. Clave 1 para una vida santa: </a:t>
          </a:r>
          <a:r>
            <a:rPr lang="es-MX" sz="2600" b="1" kern="1200" dirty="0">
              <a:solidFill>
                <a:srgbClr val="C00000"/>
              </a:solidFill>
            </a:rPr>
            <a:t>Recordar</a:t>
          </a:r>
          <a:r>
            <a:rPr lang="es-MX" sz="2600" b="1" kern="1200" dirty="0"/>
            <a:t> que espiritualmente   estamos unidos a Jesucristo, en su muerte y vida  (vs</a:t>
          </a:r>
          <a:r>
            <a:rPr lang="es-PE" sz="2600" b="1" kern="1200" dirty="0"/>
            <a:t>1-11).</a:t>
          </a:r>
          <a:endParaRPr lang="es-PE" sz="2600" kern="1200" dirty="0"/>
        </a:p>
      </dsp:txBody>
      <dsp:txXfrm>
        <a:off x="2069422" y="0"/>
        <a:ext cx="8564050" cy="1241656"/>
      </dsp:txXfrm>
    </dsp:sp>
    <dsp:sp modelId="{0181B585-B2E7-4440-A141-6E2B2A39F5F1}">
      <dsp:nvSpPr>
        <dsp:cNvPr id="0" name=""/>
        <dsp:cNvSpPr/>
      </dsp:nvSpPr>
      <dsp:spPr>
        <a:xfrm>
          <a:off x="724299" y="1241656"/>
          <a:ext cx="2690246" cy="2690246"/>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D8371B-C61B-4755-933C-EA0A445E80D8}">
      <dsp:nvSpPr>
        <dsp:cNvPr id="0" name=""/>
        <dsp:cNvSpPr/>
      </dsp:nvSpPr>
      <dsp:spPr>
        <a:xfrm>
          <a:off x="2069422" y="1241656"/>
          <a:ext cx="8564050" cy="2690246"/>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MX" sz="2600" b="1" kern="1200" dirty="0"/>
            <a:t>B. Clave 2  : </a:t>
          </a:r>
          <a:r>
            <a:rPr lang="es-MX" sz="2600" b="1" kern="1200" dirty="0">
              <a:solidFill>
                <a:srgbClr val="C00000"/>
              </a:solidFill>
            </a:rPr>
            <a:t>Resistir</a:t>
          </a:r>
          <a:r>
            <a:rPr lang="es-MX" sz="2600" b="1" kern="1200" dirty="0"/>
            <a:t> el pecado, las tentaciones </a:t>
          </a:r>
          <a:r>
            <a:rPr lang="es-PE" sz="2600" b="1" kern="1200" dirty="0"/>
            <a:t>y el diablo, para poder permanecer libres (v.12).</a:t>
          </a:r>
          <a:endParaRPr lang="es-PE" sz="2600" kern="1200" dirty="0"/>
        </a:p>
      </dsp:txBody>
      <dsp:txXfrm>
        <a:off x="2069422" y="1241656"/>
        <a:ext cx="8564050" cy="1241652"/>
      </dsp:txXfrm>
    </dsp:sp>
    <dsp:sp modelId="{7009BC16-F08D-47D3-9B19-59CE79285248}">
      <dsp:nvSpPr>
        <dsp:cNvPr id="0" name=""/>
        <dsp:cNvSpPr/>
      </dsp:nvSpPr>
      <dsp:spPr>
        <a:xfrm>
          <a:off x="1448596" y="2483308"/>
          <a:ext cx="1241652" cy="1241652"/>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ABDE24-11F4-43E6-9837-998381D4E0B3}">
      <dsp:nvSpPr>
        <dsp:cNvPr id="0" name=""/>
        <dsp:cNvSpPr/>
      </dsp:nvSpPr>
      <dsp:spPr>
        <a:xfrm>
          <a:off x="2069422" y="2483308"/>
          <a:ext cx="8564050" cy="1241652"/>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MX" sz="2600" b="1" kern="1200" dirty="0"/>
            <a:t>C. Clave 3 :</a:t>
          </a:r>
          <a:r>
            <a:rPr lang="es-MX" sz="2600" b="1" kern="1200" dirty="0">
              <a:solidFill>
                <a:srgbClr val="C00000"/>
              </a:solidFill>
            </a:rPr>
            <a:t>Presentar</a:t>
          </a:r>
          <a:r>
            <a:rPr lang="es-MX" sz="2600" b="1" kern="1200" dirty="0"/>
            <a:t> los miembros del cuerpo y las habilidades a Dios, jamás al pecado (vs.13-14).</a:t>
          </a:r>
          <a:endParaRPr lang="es-PE" sz="2600" kern="1200" dirty="0"/>
        </a:p>
      </dsp:txBody>
      <dsp:txXfrm>
        <a:off x="2069422" y="2483308"/>
        <a:ext cx="8564050" cy="12416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22080-72CB-4660-A1AD-566B09DE7F1C}">
      <dsp:nvSpPr>
        <dsp:cNvPr id="0" name=""/>
        <dsp:cNvSpPr/>
      </dsp:nvSpPr>
      <dsp:spPr>
        <a:xfrm>
          <a:off x="0" y="0"/>
          <a:ext cx="7569200" cy="75074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PE" sz="2100" kern="1200" dirty="0"/>
            <a:t>Para leer las Escrituras, ver a los necesitados </a:t>
          </a:r>
        </a:p>
      </dsp:txBody>
      <dsp:txXfrm>
        <a:off x="1588914" y="0"/>
        <a:ext cx="5980285" cy="750744"/>
      </dsp:txXfrm>
    </dsp:sp>
    <dsp:sp modelId="{2D059F7A-5253-4DFB-87AF-DE49EA9572E8}">
      <dsp:nvSpPr>
        <dsp:cNvPr id="0" name=""/>
        <dsp:cNvSpPr/>
      </dsp:nvSpPr>
      <dsp:spPr>
        <a:xfrm>
          <a:off x="75074" y="75074"/>
          <a:ext cx="1513840" cy="600595"/>
        </a:xfrm>
        <a:prstGeom prst="roundRect">
          <a:avLst>
            <a:gd name="adj" fmla="val 10000"/>
          </a:avLst>
        </a:prstGeom>
        <a:blipFill rotWithShape="1">
          <a:blip xmlns:r="http://schemas.openxmlformats.org/officeDocument/2006/relationships" r:embed="rId1"/>
          <a:srcRect/>
          <a:stretch>
            <a:fillRect l="-48000" r="-48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562753-59AF-4042-8A4E-54FB5E22662C}">
      <dsp:nvSpPr>
        <dsp:cNvPr id="0" name=""/>
        <dsp:cNvSpPr/>
      </dsp:nvSpPr>
      <dsp:spPr>
        <a:xfrm>
          <a:off x="0" y="825819"/>
          <a:ext cx="7569200" cy="75074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PE" sz="2100" kern="1200" dirty="0"/>
            <a:t>Para escuchar  música piadosa, buenas conversaciones </a:t>
          </a:r>
        </a:p>
      </dsp:txBody>
      <dsp:txXfrm>
        <a:off x="1588914" y="825819"/>
        <a:ext cx="5980285" cy="750744"/>
      </dsp:txXfrm>
    </dsp:sp>
    <dsp:sp modelId="{97518591-8305-44DB-97C5-2CA514BC6373}">
      <dsp:nvSpPr>
        <dsp:cNvPr id="0" name=""/>
        <dsp:cNvSpPr/>
      </dsp:nvSpPr>
      <dsp:spPr>
        <a:xfrm>
          <a:off x="75074" y="900893"/>
          <a:ext cx="1513840" cy="600595"/>
        </a:xfrm>
        <a:prstGeom prst="roundRect">
          <a:avLst>
            <a:gd name="adj" fmla="val 10000"/>
          </a:avLst>
        </a:prstGeom>
        <a:blipFill rotWithShape="1">
          <a:blip xmlns:r="http://schemas.openxmlformats.org/officeDocument/2006/relationships" r:embed="rId2"/>
          <a:srcRect/>
          <a:stretch>
            <a:fillRect l="-8000" r="-8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93554F-03EE-481D-9F61-A6D056A27188}">
      <dsp:nvSpPr>
        <dsp:cNvPr id="0" name=""/>
        <dsp:cNvSpPr/>
      </dsp:nvSpPr>
      <dsp:spPr>
        <a:xfrm>
          <a:off x="0" y="1651638"/>
          <a:ext cx="7569200" cy="75074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PE" sz="2100" kern="1200" dirty="0"/>
            <a:t>Para ayudar  </a:t>
          </a:r>
        </a:p>
      </dsp:txBody>
      <dsp:txXfrm>
        <a:off x="1588914" y="1651638"/>
        <a:ext cx="5980285" cy="750744"/>
      </dsp:txXfrm>
    </dsp:sp>
    <dsp:sp modelId="{D501D9DB-8BF5-440E-B12A-F21464449B65}">
      <dsp:nvSpPr>
        <dsp:cNvPr id="0" name=""/>
        <dsp:cNvSpPr/>
      </dsp:nvSpPr>
      <dsp:spPr>
        <a:xfrm>
          <a:off x="75074" y="1726713"/>
          <a:ext cx="1513840" cy="600595"/>
        </a:xfrm>
        <a:prstGeom prst="roundRect">
          <a:avLst>
            <a:gd name="adj" fmla="val 10000"/>
          </a:avLst>
        </a:prstGeom>
        <a:blipFill rotWithShape="1">
          <a:blip xmlns:r="http://schemas.openxmlformats.org/officeDocument/2006/relationships" r:embed="rId3"/>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CEE903-FA0B-4C82-9D40-0066A2601AB8}">
      <dsp:nvSpPr>
        <dsp:cNvPr id="0" name=""/>
        <dsp:cNvSpPr/>
      </dsp:nvSpPr>
      <dsp:spPr>
        <a:xfrm>
          <a:off x="0" y="2477457"/>
          <a:ext cx="7569200" cy="75074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PE" sz="2100" kern="1200" dirty="0"/>
            <a:t>Para pensar en las Escrituras, en el perdón  </a:t>
          </a:r>
        </a:p>
      </dsp:txBody>
      <dsp:txXfrm>
        <a:off x="1588914" y="2477457"/>
        <a:ext cx="5980285" cy="750744"/>
      </dsp:txXfrm>
    </dsp:sp>
    <dsp:sp modelId="{72267C2F-23C2-47C7-A243-54363952E3F3}">
      <dsp:nvSpPr>
        <dsp:cNvPr id="0" name=""/>
        <dsp:cNvSpPr/>
      </dsp:nvSpPr>
      <dsp:spPr>
        <a:xfrm>
          <a:off x="75074" y="2552532"/>
          <a:ext cx="1513840" cy="600595"/>
        </a:xfrm>
        <a:prstGeom prst="roundRect">
          <a:avLst>
            <a:gd name="adj" fmla="val 10000"/>
          </a:avLst>
        </a:prstGeom>
        <a:blipFill rotWithShape="1">
          <a:blip xmlns:r="http://schemas.openxmlformats.org/officeDocument/2006/relationships" r:embed="rId4"/>
          <a:srcRect/>
          <a:stretch>
            <a:fillRect t="-31000" b="-31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91FA73-20BD-4158-9466-703646FB0118}">
      <dsp:nvSpPr>
        <dsp:cNvPr id="0" name=""/>
        <dsp:cNvSpPr/>
      </dsp:nvSpPr>
      <dsp:spPr>
        <a:xfrm>
          <a:off x="0" y="3303277"/>
          <a:ext cx="7569200" cy="75074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PE" sz="2100" kern="1200" dirty="0"/>
            <a:t>Para adorar a Dios </a:t>
          </a:r>
        </a:p>
      </dsp:txBody>
      <dsp:txXfrm>
        <a:off x="1588914" y="3303277"/>
        <a:ext cx="5980285" cy="750744"/>
      </dsp:txXfrm>
    </dsp:sp>
    <dsp:sp modelId="{F4EAB377-3B8C-43C4-B43F-25FFCA4E6321}">
      <dsp:nvSpPr>
        <dsp:cNvPr id="0" name=""/>
        <dsp:cNvSpPr/>
      </dsp:nvSpPr>
      <dsp:spPr>
        <a:xfrm>
          <a:off x="75074" y="3378351"/>
          <a:ext cx="1513840" cy="600595"/>
        </a:xfrm>
        <a:prstGeom prst="roundRect">
          <a:avLst>
            <a:gd name="adj" fmla="val 10000"/>
          </a:avLst>
        </a:prstGeom>
        <a:blipFill rotWithShape="1">
          <a:blip xmlns:r="http://schemas.openxmlformats.org/officeDocument/2006/relationships" r:embed="rId5"/>
          <a:srcRect/>
          <a:stretch>
            <a:fillRect t="-48000" b="-48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67BFAA-0F32-4321-A102-EFC9C0780E84}">
      <dsp:nvSpPr>
        <dsp:cNvPr id="0" name=""/>
        <dsp:cNvSpPr/>
      </dsp:nvSpPr>
      <dsp:spPr>
        <a:xfrm>
          <a:off x="0" y="4129096"/>
          <a:ext cx="7569200" cy="75074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PE" sz="2100" kern="1200" dirty="0"/>
            <a:t>Para elegir pensamientos que honren a Dios</a:t>
          </a:r>
        </a:p>
      </dsp:txBody>
      <dsp:txXfrm>
        <a:off x="1588914" y="4129096"/>
        <a:ext cx="5980285" cy="750744"/>
      </dsp:txXfrm>
    </dsp:sp>
    <dsp:sp modelId="{9899713A-8F34-497F-B3AB-8ED20FDB51DC}">
      <dsp:nvSpPr>
        <dsp:cNvPr id="0" name=""/>
        <dsp:cNvSpPr/>
      </dsp:nvSpPr>
      <dsp:spPr>
        <a:xfrm>
          <a:off x="75074" y="4204171"/>
          <a:ext cx="1513840" cy="600595"/>
        </a:xfrm>
        <a:prstGeom prst="roundRect">
          <a:avLst>
            <a:gd name="adj" fmla="val 10000"/>
          </a:avLst>
        </a:prstGeom>
        <a:blipFill rotWithShape="1">
          <a:blip xmlns:r="http://schemas.openxmlformats.org/officeDocument/2006/relationships" r:embed="rId6"/>
          <a:srcRect/>
          <a:stretch>
            <a:fillRect t="-76000" b="-76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3D3FE-C8A8-4E8E-98DE-BCC70D465C76}">
      <dsp:nvSpPr>
        <dsp:cNvPr id="0" name=""/>
        <dsp:cNvSpPr/>
      </dsp:nvSpPr>
      <dsp:spPr>
        <a:xfrm>
          <a:off x="0" y="0"/>
          <a:ext cx="4129086" cy="4129086"/>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28E5D3-A205-4FB1-8458-F0DE3E2E20D9}">
      <dsp:nvSpPr>
        <dsp:cNvPr id="0" name=""/>
        <dsp:cNvSpPr/>
      </dsp:nvSpPr>
      <dsp:spPr>
        <a:xfrm>
          <a:off x="2064543" y="0"/>
          <a:ext cx="6636544" cy="4129086"/>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MX" sz="2500" b="1" kern="1200" dirty="0"/>
            <a:t>D. Clave 4 para una vida santa: </a:t>
          </a:r>
          <a:r>
            <a:rPr lang="es-MX" sz="2500" b="1" kern="1200" dirty="0">
              <a:solidFill>
                <a:srgbClr val="C00000"/>
              </a:solidFill>
            </a:rPr>
            <a:t>Reconocer</a:t>
          </a:r>
          <a:r>
            <a:rPr lang="es-MX" sz="2500" b="1" kern="1200" dirty="0"/>
            <a:t> que cada persona es esclava del pecado o de la justicia (vs.15-18). </a:t>
          </a:r>
          <a:endParaRPr lang="es-PE" sz="2500" kern="1200" dirty="0"/>
        </a:p>
      </dsp:txBody>
      <dsp:txXfrm>
        <a:off x="2064543" y="0"/>
        <a:ext cx="6636544" cy="1238728"/>
      </dsp:txXfrm>
    </dsp:sp>
    <dsp:sp modelId="{D65620A5-9890-4A48-9695-287EDCA2D293}">
      <dsp:nvSpPr>
        <dsp:cNvPr id="0" name=""/>
        <dsp:cNvSpPr/>
      </dsp:nvSpPr>
      <dsp:spPr>
        <a:xfrm>
          <a:off x="722591" y="1238728"/>
          <a:ext cx="2683903" cy="2683903"/>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8CAE81-C984-4B2E-9098-6F757E6E731B}">
      <dsp:nvSpPr>
        <dsp:cNvPr id="0" name=""/>
        <dsp:cNvSpPr/>
      </dsp:nvSpPr>
      <dsp:spPr>
        <a:xfrm>
          <a:off x="2064543" y="1238728"/>
          <a:ext cx="6636544" cy="2683903"/>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MX" sz="2500" b="1" kern="1200" dirty="0"/>
            <a:t>E. Clave 5 para una vida santa: </a:t>
          </a:r>
          <a:r>
            <a:rPr lang="es-MX" sz="2500" b="1" kern="1200" dirty="0">
              <a:solidFill>
                <a:srgbClr val="C00000"/>
              </a:solidFill>
            </a:rPr>
            <a:t>Discernir</a:t>
          </a:r>
          <a:r>
            <a:rPr lang="es-MX" sz="2500" b="1" kern="1200" dirty="0"/>
            <a:t> que lo malo empeora y lo </a:t>
          </a:r>
          <a:r>
            <a:rPr lang="es-PE" sz="2500" b="1" kern="1200" dirty="0"/>
            <a:t>bueno mejora (vs 6:19).</a:t>
          </a:r>
          <a:endParaRPr lang="es-PE" sz="2500" kern="1200" dirty="0"/>
        </a:p>
      </dsp:txBody>
      <dsp:txXfrm>
        <a:off x="2064543" y="1238728"/>
        <a:ext cx="6636544" cy="1238724"/>
      </dsp:txXfrm>
    </dsp:sp>
    <dsp:sp modelId="{BE4D3E46-9784-4550-9A21-AC1B536697D5}">
      <dsp:nvSpPr>
        <dsp:cNvPr id="0" name=""/>
        <dsp:cNvSpPr/>
      </dsp:nvSpPr>
      <dsp:spPr>
        <a:xfrm>
          <a:off x="1445181" y="2477453"/>
          <a:ext cx="1238724" cy="1238724"/>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64AB87-C167-4AF5-A292-CBFACFF30E60}">
      <dsp:nvSpPr>
        <dsp:cNvPr id="0" name=""/>
        <dsp:cNvSpPr/>
      </dsp:nvSpPr>
      <dsp:spPr>
        <a:xfrm>
          <a:off x="2064543" y="2477453"/>
          <a:ext cx="6636544" cy="1238724"/>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MX" sz="2500" b="1" kern="1200" dirty="0"/>
            <a:t>F. Clave 6 para una vida santa: </a:t>
          </a:r>
          <a:r>
            <a:rPr lang="es-MX" sz="2500" b="1" kern="1200" dirty="0">
              <a:solidFill>
                <a:srgbClr val="C00000"/>
              </a:solidFill>
            </a:rPr>
            <a:t>Repasar</a:t>
          </a:r>
          <a:r>
            <a:rPr lang="es-MX" sz="2500" b="1" kern="1200" dirty="0"/>
            <a:t> los resultados de servir al pecado y servir a la justicia (vs. 6:20-23). </a:t>
          </a:r>
          <a:endParaRPr lang="es-PE" sz="2500" kern="1200" dirty="0"/>
        </a:p>
      </dsp:txBody>
      <dsp:txXfrm>
        <a:off x="2064543" y="2477453"/>
        <a:ext cx="6636544" cy="12387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1709D-5058-4CD9-A005-AE348AFF330B}">
      <dsp:nvSpPr>
        <dsp:cNvPr id="0" name=""/>
        <dsp:cNvSpPr/>
      </dsp:nvSpPr>
      <dsp:spPr>
        <a:xfrm>
          <a:off x="3432114" y="0"/>
          <a:ext cx="5008684" cy="4786311"/>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902BD9-8933-4B1D-9D8A-B48846D6881B}">
      <dsp:nvSpPr>
        <dsp:cNvPr id="0" name=""/>
        <dsp:cNvSpPr/>
      </dsp:nvSpPr>
      <dsp:spPr>
        <a:xfrm>
          <a:off x="3998000" y="454699"/>
          <a:ext cx="1866661" cy="186666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b="1" kern="1200"/>
            <a:t>A. La relación de los creyentes con Dios en Cristo (Romanos 8:1).</a:t>
          </a:r>
          <a:endParaRPr lang="es-PE" sz="1800" kern="1200"/>
        </a:p>
      </dsp:txBody>
      <dsp:txXfrm>
        <a:off x="4089123" y="545822"/>
        <a:ext cx="1684415" cy="1684415"/>
      </dsp:txXfrm>
    </dsp:sp>
    <dsp:sp modelId="{DD718E03-6984-49C4-98A0-CBFC2815296C}">
      <dsp:nvSpPr>
        <dsp:cNvPr id="0" name=""/>
        <dsp:cNvSpPr/>
      </dsp:nvSpPr>
      <dsp:spPr>
        <a:xfrm>
          <a:off x="6008251" y="454699"/>
          <a:ext cx="1866661" cy="186666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b="1" kern="1200"/>
            <a:t>Principio: Ninguna condenación hay para los que están en Cristo Jesús.</a:t>
          </a:r>
          <a:endParaRPr lang="es-PE" sz="1800" kern="1200"/>
        </a:p>
      </dsp:txBody>
      <dsp:txXfrm>
        <a:off x="6099374" y="545822"/>
        <a:ext cx="1684415" cy="1684415"/>
      </dsp:txXfrm>
    </dsp:sp>
    <dsp:sp modelId="{93D8D593-98BA-4335-947C-1F4FEFF8BED5}">
      <dsp:nvSpPr>
        <dsp:cNvPr id="0" name=""/>
        <dsp:cNvSpPr/>
      </dsp:nvSpPr>
      <dsp:spPr>
        <a:xfrm>
          <a:off x="3998000" y="2464950"/>
          <a:ext cx="1866661" cy="186666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b="1" kern="1200"/>
            <a:t>B. La relación de los creyentes con el pecado (Romanos 8:2-3)</a:t>
          </a:r>
          <a:endParaRPr lang="es-PE" sz="1800" kern="1200"/>
        </a:p>
      </dsp:txBody>
      <dsp:txXfrm>
        <a:off x="4089123" y="2556073"/>
        <a:ext cx="1684415" cy="1684415"/>
      </dsp:txXfrm>
    </dsp:sp>
    <dsp:sp modelId="{ABDD0049-7EDA-4B1D-9C3B-6FCFEDCD9F0E}">
      <dsp:nvSpPr>
        <dsp:cNvPr id="0" name=""/>
        <dsp:cNvSpPr/>
      </dsp:nvSpPr>
      <dsp:spPr>
        <a:xfrm>
          <a:off x="6008251" y="2464950"/>
          <a:ext cx="1866661" cy="186666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b="1" kern="1200"/>
            <a:t>Principio: Cristo nos ha liberado del poder que el pecado tenía sobre nosotros.</a:t>
          </a:r>
          <a:endParaRPr lang="es-PE" sz="1800" kern="1200"/>
        </a:p>
      </dsp:txBody>
      <dsp:txXfrm>
        <a:off x="6099374" y="2556073"/>
        <a:ext cx="1684415" cy="16844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51A48-072A-4357-B59B-4554B11D24AC}">
      <dsp:nvSpPr>
        <dsp:cNvPr id="0" name=""/>
        <dsp:cNvSpPr/>
      </dsp:nvSpPr>
      <dsp:spPr>
        <a:xfrm>
          <a:off x="2100262" y="0"/>
          <a:ext cx="5443538" cy="544353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13B4E2-6E42-4CBC-A4D7-697B56113D9B}">
      <dsp:nvSpPr>
        <dsp:cNvPr id="0" name=""/>
        <dsp:cNvSpPr/>
      </dsp:nvSpPr>
      <dsp:spPr>
        <a:xfrm>
          <a:off x="2617398" y="517136"/>
          <a:ext cx="2122979" cy="212297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b="1" kern="1200"/>
            <a:t>C. La relación de los creyentes con la ley (Romanos 8:4)</a:t>
          </a:r>
          <a:endParaRPr lang="es-PE" sz="1800" kern="1200"/>
        </a:p>
      </dsp:txBody>
      <dsp:txXfrm>
        <a:off x="2721033" y="620771"/>
        <a:ext cx="1915709" cy="1915709"/>
      </dsp:txXfrm>
    </dsp:sp>
    <dsp:sp modelId="{2B4F0C3A-20CC-44B6-8D1F-FB81C3716CBA}">
      <dsp:nvSpPr>
        <dsp:cNvPr id="0" name=""/>
        <dsp:cNvSpPr/>
      </dsp:nvSpPr>
      <dsp:spPr>
        <a:xfrm>
          <a:off x="4903684" y="517136"/>
          <a:ext cx="2122979" cy="212297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b="1" kern="1200" dirty="0"/>
            <a:t>Principio: La ley de Dios no está por encima, ni por debajo, ni detrás de nosotros, Su ley está en nosotros.</a:t>
          </a:r>
          <a:endParaRPr lang="es-PE" sz="1800" kern="1200" dirty="0"/>
        </a:p>
      </dsp:txBody>
      <dsp:txXfrm>
        <a:off x="5007319" y="620771"/>
        <a:ext cx="1915709" cy="1915709"/>
      </dsp:txXfrm>
    </dsp:sp>
    <dsp:sp modelId="{CAF78BA3-6C22-48FF-9C21-6F6FF6F8BDC4}">
      <dsp:nvSpPr>
        <dsp:cNvPr id="0" name=""/>
        <dsp:cNvSpPr/>
      </dsp:nvSpPr>
      <dsp:spPr>
        <a:xfrm>
          <a:off x="2617398" y="2803422"/>
          <a:ext cx="2122979" cy="212297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b="1" kern="1200" dirty="0"/>
            <a:t>D. La relación de los creyentes con el Espíritu Santo (Romanos 8:4)</a:t>
          </a:r>
          <a:endParaRPr lang="es-PE" sz="1800" kern="1200" dirty="0"/>
        </a:p>
      </dsp:txBody>
      <dsp:txXfrm>
        <a:off x="2721033" y="2907057"/>
        <a:ext cx="1915709" cy="1915709"/>
      </dsp:txXfrm>
    </dsp:sp>
    <dsp:sp modelId="{74ACC4C5-F56D-4BB1-9BCB-F874FCDE63E3}">
      <dsp:nvSpPr>
        <dsp:cNvPr id="0" name=""/>
        <dsp:cNvSpPr/>
      </dsp:nvSpPr>
      <dsp:spPr>
        <a:xfrm>
          <a:off x="4903684" y="2803422"/>
          <a:ext cx="2122979" cy="212297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b="1" kern="1200"/>
            <a:t>Principio: El poder del Espíritu Santo nos capacita para obedecer la ley del amor.</a:t>
          </a:r>
          <a:endParaRPr lang="es-PE" sz="1800" kern="1200"/>
        </a:p>
      </dsp:txBody>
      <dsp:txXfrm>
        <a:off x="5007319" y="2907057"/>
        <a:ext cx="1915709" cy="191570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10E0BA-2A94-9093-E57E-F4FEA3D422C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BA5DFE45-3BF4-05E8-D1B7-90A43BFB1A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72454AE-9021-AB31-0628-1053E24DD125}"/>
              </a:ext>
            </a:extLst>
          </p:cNvPr>
          <p:cNvSpPr>
            <a:spLocks noGrp="1"/>
          </p:cNvSpPr>
          <p:nvPr>
            <p:ph type="dt" sz="half" idx="10"/>
          </p:nvPr>
        </p:nvSpPr>
        <p:spPr/>
        <p:txBody>
          <a:bodyPr/>
          <a:lstStyle/>
          <a:p>
            <a:fld id="{8816C561-17B2-8F44-BC91-989E17E4A89B}" type="datetimeFigureOut">
              <a:rPr lang="es-ES" smtClean="0"/>
              <a:t>15/10/2025</a:t>
            </a:fld>
            <a:endParaRPr lang="es-ES"/>
          </a:p>
        </p:txBody>
      </p:sp>
      <p:sp>
        <p:nvSpPr>
          <p:cNvPr id="5" name="Marcador de pie de página 4">
            <a:extLst>
              <a:ext uri="{FF2B5EF4-FFF2-40B4-BE49-F238E27FC236}">
                <a16:creationId xmlns:a16="http://schemas.microsoft.com/office/drawing/2014/main" id="{9A2E2727-B7DF-9D7F-A8C2-CB20A9200E3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41934E-4767-D479-C18E-04FCFBB30E35}"/>
              </a:ext>
            </a:extLst>
          </p:cNvPr>
          <p:cNvSpPr>
            <a:spLocks noGrp="1"/>
          </p:cNvSpPr>
          <p:nvPr>
            <p:ph type="sldNum" sz="quarter" idx="12"/>
          </p:nvPr>
        </p:nvSpPr>
        <p:spPr/>
        <p:txBody>
          <a:bodyPr/>
          <a:lstStyle/>
          <a:p>
            <a:fld id="{9EFAB298-A282-C349-B8E7-E03983811FA3}" type="slidenum">
              <a:rPr lang="es-ES" smtClean="0"/>
              <a:t>‹Nº›</a:t>
            </a:fld>
            <a:endParaRPr lang="es-ES"/>
          </a:p>
        </p:txBody>
      </p:sp>
    </p:spTree>
    <p:extLst>
      <p:ext uri="{BB962C8B-B14F-4D97-AF65-F5344CB8AC3E}">
        <p14:creationId xmlns:p14="http://schemas.microsoft.com/office/powerpoint/2010/main" val="934684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336B38-5CF5-30C5-CDE5-0B0D767806C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8F2530C-E8DD-7104-8C78-E7922780ECF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5B41883-6A60-C7CC-378B-1AACADDD832B}"/>
              </a:ext>
            </a:extLst>
          </p:cNvPr>
          <p:cNvSpPr>
            <a:spLocks noGrp="1"/>
          </p:cNvSpPr>
          <p:nvPr>
            <p:ph type="dt" sz="half" idx="10"/>
          </p:nvPr>
        </p:nvSpPr>
        <p:spPr/>
        <p:txBody>
          <a:bodyPr/>
          <a:lstStyle/>
          <a:p>
            <a:fld id="{8816C561-17B2-8F44-BC91-989E17E4A89B}" type="datetimeFigureOut">
              <a:rPr lang="es-ES" smtClean="0"/>
              <a:t>15/10/2025</a:t>
            </a:fld>
            <a:endParaRPr lang="es-ES"/>
          </a:p>
        </p:txBody>
      </p:sp>
      <p:sp>
        <p:nvSpPr>
          <p:cNvPr id="5" name="Marcador de pie de página 4">
            <a:extLst>
              <a:ext uri="{FF2B5EF4-FFF2-40B4-BE49-F238E27FC236}">
                <a16:creationId xmlns:a16="http://schemas.microsoft.com/office/drawing/2014/main" id="{EAF4D26A-46D6-DF93-1530-5DE3669E11E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60525B6-8336-E183-4D5A-00AC908EC4B2}"/>
              </a:ext>
            </a:extLst>
          </p:cNvPr>
          <p:cNvSpPr>
            <a:spLocks noGrp="1"/>
          </p:cNvSpPr>
          <p:nvPr>
            <p:ph type="sldNum" sz="quarter" idx="12"/>
          </p:nvPr>
        </p:nvSpPr>
        <p:spPr/>
        <p:txBody>
          <a:bodyPr/>
          <a:lstStyle/>
          <a:p>
            <a:fld id="{9EFAB298-A282-C349-B8E7-E03983811FA3}" type="slidenum">
              <a:rPr lang="es-ES" smtClean="0"/>
              <a:t>‹Nº›</a:t>
            </a:fld>
            <a:endParaRPr lang="es-ES"/>
          </a:p>
        </p:txBody>
      </p:sp>
    </p:spTree>
    <p:extLst>
      <p:ext uri="{BB962C8B-B14F-4D97-AF65-F5344CB8AC3E}">
        <p14:creationId xmlns:p14="http://schemas.microsoft.com/office/powerpoint/2010/main" val="1976436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ECA8CE-78E6-1DBC-F331-951D5C43091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20D521E-64A3-5D6A-93B6-3463EAB78FB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A242524-3EE9-777C-7932-1FE73404784F}"/>
              </a:ext>
            </a:extLst>
          </p:cNvPr>
          <p:cNvSpPr>
            <a:spLocks noGrp="1"/>
          </p:cNvSpPr>
          <p:nvPr>
            <p:ph type="dt" sz="half" idx="10"/>
          </p:nvPr>
        </p:nvSpPr>
        <p:spPr/>
        <p:txBody>
          <a:bodyPr/>
          <a:lstStyle/>
          <a:p>
            <a:fld id="{8816C561-17B2-8F44-BC91-989E17E4A89B}" type="datetimeFigureOut">
              <a:rPr lang="es-ES" smtClean="0"/>
              <a:t>15/10/2025</a:t>
            </a:fld>
            <a:endParaRPr lang="es-ES"/>
          </a:p>
        </p:txBody>
      </p:sp>
      <p:sp>
        <p:nvSpPr>
          <p:cNvPr id="5" name="Marcador de pie de página 4">
            <a:extLst>
              <a:ext uri="{FF2B5EF4-FFF2-40B4-BE49-F238E27FC236}">
                <a16:creationId xmlns:a16="http://schemas.microsoft.com/office/drawing/2014/main" id="{9F1B6FC0-4860-3D58-7BFF-91EFE8E424A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8B17936-249D-30CE-EBE0-F85110299C46}"/>
              </a:ext>
            </a:extLst>
          </p:cNvPr>
          <p:cNvSpPr>
            <a:spLocks noGrp="1"/>
          </p:cNvSpPr>
          <p:nvPr>
            <p:ph type="sldNum" sz="quarter" idx="12"/>
          </p:nvPr>
        </p:nvSpPr>
        <p:spPr/>
        <p:txBody>
          <a:bodyPr/>
          <a:lstStyle/>
          <a:p>
            <a:fld id="{9EFAB298-A282-C349-B8E7-E03983811FA3}" type="slidenum">
              <a:rPr lang="es-ES" smtClean="0"/>
              <a:t>‹Nº›</a:t>
            </a:fld>
            <a:endParaRPr lang="es-ES"/>
          </a:p>
        </p:txBody>
      </p:sp>
    </p:spTree>
    <p:extLst>
      <p:ext uri="{BB962C8B-B14F-4D97-AF65-F5344CB8AC3E}">
        <p14:creationId xmlns:p14="http://schemas.microsoft.com/office/powerpoint/2010/main" val="2258323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64A1DE-07B4-3B55-388E-9975B645BAD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B0C1E07-1D53-D9DB-FF3C-3DD8E866B4C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49CF7E-E0E3-0F4B-AEDD-8A07C26EBFF5}"/>
              </a:ext>
            </a:extLst>
          </p:cNvPr>
          <p:cNvSpPr>
            <a:spLocks noGrp="1"/>
          </p:cNvSpPr>
          <p:nvPr>
            <p:ph type="dt" sz="half" idx="10"/>
          </p:nvPr>
        </p:nvSpPr>
        <p:spPr/>
        <p:txBody>
          <a:bodyPr/>
          <a:lstStyle/>
          <a:p>
            <a:fld id="{8816C561-17B2-8F44-BC91-989E17E4A89B}" type="datetimeFigureOut">
              <a:rPr lang="es-ES" smtClean="0"/>
              <a:t>15/10/2025</a:t>
            </a:fld>
            <a:endParaRPr lang="es-ES"/>
          </a:p>
        </p:txBody>
      </p:sp>
      <p:sp>
        <p:nvSpPr>
          <p:cNvPr id="5" name="Marcador de pie de página 4">
            <a:extLst>
              <a:ext uri="{FF2B5EF4-FFF2-40B4-BE49-F238E27FC236}">
                <a16:creationId xmlns:a16="http://schemas.microsoft.com/office/drawing/2014/main" id="{D6FCA9DF-6E9B-444D-7E04-6BF1B05C03B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766FAA1-E3A3-246F-3BEE-ABEE75DF747D}"/>
              </a:ext>
            </a:extLst>
          </p:cNvPr>
          <p:cNvSpPr>
            <a:spLocks noGrp="1"/>
          </p:cNvSpPr>
          <p:nvPr>
            <p:ph type="sldNum" sz="quarter" idx="12"/>
          </p:nvPr>
        </p:nvSpPr>
        <p:spPr/>
        <p:txBody>
          <a:bodyPr/>
          <a:lstStyle/>
          <a:p>
            <a:fld id="{9EFAB298-A282-C349-B8E7-E03983811FA3}" type="slidenum">
              <a:rPr lang="es-ES" smtClean="0"/>
              <a:t>‹Nº›</a:t>
            </a:fld>
            <a:endParaRPr lang="es-ES"/>
          </a:p>
        </p:txBody>
      </p:sp>
    </p:spTree>
    <p:extLst>
      <p:ext uri="{BB962C8B-B14F-4D97-AF65-F5344CB8AC3E}">
        <p14:creationId xmlns:p14="http://schemas.microsoft.com/office/powerpoint/2010/main" val="2696905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38D74C-141A-C3CE-EC50-30DA865078D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D9DB2A5-9D96-5D23-A004-2120F10901A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A017550-29E1-5492-31A5-A5D4BAA67173}"/>
              </a:ext>
            </a:extLst>
          </p:cNvPr>
          <p:cNvSpPr>
            <a:spLocks noGrp="1"/>
          </p:cNvSpPr>
          <p:nvPr>
            <p:ph type="dt" sz="half" idx="10"/>
          </p:nvPr>
        </p:nvSpPr>
        <p:spPr/>
        <p:txBody>
          <a:bodyPr/>
          <a:lstStyle/>
          <a:p>
            <a:fld id="{8816C561-17B2-8F44-BC91-989E17E4A89B}" type="datetimeFigureOut">
              <a:rPr lang="es-ES" smtClean="0"/>
              <a:t>15/10/2025</a:t>
            </a:fld>
            <a:endParaRPr lang="es-ES"/>
          </a:p>
        </p:txBody>
      </p:sp>
      <p:sp>
        <p:nvSpPr>
          <p:cNvPr id="5" name="Marcador de pie de página 4">
            <a:extLst>
              <a:ext uri="{FF2B5EF4-FFF2-40B4-BE49-F238E27FC236}">
                <a16:creationId xmlns:a16="http://schemas.microsoft.com/office/drawing/2014/main" id="{767E7219-88A7-BCF5-6E67-712FD10F3D4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50C542C-3054-6521-C58F-9837301409C5}"/>
              </a:ext>
            </a:extLst>
          </p:cNvPr>
          <p:cNvSpPr>
            <a:spLocks noGrp="1"/>
          </p:cNvSpPr>
          <p:nvPr>
            <p:ph type="sldNum" sz="quarter" idx="12"/>
          </p:nvPr>
        </p:nvSpPr>
        <p:spPr/>
        <p:txBody>
          <a:bodyPr/>
          <a:lstStyle/>
          <a:p>
            <a:fld id="{9EFAB298-A282-C349-B8E7-E03983811FA3}" type="slidenum">
              <a:rPr lang="es-ES" smtClean="0"/>
              <a:t>‹Nº›</a:t>
            </a:fld>
            <a:endParaRPr lang="es-ES"/>
          </a:p>
        </p:txBody>
      </p:sp>
    </p:spTree>
    <p:extLst>
      <p:ext uri="{BB962C8B-B14F-4D97-AF65-F5344CB8AC3E}">
        <p14:creationId xmlns:p14="http://schemas.microsoft.com/office/powerpoint/2010/main" val="1908987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32A35B-FB72-1FBA-8E2D-F2837A4F507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A2BDC67-7135-00A3-CBF5-FD4E05330AF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AB5498B-A223-A505-1D96-B082EC3EF21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A3DB7E5-F2BB-BA3D-54DE-740F9F042ECF}"/>
              </a:ext>
            </a:extLst>
          </p:cNvPr>
          <p:cNvSpPr>
            <a:spLocks noGrp="1"/>
          </p:cNvSpPr>
          <p:nvPr>
            <p:ph type="dt" sz="half" idx="10"/>
          </p:nvPr>
        </p:nvSpPr>
        <p:spPr/>
        <p:txBody>
          <a:bodyPr/>
          <a:lstStyle/>
          <a:p>
            <a:fld id="{8816C561-17B2-8F44-BC91-989E17E4A89B}" type="datetimeFigureOut">
              <a:rPr lang="es-ES" smtClean="0"/>
              <a:t>15/10/2025</a:t>
            </a:fld>
            <a:endParaRPr lang="es-ES"/>
          </a:p>
        </p:txBody>
      </p:sp>
      <p:sp>
        <p:nvSpPr>
          <p:cNvPr id="6" name="Marcador de pie de página 5">
            <a:extLst>
              <a:ext uri="{FF2B5EF4-FFF2-40B4-BE49-F238E27FC236}">
                <a16:creationId xmlns:a16="http://schemas.microsoft.com/office/drawing/2014/main" id="{AF59296D-995B-AD2E-BA29-4213F338A00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F63A955-7131-2F5A-18F9-A0C7C5616120}"/>
              </a:ext>
            </a:extLst>
          </p:cNvPr>
          <p:cNvSpPr>
            <a:spLocks noGrp="1"/>
          </p:cNvSpPr>
          <p:nvPr>
            <p:ph type="sldNum" sz="quarter" idx="12"/>
          </p:nvPr>
        </p:nvSpPr>
        <p:spPr/>
        <p:txBody>
          <a:bodyPr/>
          <a:lstStyle/>
          <a:p>
            <a:fld id="{9EFAB298-A282-C349-B8E7-E03983811FA3}" type="slidenum">
              <a:rPr lang="es-ES" smtClean="0"/>
              <a:t>‹Nº›</a:t>
            </a:fld>
            <a:endParaRPr lang="es-ES"/>
          </a:p>
        </p:txBody>
      </p:sp>
    </p:spTree>
    <p:extLst>
      <p:ext uri="{BB962C8B-B14F-4D97-AF65-F5344CB8AC3E}">
        <p14:creationId xmlns:p14="http://schemas.microsoft.com/office/powerpoint/2010/main" val="3569846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51092A-C29A-2810-A1E4-D7A6DDABE04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C6C32EE-64C1-2D67-9C4F-12FEF8694F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82E93F4-14F7-646D-A0BF-BA9435B3EF6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A2BA228-A4D0-7087-69DE-38CC82C5AA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1352183-C874-BB73-20C2-CAABFF18754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2DBE68F-CE73-A29D-2710-46E24A438BF8}"/>
              </a:ext>
            </a:extLst>
          </p:cNvPr>
          <p:cNvSpPr>
            <a:spLocks noGrp="1"/>
          </p:cNvSpPr>
          <p:nvPr>
            <p:ph type="dt" sz="half" idx="10"/>
          </p:nvPr>
        </p:nvSpPr>
        <p:spPr/>
        <p:txBody>
          <a:bodyPr/>
          <a:lstStyle/>
          <a:p>
            <a:fld id="{8816C561-17B2-8F44-BC91-989E17E4A89B}" type="datetimeFigureOut">
              <a:rPr lang="es-ES" smtClean="0"/>
              <a:t>15/10/2025</a:t>
            </a:fld>
            <a:endParaRPr lang="es-ES"/>
          </a:p>
        </p:txBody>
      </p:sp>
      <p:sp>
        <p:nvSpPr>
          <p:cNvPr id="8" name="Marcador de pie de página 7">
            <a:extLst>
              <a:ext uri="{FF2B5EF4-FFF2-40B4-BE49-F238E27FC236}">
                <a16:creationId xmlns:a16="http://schemas.microsoft.com/office/drawing/2014/main" id="{E18DA311-3E59-04FF-C11C-58E1B019EB8F}"/>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518A894-C917-9B05-3FBC-D3882D179C45}"/>
              </a:ext>
            </a:extLst>
          </p:cNvPr>
          <p:cNvSpPr>
            <a:spLocks noGrp="1"/>
          </p:cNvSpPr>
          <p:nvPr>
            <p:ph type="sldNum" sz="quarter" idx="12"/>
          </p:nvPr>
        </p:nvSpPr>
        <p:spPr/>
        <p:txBody>
          <a:bodyPr/>
          <a:lstStyle/>
          <a:p>
            <a:fld id="{9EFAB298-A282-C349-B8E7-E03983811FA3}" type="slidenum">
              <a:rPr lang="es-ES" smtClean="0"/>
              <a:t>‹Nº›</a:t>
            </a:fld>
            <a:endParaRPr lang="es-ES"/>
          </a:p>
        </p:txBody>
      </p:sp>
    </p:spTree>
    <p:extLst>
      <p:ext uri="{BB962C8B-B14F-4D97-AF65-F5344CB8AC3E}">
        <p14:creationId xmlns:p14="http://schemas.microsoft.com/office/powerpoint/2010/main" val="3237816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E891A6-3978-72AB-611E-719E2F99A1A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FE0EBE8-C4CD-1A5D-B540-97A3272AE333}"/>
              </a:ext>
            </a:extLst>
          </p:cNvPr>
          <p:cNvSpPr>
            <a:spLocks noGrp="1"/>
          </p:cNvSpPr>
          <p:nvPr>
            <p:ph type="dt" sz="half" idx="10"/>
          </p:nvPr>
        </p:nvSpPr>
        <p:spPr/>
        <p:txBody>
          <a:bodyPr/>
          <a:lstStyle/>
          <a:p>
            <a:fld id="{8816C561-17B2-8F44-BC91-989E17E4A89B}" type="datetimeFigureOut">
              <a:rPr lang="es-ES" smtClean="0"/>
              <a:t>15/10/2025</a:t>
            </a:fld>
            <a:endParaRPr lang="es-ES"/>
          </a:p>
        </p:txBody>
      </p:sp>
      <p:sp>
        <p:nvSpPr>
          <p:cNvPr id="4" name="Marcador de pie de página 3">
            <a:extLst>
              <a:ext uri="{FF2B5EF4-FFF2-40B4-BE49-F238E27FC236}">
                <a16:creationId xmlns:a16="http://schemas.microsoft.com/office/drawing/2014/main" id="{A45290F1-D8F9-9FBB-7CAA-9620AAFACB3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F2AC4E5-B69B-81E4-2C0E-F89F16E0F5DD}"/>
              </a:ext>
            </a:extLst>
          </p:cNvPr>
          <p:cNvSpPr>
            <a:spLocks noGrp="1"/>
          </p:cNvSpPr>
          <p:nvPr>
            <p:ph type="sldNum" sz="quarter" idx="12"/>
          </p:nvPr>
        </p:nvSpPr>
        <p:spPr/>
        <p:txBody>
          <a:bodyPr/>
          <a:lstStyle/>
          <a:p>
            <a:fld id="{9EFAB298-A282-C349-B8E7-E03983811FA3}" type="slidenum">
              <a:rPr lang="es-ES" smtClean="0"/>
              <a:t>‹Nº›</a:t>
            </a:fld>
            <a:endParaRPr lang="es-ES"/>
          </a:p>
        </p:txBody>
      </p:sp>
    </p:spTree>
    <p:extLst>
      <p:ext uri="{BB962C8B-B14F-4D97-AF65-F5344CB8AC3E}">
        <p14:creationId xmlns:p14="http://schemas.microsoft.com/office/powerpoint/2010/main" val="3888154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FB302FB-105E-438B-92A8-01673C9C8CD4}"/>
              </a:ext>
            </a:extLst>
          </p:cNvPr>
          <p:cNvSpPr>
            <a:spLocks noGrp="1"/>
          </p:cNvSpPr>
          <p:nvPr>
            <p:ph type="dt" sz="half" idx="10"/>
          </p:nvPr>
        </p:nvSpPr>
        <p:spPr/>
        <p:txBody>
          <a:bodyPr/>
          <a:lstStyle/>
          <a:p>
            <a:fld id="{8816C561-17B2-8F44-BC91-989E17E4A89B}" type="datetimeFigureOut">
              <a:rPr lang="es-ES" smtClean="0"/>
              <a:t>15/10/2025</a:t>
            </a:fld>
            <a:endParaRPr lang="es-ES"/>
          </a:p>
        </p:txBody>
      </p:sp>
      <p:sp>
        <p:nvSpPr>
          <p:cNvPr id="3" name="Marcador de pie de página 2">
            <a:extLst>
              <a:ext uri="{FF2B5EF4-FFF2-40B4-BE49-F238E27FC236}">
                <a16:creationId xmlns:a16="http://schemas.microsoft.com/office/drawing/2014/main" id="{4853564D-C785-2182-EF27-4E4F0183778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8349412-65A2-4B2C-9664-788BA495A4BE}"/>
              </a:ext>
            </a:extLst>
          </p:cNvPr>
          <p:cNvSpPr>
            <a:spLocks noGrp="1"/>
          </p:cNvSpPr>
          <p:nvPr>
            <p:ph type="sldNum" sz="quarter" idx="12"/>
          </p:nvPr>
        </p:nvSpPr>
        <p:spPr/>
        <p:txBody>
          <a:bodyPr/>
          <a:lstStyle/>
          <a:p>
            <a:fld id="{9EFAB298-A282-C349-B8E7-E03983811FA3}" type="slidenum">
              <a:rPr lang="es-ES" smtClean="0"/>
              <a:t>‹Nº›</a:t>
            </a:fld>
            <a:endParaRPr lang="es-ES"/>
          </a:p>
        </p:txBody>
      </p:sp>
    </p:spTree>
    <p:extLst>
      <p:ext uri="{BB962C8B-B14F-4D97-AF65-F5344CB8AC3E}">
        <p14:creationId xmlns:p14="http://schemas.microsoft.com/office/powerpoint/2010/main" val="598048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DC3311-5645-60FD-3E9B-A1D888D581F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1F5DBC6-03A0-A390-79B1-E44681498A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C7CAADC-3240-F4F5-380A-876B10C3D3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90D8FA9-9297-0F4B-879E-62FB20CCF037}"/>
              </a:ext>
            </a:extLst>
          </p:cNvPr>
          <p:cNvSpPr>
            <a:spLocks noGrp="1"/>
          </p:cNvSpPr>
          <p:nvPr>
            <p:ph type="dt" sz="half" idx="10"/>
          </p:nvPr>
        </p:nvSpPr>
        <p:spPr/>
        <p:txBody>
          <a:bodyPr/>
          <a:lstStyle/>
          <a:p>
            <a:fld id="{8816C561-17B2-8F44-BC91-989E17E4A89B}" type="datetimeFigureOut">
              <a:rPr lang="es-ES" smtClean="0"/>
              <a:t>15/10/2025</a:t>
            </a:fld>
            <a:endParaRPr lang="es-ES"/>
          </a:p>
        </p:txBody>
      </p:sp>
      <p:sp>
        <p:nvSpPr>
          <p:cNvPr id="6" name="Marcador de pie de página 5">
            <a:extLst>
              <a:ext uri="{FF2B5EF4-FFF2-40B4-BE49-F238E27FC236}">
                <a16:creationId xmlns:a16="http://schemas.microsoft.com/office/drawing/2014/main" id="{87DDC849-E941-59B9-8A4C-6415804954C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299BF27-9CF5-028B-2852-8F8E377DDEBA}"/>
              </a:ext>
            </a:extLst>
          </p:cNvPr>
          <p:cNvSpPr>
            <a:spLocks noGrp="1"/>
          </p:cNvSpPr>
          <p:nvPr>
            <p:ph type="sldNum" sz="quarter" idx="12"/>
          </p:nvPr>
        </p:nvSpPr>
        <p:spPr/>
        <p:txBody>
          <a:bodyPr/>
          <a:lstStyle/>
          <a:p>
            <a:fld id="{9EFAB298-A282-C349-B8E7-E03983811FA3}" type="slidenum">
              <a:rPr lang="es-ES" smtClean="0"/>
              <a:t>‹Nº›</a:t>
            </a:fld>
            <a:endParaRPr lang="es-ES"/>
          </a:p>
        </p:txBody>
      </p:sp>
    </p:spTree>
    <p:extLst>
      <p:ext uri="{BB962C8B-B14F-4D97-AF65-F5344CB8AC3E}">
        <p14:creationId xmlns:p14="http://schemas.microsoft.com/office/powerpoint/2010/main" val="3132664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183E13-93C5-DD20-3474-ECD3EA06686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17D3BA1-9EF6-1704-3470-64A88AA39E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F73CC43-22F4-C9C4-4118-F177007DEA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10DEE0-1F05-7E3D-1DCD-3D582C54301C}"/>
              </a:ext>
            </a:extLst>
          </p:cNvPr>
          <p:cNvSpPr>
            <a:spLocks noGrp="1"/>
          </p:cNvSpPr>
          <p:nvPr>
            <p:ph type="dt" sz="half" idx="10"/>
          </p:nvPr>
        </p:nvSpPr>
        <p:spPr/>
        <p:txBody>
          <a:bodyPr/>
          <a:lstStyle/>
          <a:p>
            <a:fld id="{8816C561-17B2-8F44-BC91-989E17E4A89B}" type="datetimeFigureOut">
              <a:rPr lang="es-ES" smtClean="0"/>
              <a:t>15/10/2025</a:t>
            </a:fld>
            <a:endParaRPr lang="es-ES"/>
          </a:p>
        </p:txBody>
      </p:sp>
      <p:sp>
        <p:nvSpPr>
          <p:cNvPr id="6" name="Marcador de pie de página 5">
            <a:extLst>
              <a:ext uri="{FF2B5EF4-FFF2-40B4-BE49-F238E27FC236}">
                <a16:creationId xmlns:a16="http://schemas.microsoft.com/office/drawing/2014/main" id="{E492D56F-5459-EC6E-9AE7-0312B70496B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8095743-3A28-0D60-2765-686F8B0BB9F8}"/>
              </a:ext>
            </a:extLst>
          </p:cNvPr>
          <p:cNvSpPr>
            <a:spLocks noGrp="1"/>
          </p:cNvSpPr>
          <p:nvPr>
            <p:ph type="sldNum" sz="quarter" idx="12"/>
          </p:nvPr>
        </p:nvSpPr>
        <p:spPr/>
        <p:txBody>
          <a:bodyPr/>
          <a:lstStyle/>
          <a:p>
            <a:fld id="{9EFAB298-A282-C349-B8E7-E03983811FA3}" type="slidenum">
              <a:rPr lang="es-ES" smtClean="0"/>
              <a:t>‹Nº›</a:t>
            </a:fld>
            <a:endParaRPr lang="es-ES"/>
          </a:p>
        </p:txBody>
      </p:sp>
    </p:spTree>
    <p:extLst>
      <p:ext uri="{BB962C8B-B14F-4D97-AF65-F5344CB8AC3E}">
        <p14:creationId xmlns:p14="http://schemas.microsoft.com/office/powerpoint/2010/main" val="3749377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CE4134F-0753-FD21-84F0-9B92676B63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8CFE81A-E8BF-D4A1-8D9B-9E8D5DCC67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D8130DB-23DB-87FA-0F57-9037B02F1B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816C561-17B2-8F44-BC91-989E17E4A89B}" type="datetimeFigureOut">
              <a:rPr lang="es-ES" smtClean="0"/>
              <a:t>15/10/2025</a:t>
            </a:fld>
            <a:endParaRPr lang="es-ES"/>
          </a:p>
        </p:txBody>
      </p:sp>
      <p:sp>
        <p:nvSpPr>
          <p:cNvPr id="5" name="Marcador de pie de página 4">
            <a:extLst>
              <a:ext uri="{FF2B5EF4-FFF2-40B4-BE49-F238E27FC236}">
                <a16:creationId xmlns:a16="http://schemas.microsoft.com/office/drawing/2014/main" id="{C1B4832D-22F3-0A15-0504-9DD7CE856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84A62CA-FEA7-B4B5-2822-06886B2736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EFAB298-A282-C349-B8E7-E03983811FA3}" type="slidenum">
              <a:rPr lang="es-ES" smtClean="0"/>
              <a:t>‹Nº›</a:t>
            </a:fld>
            <a:endParaRPr lang="es-ES"/>
          </a:p>
        </p:txBody>
      </p:sp>
    </p:spTree>
    <p:extLst>
      <p:ext uri="{BB962C8B-B14F-4D97-AF65-F5344CB8AC3E}">
        <p14:creationId xmlns:p14="http://schemas.microsoft.com/office/powerpoint/2010/main" val="599342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BD28D3-881F-B2B2-D41E-7DE2F530BEA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Imagen 4">
            <a:extLst>
              <a:ext uri="{FF2B5EF4-FFF2-40B4-BE49-F238E27FC236}">
                <a16:creationId xmlns:a16="http://schemas.microsoft.com/office/drawing/2014/main" id="{7649477F-A9AA-DB87-7001-583A1502D5FB}"/>
              </a:ext>
            </a:extLst>
          </p:cNvPr>
          <p:cNvPicPr>
            <a:picLocks noChangeAspect="1"/>
          </p:cNvPicPr>
          <p:nvPr/>
        </p:nvPicPr>
        <p:blipFill>
          <a:blip r:embed="rId2"/>
          <a:srcRect t="9" b="9"/>
          <a:stretch/>
        </p:blipFill>
        <p:spPr>
          <a:xfrm>
            <a:off x="20" y="1282"/>
            <a:ext cx="12191980" cy="6856718"/>
          </a:xfrm>
          <a:prstGeom prst="rect">
            <a:avLst/>
          </a:prstGeom>
        </p:spPr>
      </p:pic>
    </p:spTree>
    <p:extLst>
      <p:ext uri="{BB962C8B-B14F-4D97-AF65-F5344CB8AC3E}">
        <p14:creationId xmlns:p14="http://schemas.microsoft.com/office/powerpoint/2010/main" val="1732267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2B158-316C-ED79-30A4-A651FDE2C171}"/>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9A22C229-5774-14C1-AC03-2470BE3D6E6C}"/>
              </a:ext>
            </a:extLst>
          </p:cNvPr>
          <p:cNvPicPr>
            <a:picLocks noChangeAspect="1"/>
          </p:cNvPicPr>
          <p:nvPr/>
        </p:nvPicPr>
        <p:blipFill>
          <a:blip r:embed="rId2"/>
          <a:srcRect t="9" b="9"/>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A8FB8AEE-51F2-4DE1-73D6-DE95D7B10001}"/>
              </a:ext>
            </a:extLst>
          </p:cNvPr>
          <p:cNvSpPr txBox="1"/>
          <p:nvPr/>
        </p:nvSpPr>
        <p:spPr>
          <a:xfrm>
            <a:off x="589359" y="1767006"/>
            <a:ext cx="9969103" cy="369332"/>
          </a:xfrm>
          <a:prstGeom prst="rect">
            <a:avLst/>
          </a:prstGeom>
          <a:noFill/>
        </p:spPr>
        <p:txBody>
          <a:bodyPr wrap="square">
            <a:spAutoFit/>
          </a:bodyPr>
          <a:lstStyle/>
          <a:p>
            <a:r>
              <a:rPr lang="es-MX" dirty="0"/>
              <a:t>.</a:t>
            </a:r>
            <a:endParaRPr lang="es-PE" dirty="0"/>
          </a:p>
        </p:txBody>
      </p:sp>
      <p:sp>
        <p:nvSpPr>
          <p:cNvPr id="4" name="CuadroTexto 3">
            <a:extLst>
              <a:ext uri="{FF2B5EF4-FFF2-40B4-BE49-F238E27FC236}">
                <a16:creationId xmlns:a16="http://schemas.microsoft.com/office/drawing/2014/main" id="{6CBA0382-C402-5071-5242-9022EE498EC6}"/>
              </a:ext>
            </a:extLst>
          </p:cNvPr>
          <p:cNvSpPr txBox="1"/>
          <p:nvPr/>
        </p:nvSpPr>
        <p:spPr>
          <a:xfrm>
            <a:off x="701545" y="822589"/>
            <a:ext cx="11075437" cy="584775"/>
          </a:xfrm>
          <a:prstGeom prst="rect">
            <a:avLst/>
          </a:prstGeom>
          <a:noFill/>
        </p:spPr>
        <p:txBody>
          <a:bodyPr wrap="square" rtlCol="0">
            <a:spAutoFit/>
          </a:bodyPr>
          <a:lstStyle/>
          <a:p>
            <a:r>
              <a:rPr lang="es-ES" sz="3200" b="1" dirty="0">
                <a:solidFill>
                  <a:srgbClr val="C00000"/>
                </a:solidFill>
                <a:effectLst>
                  <a:outerShdw blurRad="38100" dist="38100" dir="2700000" algn="tl">
                    <a:srgbClr val="000000">
                      <a:alpha val="43137"/>
                    </a:srgbClr>
                  </a:outerShdw>
                </a:effectLst>
              </a:rPr>
              <a:t>III. LOS CREYENTES SOMOS  SANTOS</a:t>
            </a:r>
            <a:endParaRPr lang="es-PE" sz="3200" b="1" dirty="0">
              <a:solidFill>
                <a:srgbClr val="C00000"/>
              </a:solidFill>
              <a:effectLst>
                <a:outerShdw blurRad="38100" dist="38100" dir="2700000" algn="tl">
                  <a:srgbClr val="000000">
                    <a:alpha val="43137"/>
                  </a:srgbClr>
                </a:outerShdw>
              </a:effectLst>
            </a:endParaRPr>
          </a:p>
        </p:txBody>
      </p:sp>
      <p:pic>
        <p:nvPicPr>
          <p:cNvPr id="7" name="Imagen 6">
            <a:extLst>
              <a:ext uri="{FF2B5EF4-FFF2-40B4-BE49-F238E27FC236}">
                <a16:creationId xmlns:a16="http://schemas.microsoft.com/office/drawing/2014/main" id="{D7BCD306-EA53-DDC1-86D5-F22DCB40747E}"/>
              </a:ext>
            </a:extLst>
          </p:cNvPr>
          <p:cNvPicPr>
            <a:picLocks noChangeAspect="1"/>
          </p:cNvPicPr>
          <p:nvPr/>
        </p:nvPicPr>
        <p:blipFill>
          <a:blip r:embed="rId3"/>
          <a:srcRect l="24024" t="27280" r="24883" b="27072"/>
          <a:stretch>
            <a:fillRect/>
          </a:stretch>
        </p:blipFill>
        <p:spPr>
          <a:xfrm>
            <a:off x="701546" y="1661275"/>
            <a:ext cx="10353408" cy="4374136"/>
          </a:xfrm>
          <a:prstGeom prst="rect">
            <a:avLst/>
          </a:prstGeom>
        </p:spPr>
      </p:pic>
    </p:spTree>
    <p:extLst>
      <p:ext uri="{BB962C8B-B14F-4D97-AF65-F5344CB8AC3E}">
        <p14:creationId xmlns:p14="http://schemas.microsoft.com/office/powerpoint/2010/main" val="919574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3DF04A1-1EA4-1635-AA59-8A94D74F2FFD}"/>
              </a:ext>
            </a:extLst>
          </p:cNvPr>
          <p:cNvPicPr>
            <a:picLocks noChangeAspect="1"/>
          </p:cNvPicPr>
          <p:nvPr/>
        </p:nvPicPr>
        <p:blipFill>
          <a:blip r:embed="rId2"/>
          <a:srcRect t="9" b="9"/>
          <a:stretch/>
        </p:blipFill>
        <p:spPr>
          <a:xfrm>
            <a:off x="0" y="-6733"/>
            <a:ext cx="12191980" cy="6856718"/>
          </a:xfrm>
          <a:prstGeom prst="rect">
            <a:avLst/>
          </a:prstGeom>
        </p:spPr>
      </p:pic>
      <p:pic>
        <p:nvPicPr>
          <p:cNvPr id="3" name="Imagen 2">
            <a:extLst>
              <a:ext uri="{FF2B5EF4-FFF2-40B4-BE49-F238E27FC236}">
                <a16:creationId xmlns:a16="http://schemas.microsoft.com/office/drawing/2014/main" id="{2D63C822-672A-69C8-D9BC-B7518E85DE1D}"/>
              </a:ext>
            </a:extLst>
          </p:cNvPr>
          <p:cNvPicPr>
            <a:picLocks noChangeAspect="1"/>
          </p:cNvPicPr>
          <p:nvPr/>
        </p:nvPicPr>
        <p:blipFill>
          <a:blip r:embed="rId3"/>
          <a:srcRect l="24852" t="36514" r="46612" b="16885"/>
          <a:stretch>
            <a:fillRect/>
          </a:stretch>
        </p:blipFill>
        <p:spPr>
          <a:xfrm>
            <a:off x="5957888" y="1074509"/>
            <a:ext cx="5497111" cy="4681239"/>
          </a:xfrm>
          <a:prstGeom prst="rect">
            <a:avLst/>
          </a:prstGeom>
        </p:spPr>
      </p:pic>
      <p:graphicFrame>
        <p:nvGraphicFramePr>
          <p:cNvPr id="5" name="Diagrama 4">
            <a:extLst>
              <a:ext uri="{FF2B5EF4-FFF2-40B4-BE49-F238E27FC236}">
                <a16:creationId xmlns:a16="http://schemas.microsoft.com/office/drawing/2014/main" id="{FF310EB3-92F9-2984-E6EB-A1E0FEC8501B}"/>
              </a:ext>
            </a:extLst>
          </p:cNvPr>
          <p:cNvGraphicFramePr/>
          <p:nvPr>
            <p:extLst>
              <p:ext uri="{D42A27DB-BD31-4B8C-83A1-F6EECF244321}">
                <p14:modId xmlns:p14="http://schemas.microsoft.com/office/powerpoint/2010/main" val="3267603003"/>
              </p:ext>
            </p:extLst>
          </p:nvPr>
        </p:nvGraphicFramePr>
        <p:xfrm>
          <a:off x="857248" y="542925"/>
          <a:ext cx="5238752" cy="58435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29022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D5C9857-A6CF-02D4-6EF6-F0C38C59D009}"/>
              </a:ext>
            </a:extLst>
          </p:cNvPr>
          <p:cNvPicPr>
            <a:picLocks noChangeAspect="1"/>
          </p:cNvPicPr>
          <p:nvPr/>
        </p:nvPicPr>
        <p:blipFill>
          <a:blip r:embed="rId2"/>
          <a:srcRect t="9" b="9"/>
          <a:stretch/>
        </p:blipFill>
        <p:spPr>
          <a:xfrm>
            <a:off x="0" y="-6733"/>
            <a:ext cx="12191980" cy="6856718"/>
          </a:xfrm>
          <a:prstGeom prst="rect">
            <a:avLst/>
          </a:prstGeom>
        </p:spPr>
      </p:pic>
      <p:sp>
        <p:nvSpPr>
          <p:cNvPr id="11" name="Elipse 10">
            <a:extLst>
              <a:ext uri="{FF2B5EF4-FFF2-40B4-BE49-F238E27FC236}">
                <a16:creationId xmlns:a16="http://schemas.microsoft.com/office/drawing/2014/main" id="{F2A46DED-D1AE-C948-CC51-8AEA3ECDECAF}"/>
              </a:ext>
              <a:ext uri="{C183D7F6-B498-43B3-948B-1728B52AA6E4}">
                <adec:decorative xmlns:adec="http://schemas.microsoft.com/office/drawing/2017/decorative" val="1"/>
              </a:ext>
            </a:extLst>
          </p:cNvPr>
          <p:cNvSpPr/>
          <p:nvPr/>
        </p:nvSpPr>
        <p:spPr>
          <a:xfrm>
            <a:off x="2814638" y="500064"/>
            <a:ext cx="5857875" cy="5800724"/>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normAutofit/>
          </a:bodyPr>
          <a:lstStyle/>
          <a:p>
            <a:pPr algn="ctr"/>
            <a:endParaRPr lang="es-PE" sz="2400" b="1" dirty="0">
              <a:solidFill>
                <a:schemeClr val="tx1"/>
              </a:solidFill>
              <a:effectLst>
                <a:outerShdw blurRad="38100" dist="38100" dir="2700000" algn="tl">
                  <a:srgbClr val="000000">
                    <a:alpha val="43137"/>
                  </a:srgbClr>
                </a:outerShdw>
              </a:effectLst>
            </a:endParaRPr>
          </a:p>
          <a:p>
            <a:pPr algn="ctr"/>
            <a:endParaRPr lang="es-PE" sz="2400" b="1" dirty="0">
              <a:solidFill>
                <a:schemeClr val="tx1"/>
              </a:solidFill>
              <a:effectLst>
                <a:outerShdw blurRad="38100" dist="38100" dir="2700000" algn="tl">
                  <a:srgbClr val="000000">
                    <a:alpha val="43137"/>
                  </a:srgbClr>
                </a:outerShdw>
              </a:effectLst>
            </a:endParaRPr>
          </a:p>
          <a:p>
            <a:pPr algn="ctr"/>
            <a:r>
              <a:rPr lang="es-PE" sz="2400" b="1" dirty="0">
                <a:solidFill>
                  <a:schemeClr val="tx1"/>
                </a:solidFill>
                <a:effectLst>
                  <a:outerShdw blurRad="38100" dist="38100" dir="2700000" algn="tl">
                    <a:srgbClr val="000000">
                      <a:alpha val="43137"/>
                    </a:srgbClr>
                  </a:outerShdw>
                </a:effectLst>
              </a:rPr>
              <a:t>Glorificación</a:t>
            </a:r>
          </a:p>
          <a:p>
            <a:pPr algn="ctr"/>
            <a:endParaRPr lang="es-PE" sz="2400" b="1" dirty="0">
              <a:solidFill>
                <a:schemeClr val="tx1"/>
              </a:solidFill>
              <a:effectLst>
                <a:outerShdw blurRad="38100" dist="38100" dir="2700000" algn="tl">
                  <a:srgbClr val="000000">
                    <a:alpha val="43137"/>
                  </a:srgbClr>
                </a:outerShdw>
              </a:effectLst>
            </a:endParaRPr>
          </a:p>
          <a:p>
            <a:pPr algn="ctr"/>
            <a:r>
              <a:rPr lang="es-PE" sz="2000" b="1" dirty="0">
                <a:solidFill>
                  <a:schemeClr val="tx1"/>
                </a:solidFill>
                <a:effectLst>
                  <a:outerShdw blurRad="38100" dist="38100" dir="2700000" algn="tl">
                    <a:srgbClr val="000000">
                      <a:alpha val="43137"/>
                    </a:srgbClr>
                  </a:outerShdw>
                </a:effectLst>
              </a:rPr>
              <a:t>			</a:t>
            </a:r>
            <a:endParaRPr lang="es-PE" sz="2400" b="1" dirty="0">
              <a:solidFill>
                <a:schemeClr val="tx1"/>
              </a:solidFill>
              <a:effectLst>
                <a:outerShdw blurRad="38100" dist="38100" dir="2700000" algn="tl">
                  <a:srgbClr val="000000">
                    <a:alpha val="43137"/>
                  </a:srgbClr>
                </a:outerShdw>
              </a:effectLst>
            </a:endParaRPr>
          </a:p>
          <a:p>
            <a:pPr algn="ctr"/>
            <a:endParaRPr lang="es-PE" sz="2400" b="1" dirty="0">
              <a:solidFill>
                <a:schemeClr val="tx1"/>
              </a:solidFill>
              <a:effectLst>
                <a:outerShdw blurRad="38100" dist="38100" dir="2700000" algn="tl">
                  <a:srgbClr val="000000">
                    <a:alpha val="43137"/>
                  </a:srgbClr>
                </a:outerShdw>
              </a:effectLst>
            </a:endParaRPr>
          </a:p>
          <a:p>
            <a:pPr algn="ctr"/>
            <a:endParaRPr lang="es-PE" sz="2400" b="1" dirty="0">
              <a:solidFill>
                <a:schemeClr val="tx1"/>
              </a:solidFill>
              <a:effectLst>
                <a:outerShdw blurRad="38100" dist="38100" dir="2700000" algn="tl">
                  <a:srgbClr val="000000">
                    <a:alpha val="43137"/>
                  </a:srgbClr>
                </a:outerShdw>
              </a:effectLst>
            </a:endParaRPr>
          </a:p>
          <a:p>
            <a:pPr algn="ctr"/>
            <a:endParaRPr lang="es-PE" sz="2400" b="1" dirty="0">
              <a:solidFill>
                <a:schemeClr val="tx1"/>
              </a:solidFill>
              <a:effectLst>
                <a:outerShdw blurRad="38100" dist="38100" dir="2700000" algn="tl">
                  <a:srgbClr val="000000">
                    <a:alpha val="43137"/>
                  </a:srgbClr>
                </a:outerShdw>
              </a:effectLst>
            </a:endParaRPr>
          </a:p>
          <a:p>
            <a:pPr algn="ctr"/>
            <a:endParaRPr lang="es-PE" sz="2400" b="1" dirty="0">
              <a:solidFill>
                <a:schemeClr val="tx1"/>
              </a:solidFill>
              <a:effectLst>
                <a:outerShdw blurRad="38100" dist="38100" dir="2700000" algn="tl">
                  <a:srgbClr val="000000">
                    <a:alpha val="43137"/>
                  </a:srgbClr>
                </a:outerShdw>
              </a:effectLst>
            </a:endParaRPr>
          </a:p>
          <a:p>
            <a:pPr algn="ctr"/>
            <a:endParaRPr lang="es-PE" sz="2400" b="1" dirty="0">
              <a:solidFill>
                <a:schemeClr val="tx1"/>
              </a:solidFill>
              <a:effectLst>
                <a:outerShdw blurRad="38100" dist="38100" dir="2700000" algn="tl">
                  <a:srgbClr val="000000">
                    <a:alpha val="43137"/>
                  </a:srgbClr>
                </a:outerShdw>
              </a:effectLst>
            </a:endParaRPr>
          </a:p>
          <a:p>
            <a:pPr algn="ctr"/>
            <a:r>
              <a:rPr lang="es-PE" b="1" dirty="0">
                <a:solidFill>
                  <a:schemeClr val="tx1"/>
                </a:solidFill>
                <a:effectLst>
                  <a:outerShdw blurRad="38100" dist="38100" dir="2700000" algn="tl">
                    <a:srgbClr val="000000">
                      <a:alpha val="43137"/>
                    </a:srgbClr>
                  </a:outerShdw>
                </a:effectLst>
              </a:rPr>
              <a:t>A. Nuestra posición (postura)</a:t>
            </a:r>
          </a:p>
        </p:txBody>
      </p:sp>
      <p:sp>
        <p:nvSpPr>
          <p:cNvPr id="14" name="Flecha: a la derecha 13">
            <a:extLst>
              <a:ext uri="{FF2B5EF4-FFF2-40B4-BE49-F238E27FC236}">
                <a16:creationId xmlns:a16="http://schemas.microsoft.com/office/drawing/2014/main" id="{E17B87E8-60C6-E80B-D784-DE11569624C1}"/>
              </a:ext>
            </a:extLst>
          </p:cNvPr>
          <p:cNvSpPr/>
          <p:nvPr/>
        </p:nvSpPr>
        <p:spPr>
          <a:xfrm rot="19415896">
            <a:off x="2449964" y="2817859"/>
            <a:ext cx="2910081" cy="11651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dirty="0"/>
              <a:t>B. Acciones: HACER</a:t>
            </a:r>
          </a:p>
        </p:txBody>
      </p:sp>
      <p:sp>
        <p:nvSpPr>
          <p:cNvPr id="15" name="Flecha: hacia la izquierda 14">
            <a:extLst>
              <a:ext uri="{FF2B5EF4-FFF2-40B4-BE49-F238E27FC236}">
                <a16:creationId xmlns:a16="http://schemas.microsoft.com/office/drawing/2014/main" id="{BDD2F4FB-6160-3D06-7C66-86B478AFA76F}"/>
              </a:ext>
            </a:extLst>
          </p:cNvPr>
          <p:cNvSpPr/>
          <p:nvPr/>
        </p:nvSpPr>
        <p:spPr>
          <a:xfrm rot="2310712">
            <a:off x="5940861" y="3088865"/>
            <a:ext cx="3089356" cy="104547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dirty="0"/>
              <a:t>C. Condición:  SER</a:t>
            </a:r>
          </a:p>
        </p:txBody>
      </p:sp>
      <p:sp>
        <p:nvSpPr>
          <p:cNvPr id="16" name="Triángulo isósceles 15">
            <a:extLst>
              <a:ext uri="{FF2B5EF4-FFF2-40B4-BE49-F238E27FC236}">
                <a16:creationId xmlns:a16="http://schemas.microsoft.com/office/drawing/2014/main" id="{19C23F5F-55E6-5EF0-1C4E-DB1065CB1476}"/>
              </a:ext>
            </a:extLst>
          </p:cNvPr>
          <p:cNvSpPr/>
          <p:nvPr/>
        </p:nvSpPr>
        <p:spPr>
          <a:xfrm>
            <a:off x="3214871" y="2806430"/>
            <a:ext cx="4943474" cy="2050257"/>
          </a:xfrm>
          <a:prstGeom prst="triangle">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sz="3200" b="1" dirty="0">
                <a:solidFill>
                  <a:schemeClr val="tx1"/>
                </a:solidFill>
                <a:effectLst>
                  <a:outerShdw blurRad="38100" dist="38100" dir="2700000" algn="tl">
                    <a:srgbClr val="000000">
                      <a:alpha val="43137"/>
                    </a:srgbClr>
                  </a:outerShdw>
                </a:effectLst>
              </a:rPr>
              <a:t>SANTIDAD</a:t>
            </a:r>
          </a:p>
        </p:txBody>
      </p:sp>
      <p:sp>
        <p:nvSpPr>
          <p:cNvPr id="17" name="Rectángulo: esquinas redondeadas 16">
            <a:extLst>
              <a:ext uri="{FF2B5EF4-FFF2-40B4-BE49-F238E27FC236}">
                <a16:creationId xmlns:a16="http://schemas.microsoft.com/office/drawing/2014/main" id="{32B28BC5-AEA1-DEB3-0D7F-D201A98A2B23}"/>
              </a:ext>
            </a:extLst>
          </p:cNvPr>
          <p:cNvSpPr/>
          <p:nvPr/>
        </p:nvSpPr>
        <p:spPr>
          <a:xfrm>
            <a:off x="4243388" y="988975"/>
            <a:ext cx="3014662" cy="76780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sz="4000" b="1" dirty="0">
                <a:ln w="22225">
                  <a:solidFill>
                    <a:schemeClr val="accent2"/>
                  </a:solidFill>
                  <a:prstDash val="solid"/>
                </a:ln>
                <a:solidFill>
                  <a:schemeClr val="accent2">
                    <a:lumMod val="40000"/>
                    <a:lumOff val="60000"/>
                  </a:schemeClr>
                </a:solidFill>
              </a:rPr>
              <a:t>EN CRISTO</a:t>
            </a:r>
          </a:p>
        </p:txBody>
      </p:sp>
    </p:spTree>
    <p:extLst>
      <p:ext uri="{BB962C8B-B14F-4D97-AF65-F5344CB8AC3E}">
        <p14:creationId xmlns:p14="http://schemas.microsoft.com/office/powerpoint/2010/main" val="3015874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8983A-4D27-9DB3-8CBB-167847FD4A91}"/>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182FF071-025A-9854-6451-9525F69F24EB}"/>
              </a:ext>
            </a:extLst>
          </p:cNvPr>
          <p:cNvPicPr>
            <a:picLocks noChangeAspect="1"/>
          </p:cNvPicPr>
          <p:nvPr/>
        </p:nvPicPr>
        <p:blipFill>
          <a:blip r:embed="rId2"/>
          <a:srcRect t="9" b="9"/>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CE5A70B3-D101-1BE7-757B-5976073EB3CC}"/>
              </a:ext>
            </a:extLst>
          </p:cNvPr>
          <p:cNvSpPr txBox="1"/>
          <p:nvPr/>
        </p:nvSpPr>
        <p:spPr>
          <a:xfrm>
            <a:off x="682228" y="853529"/>
            <a:ext cx="5932885" cy="461665"/>
          </a:xfrm>
          <a:prstGeom prst="rect">
            <a:avLst/>
          </a:prstGeom>
          <a:noFill/>
        </p:spPr>
        <p:txBody>
          <a:bodyPr wrap="square">
            <a:spAutoFit/>
          </a:bodyPr>
          <a:lstStyle/>
          <a:p>
            <a:r>
              <a:rPr lang="es-PE" sz="2400" b="1" dirty="0">
                <a:solidFill>
                  <a:srgbClr val="C00000"/>
                </a:solidFill>
                <a:effectLst>
                  <a:outerShdw blurRad="38100" dist="38100" dir="2700000" algn="tl">
                    <a:srgbClr val="000000">
                      <a:alpha val="43137"/>
                    </a:srgbClr>
                  </a:outerShdw>
                </a:effectLst>
              </a:rPr>
              <a:t>IV. EL PROCESO DE LA SANTIFICACIÓN</a:t>
            </a:r>
          </a:p>
        </p:txBody>
      </p:sp>
      <p:graphicFrame>
        <p:nvGraphicFramePr>
          <p:cNvPr id="2" name="Tabla 1">
            <a:extLst>
              <a:ext uri="{FF2B5EF4-FFF2-40B4-BE49-F238E27FC236}">
                <a16:creationId xmlns:a16="http://schemas.microsoft.com/office/drawing/2014/main" id="{A7BE6A40-B82E-82E8-750B-3697F2F97A84}"/>
              </a:ext>
            </a:extLst>
          </p:cNvPr>
          <p:cNvGraphicFramePr>
            <a:graphicFrameLocks noGrp="1"/>
          </p:cNvGraphicFramePr>
          <p:nvPr>
            <p:extLst>
              <p:ext uri="{D42A27DB-BD31-4B8C-83A1-F6EECF244321}">
                <p14:modId xmlns:p14="http://schemas.microsoft.com/office/powerpoint/2010/main" val="1852914011"/>
              </p:ext>
            </p:extLst>
          </p:nvPr>
        </p:nvGraphicFramePr>
        <p:xfrm>
          <a:off x="807839" y="2734319"/>
          <a:ext cx="10576322" cy="2704555"/>
        </p:xfrm>
        <a:graphic>
          <a:graphicData uri="http://schemas.openxmlformats.org/drawingml/2006/table">
            <a:tbl>
              <a:tblPr firstRow="1" bandRow="1">
                <a:tableStyleId>{5C22544A-7EE6-4342-B048-85BDC9FD1C3A}</a:tableStyleId>
              </a:tblPr>
              <a:tblGrid>
                <a:gridCol w="1743440">
                  <a:extLst>
                    <a:ext uri="{9D8B030D-6E8A-4147-A177-3AD203B41FA5}">
                      <a16:colId xmlns:a16="http://schemas.microsoft.com/office/drawing/2014/main" val="3076602927"/>
                    </a:ext>
                  </a:extLst>
                </a:gridCol>
                <a:gridCol w="4017995">
                  <a:extLst>
                    <a:ext uri="{9D8B030D-6E8A-4147-A177-3AD203B41FA5}">
                      <a16:colId xmlns:a16="http://schemas.microsoft.com/office/drawing/2014/main" val="678332153"/>
                    </a:ext>
                  </a:extLst>
                </a:gridCol>
                <a:gridCol w="3271837">
                  <a:extLst>
                    <a:ext uri="{9D8B030D-6E8A-4147-A177-3AD203B41FA5}">
                      <a16:colId xmlns:a16="http://schemas.microsoft.com/office/drawing/2014/main" val="424019984"/>
                    </a:ext>
                  </a:extLst>
                </a:gridCol>
                <a:gridCol w="1543050">
                  <a:extLst>
                    <a:ext uri="{9D8B030D-6E8A-4147-A177-3AD203B41FA5}">
                      <a16:colId xmlns:a16="http://schemas.microsoft.com/office/drawing/2014/main" val="698858313"/>
                    </a:ext>
                  </a:extLst>
                </a:gridCol>
              </a:tblGrid>
              <a:tr h="828517">
                <a:tc>
                  <a:txBody>
                    <a:bodyPr/>
                    <a:lstStyle/>
                    <a:p>
                      <a:pPr algn="ctr"/>
                      <a:r>
                        <a:rPr lang="es-PE" dirty="0"/>
                        <a:t>Romanos</a:t>
                      </a:r>
                    </a:p>
                  </a:txBody>
                  <a:tcPr/>
                </a:tc>
                <a:tc>
                  <a:txBody>
                    <a:bodyPr/>
                    <a:lstStyle/>
                    <a:p>
                      <a:pPr algn="ctr"/>
                      <a:r>
                        <a:rPr lang="es-PE" dirty="0"/>
                        <a:t>Pregunta</a:t>
                      </a:r>
                    </a:p>
                  </a:txBody>
                  <a:tcPr/>
                </a:tc>
                <a:tc>
                  <a:txBody>
                    <a:bodyPr/>
                    <a:lstStyle/>
                    <a:p>
                      <a:pPr algn="ctr"/>
                      <a:r>
                        <a:rPr lang="es-PE" dirty="0"/>
                        <a:t>Respuesta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dirty="0"/>
                        <a:t>Romanos</a:t>
                      </a:r>
                    </a:p>
                    <a:p>
                      <a:pPr algn="ctr"/>
                      <a:endParaRPr lang="es-PE" dirty="0"/>
                    </a:p>
                  </a:txBody>
                  <a:tcPr/>
                </a:tc>
                <a:extLst>
                  <a:ext uri="{0D108BD9-81ED-4DB2-BD59-A6C34878D82A}">
                    <a16:rowId xmlns:a16="http://schemas.microsoft.com/office/drawing/2014/main" val="3104329069"/>
                  </a:ext>
                </a:extLst>
              </a:tr>
              <a:tr h="840983">
                <a:tc>
                  <a:txBody>
                    <a:bodyPr/>
                    <a:lstStyle/>
                    <a:p>
                      <a:r>
                        <a:rPr lang="es-PE" dirty="0"/>
                        <a:t>6:1</a:t>
                      </a:r>
                    </a:p>
                  </a:txBody>
                  <a:tcPr/>
                </a:tc>
                <a:tc>
                  <a:txBody>
                    <a:bodyPr/>
                    <a:lstStyle/>
                    <a:p>
                      <a:r>
                        <a:rPr lang="es-PE" sz="1800" kern="1200" dirty="0">
                          <a:solidFill>
                            <a:schemeClr val="dk1"/>
                          </a:solidFill>
                          <a:latin typeface="+mn-lt"/>
                          <a:ea typeface="+mn-ea"/>
                          <a:cs typeface="+mn-cs"/>
                        </a:rPr>
                        <a:t>¿Perseveraremos en el pecado </a:t>
                      </a:r>
                    </a:p>
                    <a:p>
                      <a:r>
                        <a:rPr lang="es-MX" sz="1800" kern="1200" dirty="0">
                          <a:solidFill>
                            <a:schemeClr val="dk1"/>
                          </a:solidFill>
                          <a:latin typeface="+mn-lt"/>
                          <a:ea typeface="+mn-ea"/>
                          <a:cs typeface="+mn-cs"/>
                        </a:rPr>
                        <a:t>para que la gracia abunde?</a:t>
                      </a:r>
                      <a:endParaRPr lang="es-PE" dirty="0"/>
                    </a:p>
                  </a:txBody>
                  <a:tcPr/>
                </a:tc>
                <a:tc>
                  <a:txBody>
                    <a:bodyPr/>
                    <a:lstStyle/>
                    <a:p>
                      <a:endParaRPr lang="es-PE"/>
                    </a:p>
                  </a:txBody>
                  <a:tcPr/>
                </a:tc>
                <a:tc>
                  <a:txBody>
                    <a:bodyPr/>
                    <a:lstStyle/>
                    <a:p>
                      <a:r>
                        <a:rPr lang="es-PE" sz="1800" kern="1200" dirty="0">
                          <a:solidFill>
                            <a:schemeClr val="dk1"/>
                          </a:solidFill>
                          <a:latin typeface="+mn-lt"/>
                          <a:ea typeface="+mn-ea"/>
                          <a:cs typeface="+mn-cs"/>
                        </a:rPr>
                        <a:t>6:2</a:t>
                      </a:r>
                    </a:p>
                    <a:p>
                      <a:r>
                        <a:rPr lang="es-PE" sz="1800" kern="1200" dirty="0">
                          <a:solidFill>
                            <a:schemeClr val="dk1"/>
                          </a:solidFill>
                          <a:latin typeface="+mn-lt"/>
                          <a:ea typeface="+mn-ea"/>
                          <a:cs typeface="+mn-cs"/>
                        </a:rPr>
                        <a:t>6:2-14</a:t>
                      </a:r>
                      <a:endParaRPr lang="es-PE" dirty="0"/>
                    </a:p>
                  </a:txBody>
                  <a:tcPr/>
                </a:tc>
                <a:extLst>
                  <a:ext uri="{0D108BD9-81ED-4DB2-BD59-A6C34878D82A}">
                    <a16:rowId xmlns:a16="http://schemas.microsoft.com/office/drawing/2014/main" val="2515974372"/>
                  </a:ext>
                </a:extLst>
              </a:tr>
              <a:tr h="1035055">
                <a:tc>
                  <a:txBody>
                    <a:bodyPr/>
                    <a:lstStyle/>
                    <a:p>
                      <a:r>
                        <a:rPr lang="es-PE" dirty="0"/>
                        <a:t>6:15</a:t>
                      </a:r>
                    </a:p>
                  </a:txBody>
                  <a:tcPr/>
                </a:tc>
                <a:tc>
                  <a:txBody>
                    <a:bodyPr/>
                    <a:lstStyle/>
                    <a:p>
                      <a:r>
                        <a:rPr lang="es-PE" sz="1800" i="1" kern="1200" dirty="0">
                          <a:solidFill>
                            <a:schemeClr val="dk1"/>
                          </a:solidFill>
                          <a:latin typeface="+mn-lt"/>
                          <a:ea typeface="+mn-ea"/>
                          <a:cs typeface="+mn-cs"/>
                        </a:rPr>
                        <a:t>¿Pecaremos porque no estamos </a:t>
                      </a:r>
                    </a:p>
                    <a:p>
                      <a:r>
                        <a:rPr lang="es-MX" sz="1800" i="1" kern="1200" dirty="0">
                          <a:solidFill>
                            <a:schemeClr val="dk1"/>
                          </a:solidFill>
                          <a:latin typeface="+mn-lt"/>
                          <a:ea typeface="+mn-ea"/>
                          <a:cs typeface="+mn-cs"/>
                        </a:rPr>
                        <a:t>bajo la ley sino bajo la gracia?</a:t>
                      </a:r>
                    </a:p>
                    <a:p>
                      <a:endParaRPr lang="es-PE" dirty="0"/>
                    </a:p>
                  </a:txBody>
                  <a:tcPr/>
                </a:tc>
                <a:tc>
                  <a:txBody>
                    <a:bodyPr/>
                    <a:lstStyle/>
                    <a:p>
                      <a:endParaRPr lang="es-PE"/>
                    </a:p>
                  </a:txBody>
                  <a:tcPr/>
                </a:tc>
                <a:tc>
                  <a:txBody>
                    <a:bodyPr/>
                    <a:lstStyle/>
                    <a:p>
                      <a:r>
                        <a:rPr lang="es-PE" sz="1800" kern="1200" dirty="0">
                          <a:solidFill>
                            <a:schemeClr val="dk1"/>
                          </a:solidFill>
                          <a:latin typeface="+mn-lt"/>
                          <a:ea typeface="+mn-ea"/>
                          <a:cs typeface="+mn-cs"/>
                        </a:rPr>
                        <a:t>6:15-16</a:t>
                      </a:r>
                    </a:p>
                    <a:p>
                      <a:r>
                        <a:rPr lang="es-PE" sz="1800" kern="1200" dirty="0">
                          <a:solidFill>
                            <a:schemeClr val="dk1"/>
                          </a:solidFill>
                          <a:latin typeface="+mn-lt"/>
                          <a:ea typeface="+mn-ea"/>
                          <a:cs typeface="+mn-cs"/>
                        </a:rPr>
                        <a:t>6:15-23</a:t>
                      </a:r>
                      <a:endParaRPr lang="es-PE" dirty="0"/>
                    </a:p>
                  </a:txBody>
                  <a:tcPr/>
                </a:tc>
                <a:extLst>
                  <a:ext uri="{0D108BD9-81ED-4DB2-BD59-A6C34878D82A}">
                    <a16:rowId xmlns:a16="http://schemas.microsoft.com/office/drawing/2014/main" val="4207372717"/>
                  </a:ext>
                </a:extLst>
              </a:tr>
            </a:tbl>
          </a:graphicData>
        </a:graphic>
      </p:graphicFrame>
      <p:sp>
        <p:nvSpPr>
          <p:cNvPr id="4" name="Rectángulo: esquinas redondeadas 3">
            <a:extLst>
              <a:ext uri="{FF2B5EF4-FFF2-40B4-BE49-F238E27FC236}">
                <a16:creationId xmlns:a16="http://schemas.microsoft.com/office/drawing/2014/main" id="{2DC79534-24D3-CC23-FF77-6161A4D9F407}"/>
              </a:ext>
            </a:extLst>
          </p:cNvPr>
          <p:cNvSpPr/>
          <p:nvPr/>
        </p:nvSpPr>
        <p:spPr>
          <a:xfrm>
            <a:off x="807839" y="2124578"/>
            <a:ext cx="6572249" cy="46166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dirty="0"/>
              <a:t>Leamos Romanos 6, y demos respuesta a estas dos preguntas</a:t>
            </a:r>
          </a:p>
        </p:txBody>
      </p:sp>
    </p:spTree>
    <p:extLst>
      <p:ext uri="{BB962C8B-B14F-4D97-AF65-F5344CB8AC3E}">
        <p14:creationId xmlns:p14="http://schemas.microsoft.com/office/powerpoint/2010/main" val="2688819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508EBD0-7BD5-53E3-23DE-A4F6274C83AF}"/>
              </a:ext>
            </a:extLst>
          </p:cNvPr>
          <p:cNvPicPr>
            <a:picLocks noChangeAspect="1"/>
          </p:cNvPicPr>
          <p:nvPr/>
        </p:nvPicPr>
        <p:blipFill>
          <a:blip r:embed="rId2"/>
          <a:srcRect t="9" b="9"/>
          <a:stretch/>
        </p:blipFill>
        <p:spPr>
          <a:xfrm>
            <a:off x="0" y="-6733"/>
            <a:ext cx="12191980" cy="6856718"/>
          </a:xfrm>
          <a:prstGeom prst="rect">
            <a:avLst/>
          </a:prstGeom>
        </p:spPr>
      </p:pic>
      <p:sp>
        <p:nvSpPr>
          <p:cNvPr id="5" name="CuadroTexto 4">
            <a:extLst>
              <a:ext uri="{FF2B5EF4-FFF2-40B4-BE49-F238E27FC236}">
                <a16:creationId xmlns:a16="http://schemas.microsoft.com/office/drawing/2014/main" id="{9A963C8D-9BDC-8A4B-A14E-8E6597A08433}"/>
              </a:ext>
            </a:extLst>
          </p:cNvPr>
          <p:cNvSpPr txBox="1"/>
          <p:nvPr/>
        </p:nvSpPr>
        <p:spPr>
          <a:xfrm>
            <a:off x="689372" y="729734"/>
            <a:ext cx="9097566" cy="523220"/>
          </a:xfrm>
          <a:prstGeom prst="rect">
            <a:avLst/>
          </a:prstGeom>
          <a:noFill/>
        </p:spPr>
        <p:txBody>
          <a:bodyPr wrap="square">
            <a:spAutoFit/>
          </a:bodyPr>
          <a:lstStyle/>
          <a:p>
            <a:r>
              <a:rPr lang="es-PE" sz="2800" b="1" dirty="0">
                <a:solidFill>
                  <a:srgbClr val="C00000"/>
                </a:solidFill>
                <a:effectLst>
                  <a:outerShdw blurRad="38100" dist="38100" dir="2700000" algn="tl">
                    <a:srgbClr val="000000">
                      <a:alpha val="43137"/>
                    </a:srgbClr>
                  </a:outerShdw>
                </a:effectLst>
              </a:rPr>
              <a:t>1. CLAVES PARA VIVIR RECTAMENTE  : Romanos 6:1-14</a:t>
            </a:r>
            <a:endParaRPr lang="es-PE" sz="2800" dirty="0"/>
          </a:p>
        </p:txBody>
      </p:sp>
      <p:graphicFrame>
        <p:nvGraphicFramePr>
          <p:cNvPr id="10" name="Diagrama 9">
            <a:extLst>
              <a:ext uri="{FF2B5EF4-FFF2-40B4-BE49-F238E27FC236}">
                <a16:creationId xmlns:a16="http://schemas.microsoft.com/office/drawing/2014/main" id="{505149C2-1589-6589-3DA7-7F9827B4E7CD}"/>
              </a:ext>
            </a:extLst>
          </p:cNvPr>
          <p:cNvGraphicFramePr/>
          <p:nvPr>
            <p:extLst>
              <p:ext uri="{D42A27DB-BD31-4B8C-83A1-F6EECF244321}">
                <p14:modId xmlns:p14="http://schemas.microsoft.com/office/powerpoint/2010/main" val="480560475"/>
              </p:ext>
            </p:extLst>
          </p:nvPr>
        </p:nvGraphicFramePr>
        <p:xfrm>
          <a:off x="689372" y="1575083"/>
          <a:ext cx="10633473" cy="4138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5692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192240D-CC92-FDF6-B1E0-15E322AC478F}"/>
              </a:ext>
            </a:extLst>
          </p:cNvPr>
          <p:cNvPicPr>
            <a:picLocks noChangeAspect="1"/>
          </p:cNvPicPr>
          <p:nvPr/>
        </p:nvPicPr>
        <p:blipFill>
          <a:blip r:embed="rId2"/>
          <a:srcRect t="9" b="9"/>
          <a:stretch/>
        </p:blipFill>
        <p:spPr>
          <a:xfrm>
            <a:off x="20" y="1282"/>
            <a:ext cx="12191980" cy="6856718"/>
          </a:xfrm>
          <a:prstGeom prst="rect">
            <a:avLst/>
          </a:prstGeom>
        </p:spPr>
      </p:pic>
      <p:sp>
        <p:nvSpPr>
          <p:cNvPr id="3" name="Rectángulo: esquinas redondeadas 2">
            <a:extLst>
              <a:ext uri="{FF2B5EF4-FFF2-40B4-BE49-F238E27FC236}">
                <a16:creationId xmlns:a16="http://schemas.microsoft.com/office/drawing/2014/main" id="{49BCA661-1A92-6AAC-2C80-D78576E308E2}"/>
              </a:ext>
            </a:extLst>
          </p:cNvPr>
          <p:cNvSpPr/>
          <p:nvPr/>
        </p:nvSpPr>
        <p:spPr>
          <a:xfrm>
            <a:off x="3743327" y="641085"/>
            <a:ext cx="3500436" cy="67151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sz="2400" dirty="0">
                <a:solidFill>
                  <a:srgbClr val="C00000"/>
                </a:solidFill>
              </a:rPr>
              <a:t> </a:t>
            </a:r>
            <a:r>
              <a:rPr lang="es-PE" sz="2800" b="1" dirty="0">
                <a:solidFill>
                  <a:srgbClr val="C00000"/>
                </a:solidFill>
                <a:effectLst>
                  <a:outerShdw blurRad="38100" dist="38100" dir="2700000" algn="tl">
                    <a:srgbClr val="000000">
                      <a:alpha val="43137"/>
                    </a:srgbClr>
                  </a:outerShdw>
                </a:effectLst>
              </a:rPr>
              <a:t>USEMOS….</a:t>
            </a:r>
            <a:endParaRPr lang="es-PE" sz="2400" b="1" dirty="0">
              <a:solidFill>
                <a:srgbClr val="C00000"/>
              </a:solidFill>
              <a:effectLst>
                <a:outerShdw blurRad="38100" dist="38100" dir="2700000" algn="tl">
                  <a:srgbClr val="000000">
                    <a:alpha val="43137"/>
                  </a:srgbClr>
                </a:outerShdw>
              </a:effectLst>
            </a:endParaRPr>
          </a:p>
        </p:txBody>
      </p:sp>
      <p:graphicFrame>
        <p:nvGraphicFramePr>
          <p:cNvPr id="4" name="Diagrama 3">
            <a:extLst>
              <a:ext uri="{FF2B5EF4-FFF2-40B4-BE49-F238E27FC236}">
                <a16:creationId xmlns:a16="http://schemas.microsoft.com/office/drawing/2014/main" id="{C01C9BEC-4727-8BCF-444D-75F67E4351B7}"/>
              </a:ext>
            </a:extLst>
          </p:cNvPr>
          <p:cNvGraphicFramePr/>
          <p:nvPr>
            <p:extLst>
              <p:ext uri="{D42A27DB-BD31-4B8C-83A1-F6EECF244321}">
                <p14:modId xmlns:p14="http://schemas.microsoft.com/office/powerpoint/2010/main" val="2816513466"/>
              </p:ext>
            </p:extLst>
          </p:nvPr>
        </p:nvGraphicFramePr>
        <p:xfrm>
          <a:off x="1160462" y="1476904"/>
          <a:ext cx="7569200" cy="4881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esquinas redondeadas 4">
            <a:extLst>
              <a:ext uri="{FF2B5EF4-FFF2-40B4-BE49-F238E27FC236}">
                <a16:creationId xmlns:a16="http://schemas.microsoft.com/office/drawing/2014/main" id="{FD1DB665-66EC-486D-8457-A8D1179B4E32}"/>
              </a:ext>
            </a:extLst>
          </p:cNvPr>
          <p:cNvSpPr/>
          <p:nvPr/>
        </p:nvSpPr>
        <p:spPr>
          <a:xfrm>
            <a:off x="9217818" y="1462616"/>
            <a:ext cx="2486025" cy="484346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MX" i="1" dirty="0"/>
              <a:t>“ni tampoco presentéis vuestros miembros al pecado como instrumentos de </a:t>
            </a:r>
          </a:p>
          <a:p>
            <a:r>
              <a:rPr lang="es-MX" i="1" dirty="0"/>
              <a:t>iniquidad, sino presentaos vosotros mismos a Dios como vivos de entre los</a:t>
            </a:r>
          </a:p>
          <a:p>
            <a:r>
              <a:rPr lang="es-MX" i="1" dirty="0"/>
              <a:t>muertos, y vuestros miembros a Dios como instrumentos de justicia”. Ro.6:13</a:t>
            </a:r>
            <a:endParaRPr lang="es-PE" dirty="0"/>
          </a:p>
        </p:txBody>
      </p:sp>
    </p:spTree>
    <p:extLst>
      <p:ext uri="{BB962C8B-B14F-4D97-AF65-F5344CB8AC3E}">
        <p14:creationId xmlns:p14="http://schemas.microsoft.com/office/powerpoint/2010/main" val="143881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B7F1037-647A-923C-CA75-07F85B223248}"/>
              </a:ext>
            </a:extLst>
          </p:cNvPr>
          <p:cNvPicPr>
            <a:picLocks noChangeAspect="1"/>
          </p:cNvPicPr>
          <p:nvPr/>
        </p:nvPicPr>
        <p:blipFill>
          <a:blip r:embed="rId2"/>
          <a:srcRect t="9" b="9"/>
          <a:stretch/>
        </p:blipFill>
        <p:spPr>
          <a:xfrm>
            <a:off x="0" y="-6733"/>
            <a:ext cx="12191980" cy="6856718"/>
          </a:xfrm>
          <a:prstGeom prst="rect">
            <a:avLst/>
          </a:prstGeom>
        </p:spPr>
      </p:pic>
      <p:sp>
        <p:nvSpPr>
          <p:cNvPr id="3" name="CuadroTexto 2">
            <a:extLst>
              <a:ext uri="{FF2B5EF4-FFF2-40B4-BE49-F238E27FC236}">
                <a16:creationId xmlns:a16="http://schemas.microsoft.com/office/drawing/2014/main" id="{11846857-C63F-FDD9-F3EE-EDF89E4542C5}"/>
              </a:ext>
            </a:extLst>
          </p:cNvPr>
          <p:cNvSpPr txBox="1"/>
          <p:nvPr/>
        </p:nvSpPr>
        <p:spPr>
          <a:xfrm>
            <a:off x="689372" y="729734"/>
            <a:ext cx="9097566" cy="523220"/>
          </a:xfrm>
          <a:prstGeom prst="rect">
            <a:avLst/>
          </a:prstGeom>
          <a:noFill/>
        </p:spPr>
        <p:txBody>
          <a:bodyPr wrap="square">
            <a:spAutoFit/>
          </a:bodyPr>
          <a:lstStyle/>
          <a:p>
            <a:r>
              <a:rPr lang="es-PE" sz="2800" b="1" dirty="0">
                <a:solidFill>
                  <a:srgbClr val="C00000"/>
                </a:solidFill>
                <a:effectLst>
                  <a:outerShdw blurRad="38100" dist="38100" dir="2700000" algn="tl">
                    <a:srgbClr val="000000">
                      <a:alpha val="43137"/>
                    </a:srgbClr>
                  </a:outerShdw>
                </a:effectLst>
              </a:rPr>
              <a:t>2. CLAVES PARA VIVIR RECTAMENTE : Romanos 6:15-23</a:t>
            </a:r>
            <a:endParaRPr lang="es-PE" sz="2800" dirty="0"/>
          </a:p>
        </p:txBody>
      </p:sp>
      <p:graphicFrame>
        <p:nvGraphicFramePr>
          <p:cNvPr id="6" name="Diagrama 5">
            <a:extLst>
              <a:ext uri="{FF2B5EF4-FFF2-40B4-BE49-F238E27FC236}">
                <a16:creationId xmlns:a16="http://schemas.microsoft.com/office/drawing/2014/main" id="{3BFFA2ED-73D0-617E-5B56-6E2A0D961C85}"/>
              </a:ext>
            </a:extLst>
          </p:cNvPr>
          <p:cNvGraphicFramePr/>
          <p:nvPr>
            <p:extLst>
              <p:ext uri="{D42A27DB-BD31-4B8C-83A1-F6EECF244321}">
                <p14:modId xmlns:p14="http://schemas.microsoft.com/office/powerpoint/2010/main" val="2927897813"/>
              </p:ext>
            </p:extLst>
          </p:nvPr>
        </p:nvGraphicFramePr>
        <p:xfrm>
          <a:off x="1743075" y="1500188"/>
          <a:ext cx="8701088" cy="4129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7421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C753CE0-F861-C652-ED6B-F4611F2F151A}"/>
              </a:ext>
            </a:extLst>
          </p:cNvPr>
          <p:cNvPicPr>
            <a:picLocks noChangeAspect="1"/>
          </p:cNvPicPr>
          <p:nvPr/>
        </p:nvPicPr>
        <p:blipFill>
          <a:blip r:embed="rId2"/>
          <a:srcRect t="9" b="9"/>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68461F38-FD52-4ECB-275A-1721C595E15B}"/>
              </a:ext>
            </a:extLst>
          </p:cNvPr>
          <p:cNvSpPr txBox="1"/>
          <p:nvPr/>
        </p:nvSpPr>
        <p:spPr>
          <a:xfrm>
            <a:off x="667940" y="753516"/>
            <a:ext cx="7647385" cy="461665"/>
          </a:xfrm>
          <a:prstGeom prst="rect">
            <a:avLst/>
          </a:prstGeom>
          <a:noFill/>
        </p:spPr>
        <p:txBody>
          <a:bodyPr wrap="square">
            <a:spAutoFit/>
          </a:bodyPr>
          <a:lstStyle/>
          <a:p>
            <a:r>
              <a:rPr lang="es-PE" sz="2400" b="1" dirty="0">
                <a:solidFill>
                  <a:srgbClr val="C00000"/>
                </a:solidFill>
                <a:effectLst>
                  <a:outerShdw blurRad="38100" dist="38100" dir="2700000" algn="tl">
                    <a:srgbClr val="000000">
                      <a:alpha val="43137"/>
                    </a:srgbClr>
                  </a:outerShdw>
                </a:effectLst>
              </a:rPr>
              <a:t>V. LIBERTAD DE LA CULPA Y DEL PODER DEL PECADO</a:t>
            </a:r>
          </a:p>
        </p:txBody>
      </p:sp>
      <p:graphicFrame>
        <p:nvGraphicFramePr>
          <p:cNvPr id="7" name="Diagrama 6">
            <a:extLst>
              <a:ext uri="{FF2B5EF4-FFF2-40B4-BE49-F238E27FC236}">
                <a16:creationId xmlns:a16="http://schemas.microsoft.com/office/drawing/2014/main" id="{1C5C5ECF-48AB-6F85-288D-0AFD4BAD3A07}"/>
              </a:ext>
            </a:extLst>
          </p:cNvPr>
          <p:cNvGraphicFramePr/>
          <p:nvPr>
            <p:extLst>
              <p:ext uri="{D42A27DB-BD31-4B8C-83A1-F6EECF244321}">
                <p14:modId xmlns:p14="http://schemas.microsoft.com/office/powerpoint/2010/main" val="2187940028"/>
              </p:ext>
            </p:extLst>
          </p:nvPr>
        </p:nvGraphicFramePr>
        <p:xfrm>
          <a:off x="200025" y="1443038"/>
          <a:ext cx="11872913" cy="4786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8517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9F58C3E-F4A5-E1D1-0259-E9C63FD17978}"/>
              </a:ext>
            </a:extLst>
          </p:cNvPr>
          <p:cNvPicPr>
            <a:picLocks noChangeAspect="1"/>
          </p:cNvPicPr>
          <p:nvPr/>
        </p:nvPicPr>
        <p:blipFill>
          <a:blip r:embed="rId2"/>
          <a:srcRect t="9" b="9"/>
          <a:stretch/>
        </p:blipFill>
        <p:spPr>
          <a:xfrm>
            <a:off x="0" y="-6733"/>
            <a:ext cx="12191980" cy="6856718"/>
          </a:xfrm>
          <a:prstGeom prst="rect">
            <a:avLst/>
          </a:prstGeom>
        </p:spPr>
      </p:pic>
      <p:graphicFrame>
        <p:nvGraphicFramePr>
          <p:cNvPr id="5" name="Diagrama 4">
            <a:extLst>
              <a:ext uri="{FF2B5EF4-FFF2-40B4-BE49-F238E27FC236}">
                <a16:creationId xmlns:a16="http://schemas.microsoft.com/office/drawing/2014/main" id="{612CDE8C-1F46-7E90-716F-F777AB9CBCC4}"/>
              </a:ext>
            </a:extLst>
          </p:cNvPr>
          <p:cNvGraphicFramePr/>
          <p:nvPr>
            <p:extLst>
              <p:ext uri="{D42A27DB-BD31-4B8C-83A1-F6EECF244321}">
                <p14:modId xmlns:p14="http://schemas.microsoft.com/office/powerpoint/2010/main" val="4274592315"/>
              </p:ext>
            </p:extLst>
          </p:nvPr>
        </p:nvGraphicFramePr>
        <p:xfrm>
          <a:off x="1228725" y="628651"/>
          <a:ext cx="9644063" cy="5443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7636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2B3A739-E99E-A2C3-B136-77DFABE5CE2C}"/>
              </a:ext>
            </a:extLst>
          </p:cNvPr>
          <p:cNvPicPr>
            <a:picLocks noChangeAspect="1"/>
          </p:cNvPicPr>
          <p:nvPr/>
        </p:nvPicPr>
        <p:blipFill>
          <a:blip r:embed="rId2"/>
          <a:srcRect t="9" b="9"/>
          <a:stretch/>
        </p:blipFill>
        <p:spPr>
          <a:xfrm>
            <a:off x="20" y="1282"/>
            <a:ext cx="12191980" cy="6856718"/>
          </a:xfrm>
          <a:prstGeom prst="rect">
            <a:avLst/>
          </a:prstGeom>
        </p:spPr>
      </p:pic>
      <p:sp>
        <p:nvSpPr>
          <p:cNvPr id="5" name="CuadroTexto 4">
            <a:extLst>
              <a:ext uri="{FF2B5EF4-FFF2-40B4-BE49-F238E27FC236}">
                <a16:creationId xmlns:a16="http://schemas.microsoft.com/office/drawing/2014/main" id="{32687DCB-BDE9-2B9E-AA42-143914C60927}"/>
              </a:ext>
            </a:extLst>
          </p:cNvPr>
          <p:cNvSpPr txBox="1"/>
          <p:nvPr/>
        </p:nvSpPr>
        <p:spPr>
          <a:xfrm>
            <a:off x="559837" y="821093"/>
            <a:ext cx="8453534" cy="461665"/>
          </a:xfrm>
          <a:prstGeom prst="rect">
            <a:avLst/>
          </a:prstGeom>
          <a:noFill/>
        </p:spPr>
        <p:txBody>
          <a:bodyPr wrap="square" rtlCol="0">
            <a:spAutoFit/>
          </a:bodyPr>
          <a:lstStyle/>
          <a:p>
            <a:pPr algn="ctr"/>
            <a:r>
              <a:rPr lang="es-ES" sz="2400" b="1" dirty="0">
                <a:effectLst>
                  <a:outerShdw blurRad="38100" dist="38100" dir="2700000" algn="tl">
                    <a:srgbClr val="000000">
                      <a:alpha val="43137"/>
                    </a:srgbClr>
                  </a:outerShdw>
                </a:effectLst>
              </a:rPr>
              <a:t> ALGO PARA HACER: </a:t>
            </a:r>
            <a:r>
              <a:rPr lang="es-ES" sz="2400" b="1" dirty="0">
                <a:solidFill>
                  <a:srgbClr val="C00000"/>
                </a:solidFill>
                <a:effectLst>
                  <a:outerShdw blurRad="38100" dist="38100" dir="2700000" algn="tl">
                    <a:srgbClr val="000000">
                      <a:alpha val="43137"/>
                    </a:srgbClr>
                  </a:outerShdw>
                </a:effectLst>
              </a:rPr>
              <a:t>RECORDEMOS LO ESTUDIADO </a:t>
            </a:r>
            <a:endParaRPr lang="es-PE" sz="2400" b="1" dirty="0">
              <a:solidFill>
                <a:srgbClr val="C00000"/>
              </a:solidFill>
              <a:effectLst>
                <a:outerShdw blurRad="38100" dist="38100" dir="2700000" algn="tl">
                  <a:srgbClr val="000000">
                    <a:alpha val="43137"/>
                  </a:srgbClr>
                </a:outerShdw>
              </a:effectLst>
            </a:endParaRPr>
          </a:p>
        </p:txBody>
      </p:sp>
      <p:pic>
        <p:nvPicPr>
          <p:cNvPr id="6" name="Imagen 5">
            <a:extLst>
              <a:ext uri="{FF2B5EF4-FFF2-40B4-BE49-F238E27FC236}">
                <a16:creationId xmlns:a16="http://schemas.microsoft.com/office/drawing/2014/main" id="{2F899FF6-BD41-0C34-FCE9-056E33FC8B59}"/>
              </a:ext>
            </a:extLst>
          </p:cNvPr>
          <p:cNvPicPr>
            <a:picLocks noChangeAspect="1"/>
          </p:cNvPicPr>
          <p:nvPr/>
        </p:nvPicPr>
        <p:blipFill>
          <a:blip r:embed="rId3"/>
          <a:srcRect l="17725" r="11371"/>
          <a:stretch>
            <a:fillRect/>
          </a:stretch>
        </p:blipFill>
        <p:spPr>
          <a:xfrm>
            <a:off x="10048855" y="2527753"/>
            <a:ext cx="1714520" cy="2428876"/>
          </a:xfrm>
          <a:prstGeom prst="rect">
            <a:avLst/>
          </a:prstGeom>
        </p:spPr>
      </p:pic>
      <p:graphicFrame>
        <p:nvGraphicFramePr>
          <p:cNvPr id="7" name="Tabla 6">
            <a:extLst>
              <a:ext uri="{FF2B5EF4-FFF2-40B4-BE49-F238E27FC236}">
                <a16:creationId xmlns:a16="http://schemas.microsoft.com/office/drawing/2014/main" id="{53665BE0-2E80-71F5-E2A3-CBB600FAB96E}"/>
              </a:ext>
            </a:extLst>
          </p:cNvPr>
          <p:cNvGraphicFramePr>
            <a:graphicFrameLocks noGrp="1"/>
          </p:cNvGraphicFramePr>
          <p:nvPr>
            <p:extLst>
              <p:ext uri="{D42A27DB-BD31-4B8C-83A1-F6EECF244321}">
                <p14:modId xmlns:p14="http://schemas.microsoft.com/office/powerpoint/2010/main" val="577214166"/>
              </p:ext>
            </p:extLst>
          </p:nvPr>
        </p:nvGraphicFramePr>
        <p:xfrm>
          <a:off x="428625" y="2304734"/>
          <a:ext cx="9786938" cy="3805171"/>
        </p:xfrm>
        <a:graphic>
          <a:graphicData uri="http://schemas.openxmlformats.org/drawingml/2006/table">
            <a:tbl>
              <a:tblPr firstRow="1" bandRow="1">
                <a:tableStyleId>{5C22544A-7EE6-4342-B048-85BDC9FD1C3A}</a:tableStyleId>
              </a:tblPr>
              <a:tblGrid>
                <a:gridCol w="5058210">
                  <a:extLst>
                    <a:ext uri="{9D8B030D-6E8A-4147-A177-3AD203B41FA5}">
                      <a16:colId xmlns:a16="http://schemas.microsoft.com/office/drawing/2014/main" val="1745859754"/>
                    </a:ext>
                  </a:extLst>
                </a:gridCol>
                <a:gridCol w="4728728">
                  <a:extLst>
                    <a:ext uri="{9D8B030D-6E8A-4147-A177-3AD203B41FA5}">
                      <a16:colId xmlns:a16="http://schemas.microsoft.com/office/drawing/2014/main" val="969382551"/>
                    </a:ext>
                  </a:extLst>
                </a:gridCol>
              </a:tblGrid>
              <a:tr h="351588">
                <a:tc>
                  <a:txBody>
                    <a:bodyPr/>
                    <a:lstStyle/>
                    <a:p>
                      <a:pPr algn="ctr"/>
                      <a:r>
                        <a:rPr lang="es-PE" sz="2000" dirty="0"/>
                        <a:t>FRASE EN ROMANOS 8:2-3</a:t>
                      </a:r>
                    </a:p>
                  </a:txBody>
                  <a:tcPr/>
                </a:tc>
                <a:tc>
                  <a:txBody>
                    <a:bodyPr/>
                    <a:lstStyle/>
                    <a:p>
                      <a:r>
                        <a:rPr lang="es-PE" sz="2000" dirty="0"/>
                        <a:t>Su explicación</a:t>
                      </a:r>
                    </a:p>
                  </a:txBody>
                  <a:tcPr/>
                </a:tc>
                <a:extLst>
                  <a:ext uri="{0D108BD9-81ED-4DB2-BD59-A6C34878D82A}">
                    <a16:rowId xmlns:a16="http://schemas.microsoft.com/office/drawing/2014/main" val="3946339606"/>
                  </a:ext>
                </a:extLst>
              </a:tr>
              <a:tr h="6357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PE" sz="1400" kern="1200" dirty="0">
                        <a:solidFill>
                          <a:schemeClr val="dk1"/>
                        </a:solidFill>
                        <a:latin typeface="Adobe Garamond Pro Bold" panose="02020702060506020403" pitchFamily="18" charset="0"/>
                        <a:ea typeface="+mn-ea"/>
                        <a:cs typeface="+mn-cs"/>
                      </a:endParaRPr>
                    </a:p>
                    <a:p>
                      <a:r>
                        <a:rPr lang="es-MX" sz="1400" i="1" kern="1200" dirty="0">
                          <a:solidFill>
                            <a:schemeClr val="dk1"/>
                          </a:solidFill>
                          <a:latin typeface="Adobe Garamond Pro Bold" panose="02020702060506020403" pitchFamily="18" charset="0"/>
                          <a:ea typeface="+mn-ea"/>
                          <a:cs typeface="+mn-cs"/>
                        </a:rPr>
                        <a:t>1. La ley del Espíritu de vida</a:t>
                      </a:r>
                      <a:endParaRPr lang="es-PE" sz="1400" dirty="0">
                        <a:latin typeface="Adobe Garamond Pro Bold" panose="02020702060506020403" pitchFamily="18" charset="0"/>
                      </a:endParaRPr>
                    </a:p>
                  </a:txBody>
                  <a:tcPr/>
                </a:tc>
                <a:tc>
                  <a:txBody>
                    <a:bodyPr/>
                    <a:lstStyle/>
                    <a:p>
                      <a:endParaRPr lang="es-PE" dirty="0"/>
                    </a:p>
                  </a:txBody>
                  <a:tcPr/>
                </a:tc>
                <a:extLst>
                  <a:ext uri="{0D108BD9-81ED-4DB2-BD59-A6C34878D82A}">
                    <a16:rowId xmlns:a16="http://schemas.microsoft.com/office/drawing/2014/main" val="2984801542"/>
                  </a:ext>
                </a:extLst>
              </a:tr>
              <a:tr h="351588">
                <a:tc>
                  <a:txBody>
                    <a:bodyPr/>
                    <a:lstStyle/>
                    <a:p>
                      <a:r>
                        <a:rPr lang="es-MX" sz="1400" i="1" dirty="0">
                          <a:solidFill>
                            <a:srgbClr val="231F20"/>
                          </a:solidFill>
                          <a:latin typeface="Adobe Garamond Pro Bold" panose="02020702060506020403" pitchFamily="18" charset="0"/>
                        </a:rPr>
                        <a:t>2. La ley del pecado y de la muerte</a:t>
                      </a:r>
                    </a:p>
                  </a:txBody>
                  <a:tcPr/>
                </a:tc>
                <a:tc>
                  <a:txBody>
                    <a:bodyPr/>
                    <a:lstStyle/>
                    <a:p>
                      <a:endParaRPr lang="es-PE" dirty="0"/>
                    </a:p>
                  </a:txBody>
                  <a:tcPr/>
                </a:tc>
                <a:extLst>
                  <a:ext uri="{0D108BD9-81ED-4DB2-BD59-A6C34878D82A}">
                    <a16:rowId xmlns:a16="http://schemas.microsoft.com/office/drawing/2014/main" val="2270769934"/>
                  </a:ext>
                </a:extLst>
              </a:tr>
              <a:tr h="692787">
                <a:tc>
                  <a:txBody>
                    <a:bodyPr/>
                    <a:lstStyle/>
                    <a:p>
                      <a:endParaRPr lang="es-MX" sz="1400" i="1" dirty="0">
                        <a:solidFill>
                          <a:srgbClr val="231F20"/>
                        </a:solidFill>
                        <a:latin typeface="Adobe Garamond Pro Bold" panose="02020702060506020403" pitchFamily="18" charset="0"/>
                      </a:endParaRPr>
                    </a:p>
                    <a:p>
                      <a:r>
                        <a:rPr lang="es-MX" sz="1400" b="1" dirty="0">
                          <a:solidFill>
                            <a:srgbClr val="231F20"/>
                          </a:solidFill>
                          <a:latin typeface="Adobe Garamond Pro Bold" panose="02020702060506020403" pitchFamily="18" charset="0"/>
                        </a:rPr>
                        <a:t>3. </a:t>
                      </a:r>
                      <a:r>
                        <a:rPr lang="es-MX" sz="1400" b="1" i="1" dirty="0">
                          <a:solidFill>
                            <a:srgbClr val="231F20"/>
                          </a:solidFill>
                          <a:latin typeface="Adobe Garamond Pro Bold" panose="02020702060506020403" pitchFamily="18" charset="0"/>
                        </a:rPr>
                        <a:t>Lo que era imposible para la ley</a:t>
                      </a:r>
                    </a:p>
                  </a:txBody>
                  <a:tcPr/>
                </a:tc>
                <a:tc>
                  <a:txBody>
                    <a:bodyPr/>
                    <a:lstStyle/>
                    <a:p>
                      <a:endParaRPr lang="es-PE" dirty="0"/>
                    </a:p>
                  </a:txBody>
                  <a:tcPr/>
                </a:tc>
                <a:extLst>
                  <a:ext uri="{0D108BD9-81ED-4DB2-BD59-A6C34878D82A}">
                    <a16:rowId xmlns:a16="http://schemas.microsoft.com/office/drawing/2014/main" val="3153108390"/>
                  </a:ext>
                </a:extLst>
              </a:tr>
              <a:tr h="490724">
                <a:tc>
                  <a:txBody>
                    <a:bodyPr/>
                    <a:lstStyle/>
                    <a:p>
                      <a:r>
                        <a:rPr lang="es-MX" sz="1400" b="1" dirty="0">
                          <a:solidFill>
                            <a:srgbClr val="231F20"/>
                          </a:solidFill>
                          <a:latin typeface="Adobe Garamond Pro Bold" panose="02020702060506020403" pitchFamily="18" charset="0"/>
                        </a:rPr>
                        <a:t>4. </a:t>
                      </a:r>
                      <a:r>
                        <a:rPr lang="es-MX" sz="1400" b="1" i="1" dirty="0">
                          <a:solidFill>
                            <a:srgbClr val="231F20"/>
                          </a:solidFill>
                          <a:latin typeface="Adobe Garamond Pro Bold" panose="02020702060506020403" pitchFamily="18" charset="0"/>
                        </a:rPr>
                        <a:t>Débil por la carne </a:t>
                      </a:r>
                    </a:p>
                  </a:txBody>
                  <a:tcPr/>
                </a:tc>
                <a:tc>
                  <a:txBody>
                    <a:bodyPr/>
                    <a:lstStyle/>
                    <a:p>
                      <a:endParaRPr lang="es-PE" sz="1600" kern="1200" dirty="0">
                        <a:solidFill>
                          <a:schemeClr val="dk1"/>
                        </a:solidFill>
                        <a:latin typeface="+mn-lt"/>
                        <a:ea typeface="+mn-ea"/>
                        <a:cs typeface="+mn-cs"/>
                      </a:endParaRPr>
                    </a:p>
                  </a:txBody>
                  <a:tcPr/>
                </a:tc>
                <a:extLst>
                  <a:ext uri="{0D108BD9-81ED-4DB2-BD59-A6C34878D82A}">
                    <a16:rowId xmlns:a16="http://schemas.microsoft.com/office/drawing/2014/main" val="2852172505"/>
                  </a:ext>
                </a:extLst>
              </a:tr>
              <a:tr h="351588">
                <a:tc>
                  <a:txBody>
                    <a:bodyPr/>
                    <a:lstStyle/>
                    <a:p>
                      <a:r>
                        <a:rPr lang="es-PE" sz="1400" b="1" dirty="0">
                          <a:solidFill>
                            <a:srgbClr val="231F20"/>
                          </a:solidFill>
                          <a:latin typeface="Adobe Garamond Pro Bold" panose="02020702060506020403" pitchFamily="18" charset="0"/>
                        </a:rPr>
                        <a:t>5. </a:t>
                      </a:r>
                      <a:r>
                        <a:rPr lang="es-PE" sz="1400" b="1" i="1" dirty="0">
                          <a:solidFill>
                            <a:srgbClr val="231F20"/>
                          </a:solidFill>
                          <a:latin typeface="Adobe Garamond Pro Bold" panose="02020702060506020403" pitchFamily="18" charset="0"/>
                        </a:rPr>
                        <a:t>Semejanza de carne de pecado</a:t>
                      </a:r>
                    </a:p>
                  </a:txBody>
                  <a:tcPr/>
                </a:tc>
                <a:tc>
                  <a:txBody>
                    <a:bodyPr/>
                    <a:lstStyle/>
                    <a:p>
                      <a:endParaRPr lang="es-PE" dirty="0"/>
                    </a:p>
                  </a:txBody>
                  <a:tcPr/>
                </a:tc>
                <a:extLst>
                  <a:ext uri="{0D108BD9-81ED-4DB2-BD59-A6C34878D82A}">
                    <a16:rowId xmlns:a16="http://schemas.microsoft.com/office/drawing/2014/main" val="2264553270"/>
                  </a:ext>
                </a:extLst>
              </a:tr>
              <a:tr h="429075">
                <a:tc>
                  <a:txBody>
                    <a:bodyPr/>
                    <a:lstStyle/>
                    <a:p>
                      <a:r>
                        <a:rPr lang="es-MX" sz="1400" b="1" dirty="0">
                          <a:solidFill>
                            <a:srgbClr val="231F20"/>
                          </a:solidFill>
                          <a:latin typeface="Adobe Garamond Pro Bold" panose="02020702060506020403" pitchFamily="18" charset="0"/>
                        </a:rPr>
                        <a:t>6. </a:t>
                      </a:r>
                      <a:r>
                        <a:rPr lang="es-MX" sz="1400" b="1" i="1" dirty="0">
                          <a:solidFill>
                            <a:srgbClr val="231F20"/>
                          </a:solidFill>
                          <a:latin typeface="Adobe Garamond Pro Bold" panose="02020702060506020403" pitchFamily="18" charset="0"/>
                        </a:rPr>
                        <a:t>A causa del pecado</a:t>
                      </a:r>
                    </a:p>
                  </a:txBody>
                  <a:tcPr/>
                </a:tc>
                <a:tc>
                  <a:txBody>
                    <a:bodyPr/>
                    <a:lstStyle/>
                    <a:p>
                      <a:endParaRPr lang="es-PE" dirty="0"/>
                    </a:p>
                  </a:txBody>
                  <a:tcPr/>
                </a:tc>
                <a:extLst>
                  <a:ext uri="{0D108BD9-81ED-4DB2-BD59-A6C34878D82A}">
                    <a16:rowId xmlns:a16="http://schemas.microsoft.com/office/drawing/2014/main" val="123831789"/>
                  </a:ext>
                </a:extLst>
              </a:tr>
              <a:tr h="429075">
                <a:tc>
                  <a:txBody>
                    <a:bodyPr/>
                    <a:lstStyle/>
                    <a:p>
                      <a:r>
                        <a:rPr lang="es-MX" sz="1400" b="1" i="1" dirty="0">
                          <a:solidFill>
                            <a:srgbClr val="231F20"/>
                          </a:solidFill>
                          <a:latin typeface="Adobe Garamond Pro Bold" panose="02020702060506020403" pitchFamily="18" charset="0"/>
                        </a:rPr>
                        <a:t>Condenó al pecado en la carne</a:t>
                      </a:r>
                    </a:p>
                  </a:txBody>
                  <a:tcPr/>
                </a:tc>
                <a:tc>
                  <a:txBody>
                    <a:bodyPr/>
                    <a:lstStyle/>
                    <a:p>
                      <a:endParaRPr lang="es-PE" dirty="0"/>
                    </a:p>
                  </a:txBody>
                  <a:tcPr/>
                </a:tc>
                <a:extLst>
                  <a:ext uri="{0D108BD9-81ED-4DB2-BD59-A6C34878D82A}">
                    <a16:rowId xmlns:a16="http://schemas.microsoft.com/office/drawing/2014/main" val="283399630"/>
                  </a:ext>
                </a:extLst>
              </a:tr>
            </a:tbl>
          </a:graphicData>
        </a:graphic>
      </p:graphicFrame>
      <p:sp>
        <p:nvSpPr>
          <p:cNvPr id="8" name="Rectángulo: esquinas redondeadas 7">
            <a:extLst>
              <a:ext uri="{FF2B5EF4-FFF2-40B4-BE49-F238E27FC236}">
                <a16:creationId xmlns:a16="http://schemas.microsoft.com/office/drawing/2014/main" id="{2E7A9512-8C35-43A2-32B1-0627899B7F9F}"/>
              </a:ext>
            </a:extLst>
          </p:cNvPr>
          <p:cNvSpPr/>
          <p:nvPr/>
        </p:nvSpPr>
        <p:spPr>
          <a:xfrm>
            <a:off x="928687" y="1640904"/>
            <a:ext cx="9458325" cy="46166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dirty="0"/>
              <a:t>REPASE Y PRACTIQUE LA EXPLICACIÓN DE LAS 7 FRASES CLAVES EN ROMANOS 8:2-3</a:t>
            </a:r>
          </a:p>
        </p:txBody>
      </p:sp>
    </p:spTree>
    <p:extLst>
      <p:ext uri="{BB962C8B-B14F-4D97-AF65-F5344CB8AC3E}">
        <p14:creationId xmlns:p14="http://schemas.microsoft.com/office/powerpoint/2010/main" val="508955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81C83A3-5D6C-E778-7318-4D2E2BF02888}"/>
              </a:ext>
            </a:extLst>
          </p:cNvPr>
          <p:cNvPicPr>
            <a:picLocks noChangeAspect="1"/>
          </p:cNvPicPr>
          <p:nvPr/>
        </p:nvPicPr>
        <p:blipFill>
          <a:blip r:embed="rId2"/>
          <a:srcRect t="9" b="9"/>
          <a:stretch/>
        </p:blipFill>
        <p:spPr>
          <a:xfrm>
            <a:off x="20" y="1282"/>
            <a:ext cx="12191980" cy="6856718"/>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uadroTexto 2">
            <a:extLst>
              <a:ext uri="{FF2B5EF4-FFF2-40B4-BE49-F238E27FC236}">
                <a16:creationId xmlns:a16="http://schemas.microsoft.com/office/drawing/2014/main" id="{9FDFADA6-80DF-40A9-951A-70BD1568AE00}"/>
              </a:ext>
            </a:extLst>
          </p:cNvPr>
          <p:cNvSpPr txBox="1"/>
          <p:nvPr/>
        </p:nvSpPr>
        <p:spPr>
          <a:xfrm>
            <a:off x="2237014" y="3228975"/>
            <a:ext cx="7717972" cy="2308324"/>
          </a:xfrm>
          <a:prstGeom prst="rect">
            <a:avLst/>
          </a:prstGeom>
          <a:noFill/>
        </p:spPr>
        <p:txBody>
          <a:bodyPr wrap="square" rtlCol="0">
            <a:spAutoFit/>
          </a:bodyPr>
          <a:lstStyle/>
          <a:p>
            <a:pPr algn="ctr"/>
            <a:r>
              <a:rPr lang="es-ES" sz="4800" b="1" u="sng" dirty="0">
                <a:latin typeface="Aileron Black" panose="00000A00000000000000" pitchFamily="50" charset="0"/>
              </a:rPr>
              <a:t>DOCTRINA BÍBLICA 8</a:t>
            </a:r>
          </a:p>
          <a:p>
            <a:pPr algn="ctr"/>
            <a:r>
              <a:rPr lang="es-ES" sz="4800" b="1" u="sng" dirty="0">
                <a:latin typeface="Aileron Black" panose="00000A00000000000000" pitchFamily="50" charset="0"/>
              </a:rPr>
              <a:t>LA SALVACIÓN</a:t>
            </a:r>
            <a:endParaRPr lang="es-PE" sz="4800" b="1" u="sng" dirty="0">
              <a:latin typeface="Aileron Black" panose="00000A00000000000000" pitchFamily="50" charset="0"/>
            </a:endParaRPr>
          </a:p>
          <a:p>
            <a:pPr algn="ctr"/>
            <a:r>
              <a:rPr lang="es-PE" sz="4800" b="1" dirty="0">
                <a:latin typeface="Aileron Black" panose="00000A00000000000000" pitchFamily="50" charset="0"/>
              </a:rPr>
              <a:t>PRA. GABRIELA NAVARRO</a:t>
            </a:r>
            <a:endParaRPr lang="es-ES" sz="4800" b="1" dirty="0">
              <a:latin typeface="Aileron Black" panose="00000A00000000000000" pitchFamily="50" charset="0"/>
            </a:endParaRPr>
          </a:p>
        </p:txBody>
      </p:sp>
    </p:spTree>
    <p:extLst>
      <p:ext uri="{BB962C8B-B14F-4D97-AF65-F5344CB8AC3E}">
        <p14:creationId xmlns:p14="http://schemas.microsoft.com/office/powerpoint/2010/main" val="3244849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9998A1E-0D33-F157-A3EA-C2036FC96E2A}"/>
              </a:ext>
            </a:extLst>
          </p:cNvPr>
          <p:cNvPicPr>
            <a:picLocks noChangeAspect="1"/>
          </p:cNvPicPr>
          <p:nvPr/>
        </p:nvPicPr>
        <p:blipFill>
          <a:blip r:embed="rId2"/>
          <a:srcRect t="9" b="9"/>
          <a:stretch/>
        </p:blipFill>
        <p:spPr>
          <a:xfrm>
            <a:off x="20" y="1282"/>
            <a:ext cx="12191980" cy="6856718"/>
          </a:xfrm>
          <a:prstGeom prst="rect">
            <a:avLst/>
          </a:prstGeom>
        </p:spPr>
      </p:pic>
      <p:pic>
        <p:nvPicPr>
          <p:cNvPr id="4" name="Imagen 3">
            <a:extLst>
              <a:ext uri="{FF2B5EF4-FFF2-40B4-BE49-F238E27FC236}">
                <a16:creationId xmlns:a16="http://schemas.microsoft.com/office/drawing/2014/main" id="{BE1BE7F7-7E95-5D75-F360-0DB85F692F0E}"/>
              </a:ext>
            </a:extLst>
          </p:cNvPr>
          <p:cNvPicPr>
            <a:picLocks noChangeAspect="1"/>
          </p:cNvPicPr>
          <p:nvPr/>
        </p:nvPicPr>
        <p:blipFill>
          <a:blip r:embed="rId3"/>
          <a:srcRect t="12272" b="20487"/>
          <a:stretch>
            <a:fillRect/>
          </a:stretch>
        </p:blipFill>
        <p:spPr>
          <a:xfrm>
            <a:off x="357188" y="1626393"/>
            <a:ext cx="7048500" cy="3157538"/>
          </a:xfrm>
          <a:prstGeom prst="rect">
            <a:avLst/>
          </a:prstGeom>
        </p:spPr>
      </p:pic>
      <p:pic>
        <p:nvPicPr>
          <p:cNvPr id="5" name="Imagen 4">
            <a:extLst>
              <a:ext uri="{FF2B5EF4-FFF2-40B4-BE49-F238E27FC236}">
                <a16:creationId xmlns:a16="http://schemas.microsoft.com/office/drawing/2014/main" id="{F783C1F8-C578-94E5-2D8C-4FAA6EB6444C}"/>
              </a:ext>
            </a:extLst>
          </p:cNvPr>
          <p:cNvPicPr>
            <a:picLocks noChangeAspect="1"/>
          </p:cNvPicPr>
          <p:nvPr/>
        </p:nvPicPr>
        <p:blipFill>
          <a:blip r:embed="rId4"/>
          <a:stretch>
            <a:fillRect/>
          </a:stretch>
        </p:blipFill>
        <p:spPr>
          <a:xfrm>
            <a:off x="6843713" y="661987"/>
            <a:ext cx="4876800" cy="4876800"/>
          </a:xfrm>
          <a:prstGeom prst="rect">
            <a:avLst/>
          </a:prstGeom>
        </p:spPr>
      </p:pic>
    </p:spTree>
    <p:extLst>
      <p:ext uri="{BB962C8B-B14F-4D97-AF65-F5344CB8AC3E}">
        <p14:creationId xmlns:p14="http://schemas.microsoft.com/office/powerpoint/2010/main" val="396181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863D5EB-A9A0-947D-ACBC-70AB60E6FB48}"/>
              </a:ext>
            </a:extLst>
          </p:cNvPr>
          <p:cNvPicPr>
            <a:picLocks noChangeAspect="1"/>
          </p:cNvPicPr>
          <p:nvPr/>
        </p:nvPicPr>
        <p:blipFill>
          <a:blip r:embed="rId2"/>
          <a:srcRect t="9" b="9"/>
          <a:stretch/>
        </p:blipFill>
        <p:spPr>
          <a:xfrm>
            <a:off x="20" y="1282"/>
            <a:ext cx="12191980" cy="6856718"/>
          </a:xfrm>
          <a:prstGeom prst="rect">
            <a:avLst/>
          </a:prstGeom>
        </p:spPr>
      </p:pic>
      <p:sp>
        <p:nvSpPr>
          <p:cNvPr id="2" name="CuadroTexto 1">
            <a:extLst>
              <a:ext uri="{FF2B5EF4-FFF2-40B4-BE49-F238E27FC236}">
                <a16:creationId xmlns:a16="http://schemas.microsoft.com/office/drawing/2014/main" id="{FF5FBCAE-4F9D-87EE-1F2D-03EF0E03ABF2}"/>
              </a:ext>
            </a:extLst>
          </p:cNvPr>
          <p:cNvSpPr txBox="1"/>
          <p:nvPr/>
        </p:nvSpPr>
        <p:spPr>
          <a:xfrm>
            <a:off x="4786604" y="1675290"/>
            <a:ext cx="6193630" cy="4524315"/>
          </a:xfrm>
          <a:prstGeom prst="rect">
            <a:avLst/>
          </a:prstGeom>
          <a:noFill/>
        </p:spPr>
        <p:txBody>
          <a:bodyPr wrap="square">
            <a:spAutoFit/>
          </a:bodyPr>
          <a:lstStyle/>
          <a:p>
            <a:r>
              <a:rPr lang="es-MX" dirty="0"/>
              <a:t>Creemos que la Salvación del hombre es por Gracia de Dios. La Gracia salvadora se obtiene por la sola fe en Jesucristo, sin mérito alguno por parte del hombre (Efesios 2:7-8). </a:t>
            </a:r>
          </a:p>
          <a:p>
            <a:r>
              <a:rPr lang="es-MX" dirty="0"/>
              <a:t>La salvación en Jesucristo nos libra de la muerte espiritual y nos redime de la esclavitud del pecado (Romanos 8:1,2). Como resultado de la obra expiatoria de Jesucristo en la cruz del calvario, Dios nos ha adoptado como hijos suyos (Juan 1:12; Romanos 8:14-15; Gálatas 3:24-27). </a:t>
            </a:r>
          </a:p>
          <a:p>
            <a:r>
              <a:rPr lang="es-MX" dirty="0"/>
              <a:t> </a:t>
            </a:r>
          </a:p>
          <a:p>
            <a:r>
              <a:rPr lang="es-MX" u="sng" dirty="0"/>
              <a:t>Creemos en la Santificación </a:t>
            </a:r>
            <a:r>
              <a:rPr lang="es-MX" dirty="0"/>
              <a:t>del hombre como obra de Dios por medio del Espíritu Santo (1 Tesalonicenses 5:23; 1 Corintios 6:11). </a:t>
            </a:r>
          </a:p>
          <a:p>
            <a:r>
              <a:rPr lang="es-MX" dirty="0"/>
              <a:t>La Santificación como obra exclusiva de Dios se inicia con la experiencia de la conversión y es un proceso en la vida integral del creyente, que dura hasta el final de su existencia física (Filipenses 1:6; Efesios 4:13). </a:t>
            </a:r>
          </a:p>
        </p:txBody>
      </p:sp>
      <p:sp>
        <p:nvSpPr>
          <p:cNvPr id="4" name="CuadroTexto 3">
            <a:extLst>
              <a:ext uri="{FF2B5EF4-FFF2-40B4-BE49-F238E27FC236}">
                <a16:creationId xmlns:a16="http://schemas.microsoft.com/office/drawing/2014/main" id="{17818BB4-36EF-53A5-BCAD-633FE617B099}"/>
              </a:ext>
            </a:extLst>
          </p:cNvPr>
          <p:cNvSpPr txBox="1"/>
          <p:nvPr/>
        </p:nvSpPr>
        <p:spPr>
          <a:xfrm>
            <a:off x="559837" y="755285"/>
            <a:ext cx="8453534" cy="523220"/>
          </a:xfrm>
          <a:prstGeom prst="rect">
            <a:avLst/>
          </a:prstGeom>
          <a:noFill/>
        </p:spPr>
        <p:txBody>
          <a:bodyPr wrap="square" rtlCol="0">
            <a:spAutoFit/>
          </a:bodyPr>
          <a:lstStyle/>
          <a:p>
            <a:pPr algn="ctr"/>
            <a:r>
              <a:rPr lang="es-ES" sz="2800" b="1" dirty="0">
                <a:effectLst>
                  <a:outerShdw blurRad="38100" dist="38100" dir="2700000" algn="tl">
                    <a:srgbClr val="000000">
                      <a:alpha val="43137"/>
                    </a:srgbClr>
                  </a:outerShdw>
                </a:effectLst>
              </a:rPr>
              <a:t>DOCTRINA 8 LA SALVACIÓN –Parte II </a:t>
            </a:r>
            <a:endParaRPr lang="es-PE" sz="2800" b="1" dirty="0">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21F92CA1-264D-2BED-7D38-B3BA3E6C4E00}"/>
              </a:ext>
            </a:extLst>
          </p:cNvPr>
          <p:cNvSpPr txBox="1"/>
          <p:nvPr/>
        </p:nvSpPr>
        <p:spPr>
          <a:xfrm>
            <a:off x="388387" y="3106450"/>
            <a:ext cx="4225243" cy="830997"/>
          </a:xfrm>
          <a:prstGeom prst="rect">
            <a:avLst/>
          </a:prstGeom>
          <a:noFill/>
        </p:spPr>
        <p:txBody>
          <a:bodyPr wrap="square" rtlCol="0">
            <a:spAutoFit/>
          </a:bodyPr>
          <a:lstStyle/>
          <a:p>
            <a:pPr algn="ctr"/>
            <a:r>
              <a:rPr lang="es-ES" sz="2400" b="1" dirty="0">
                <a:effectLst>
                  <a:outerShdw blurRad="38100" dist="38100" dir="2700000" algn="tl">
                    <a:srgbClr val="000000">
                      <a:alpha val="43137"/>
                    </a:srgbClr>
                  </a:outerShdw>
                </a:effectLst>
              </a:rPr>
              <a:t>DELARACIÓN DE FE</a:t>
            </a:r>
          </a:p>
          <a:p>
            <a:pPr algn="ctr"/>
            <a:r>
              <a:rPr lang="es-ES" sz="2400" b="1" dirty="0">
                <a:effectLst>
                  <a:outerShdw blurRad="38100" dist="38100" dir="2700000" algn="tl">
                    <a:srgbClr val="000000">
                      <a:alpha val="43137"/>
                    </a:srgbClr>
                  </a:outerShdw>
                </a:effectLst>
              </a:rPr>
              <a:t>DE LADP</a:t>
            </a:r>
          </a:p>
        </p:txBody>
      </p:sp>
    </p:spTree>
    <p:extLst>
      <p:ext uri="{BB962C8B-B14F-4D97-AF65-F5344CB8AC3E}">
        <p14:creationId xmlns:p14="http://schemas.microsoft.com/office/powerpoint/2010/main" val="1400228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27CB858-9F4B-E736-F46D-91A2CE6C086B}"/>
              </a:ext>
            </a:extLst>
          </p:cNvPr>
          <p:cNvPicPr>
            <a:picLocks noChangeAspect="1"/>
          </p:cNvPicPr>
          <p:nvPr/>
        </p:nvPicPr>
        <p:blipFill>
          <a:blip r:embed="rId2"/>
          <a:srcRect t="9" b="9"/>
          <a:stretch/>
        </p:blipFill>
        <p:spPr>
          <a:xfrm>
            <a:off x="0" y="-6733"/>
            <a:ext cx="12191980" cy="6856718"/>
          </a:xfrm>
          <a:prstGeom prst="rect">
            <a:avLst/>
          </a:prstGeom>
        </p:spPr>
      </p:pic>
      <p:pic>
        <p:nvPicPr>
          <p:cNvPr id="2" name="Imagen 1">
            <a:extLst>
              <a:ext uri="{FF2B5EF4-FFF2-40B4-BE49-F238E27FC236}">
                <a16:creationId xmlns:a16="http://schemas.microsoft.com/office/drawing/2014/main" id="{9A60564F-20BB-E0C7-DFD1-70FBEDBCE137}"/>
              </a:ext>
            </a:extLst>
          </p:cNvPr>
          <p:cNvPicPr>
            <a:picLocks noChangeAspect="1"/>
          </p:cNvPicPr>
          <p:nvPr/>
        </p:nvPicPr>
        <p:blipFill>
          <a:blip r:embed="rId3"/>
          <a:srcRect l="4537" t="3333"/>
          <a:stretch>
            <a:fillRect/>
          </a:stretch>
        </p:blipFill>
        <p:spPr>
          <a:xfrm>
            <a:off x="3918010" y="1027249"/>
            <a:ext cx="3782953" cy="5107538"/>
          </a:xfrm>
          <a:prstGeom prst="rect">
            <a:avLst/>
          </a:prstGeom>
        </p:spPr>
      </p:pic>
      <p:sp>
        <p:nvSpPr>
          <p:cNvPr id="3" name="CuadroTexto 2">
            <a:extLst>
              <a:ext uri="{FF2B5EF4-FFF2-40B4-BE49-F238E27FC236}">
                <a16:creationId xmlns:a16="http://schemas.microsoft.com/office/drawing/2014/main" id="{B492C6E2-E808-2B36-0ADD-7075BF4C3F67}"/>
              </a:ext>
            </a:extLst>
          </p:cNvPr>
          <p:cNvSpPr txBox="1"/>
          <p:nvPr/>
        </p:nvSpPr>
        <p:spPr>
          <a:xfrm>
            <a:off x="711194" y="526990"/>
            <a:ext cx="10871330" cy="461665"/>
          </a:xfrm>
          <a:prstGeom prst="rect">
            <a:avLst/>
          </a:prstGeom>
          <a:noFill/>
        </p:spPr>
        <p:txBody>
          <a:bodyPr wrap="square">
            <a:spAutoFit/>
          </a:bodyPr>
          <a:lstStyle/>
          <a:p>
            <a:pPr algn="ctr"/>
            <a:r>
              <a:rPr lang="es-MX" sz="2400" b="1" dirty="0">
                <a:effectLst>
                  <a:outerShdw blurRad="38100" dist="38100" dir="2700000" algn="tl">
                    <a:srgbClr val="000000">
                      <a:alpha val="43137"/>
                    </a:srgbClr>
                  </a:outerShdw>
                </a:effectLst>
              </a:rPr>
              <a:t>LIBRO TEXTO   (LT)</a:t>
            </a:r>
            <a:endParaRPr lang="es-PE" sz="2400" b="1" dirty="0">
              <a:effectLst>
                <a:outerShdw blurRad="38100" dist="38100" dir="2700000" algn="tl">
                  <a:srgbClr val="000000">
                    <a:alpha val="43137"/>
                  </a:srgbClr>
                </a:outerShdw>
              </a:effectLst>
            </a:endParaRPr>
          </a:p>
        </p:txBody>
      </p:sp>
      <p:sp>
        <p:nvSpPr>
          <p:cNvPr id="5" name="Rectángulo: esquinas redondeadas 4">
            <a:extLst>
              <a:ext uri="{FF2B5EF4-FFF2-40B4-BE49-F238E27FC236}">
                <a16:creationId xmlns:a16="http://schemas.microsoft.com/office/drawing/2014/main" id="{AFAF4CCC-3C81-9A08-E790-DF14C87BF338}"/>
              </a:ext>
            </a:extLst>
          </p:cNvPr>
          <p:cNvSpPr/>
          <p:nvPr/>
        </p:nvSpPr>
        <p:spPr>
          <a:xfrm>
            <a:off x="8318897" y="3086511"/>
            <a:ext cx="2243136" cy="1214438"/>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dirty="0"/>
              <a:t>PÁGINAS </a:t>
            </a:r>
          </a:p>
          <a:p>
            <a:pPr algn="ctr"/>
            <a:r>
              <a:rPr lang="es-PE" dirty="0"/>
              <a:t>152-190</a:t>
            </a:r>
          </a:p>
        </p:txBody>
      </p:sp>
    </p:spTree>
    <p:extLst>
      <p:ext uri="{BB962C8B-B14F-4D97-AF65-F5344CB8AC3E}">
        <p14:creationId xmlns:p14="http://schemas.microsoft.com/office/powerpoint/2010/main" val="2556434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735A6-5A6F-FF2F-F290-78F2B02D4847}"/>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C44491C1-FEBA-E16B-F659-94D12A5760C0}"/>
              </a:ext>
            </a:extLst>
          </p:cNvPr>
          <p:cNvPicPr>
            <a:picLocks noChangeAspect="1"/>
          </p:cNvPicPr>
          <p:nvPr/>
        </p:nvPicPr>
        <p:blipFill>
          <a:blip r:embed="rId2"/>
          <a:srcRect t="9" b="9"/>
          <a:stretch/>
        </p:blipFill>
        <p:spPr>
          <a:xfrm>
            <a:off x="20" y="1282"/>
            <a:ext cx="12191980" cy="6856718"/>
          </a:xfrm>
          <a:prstGeom prst="rect">
            <a:avLst/>
          </a:prstGeom>
        </p:spPr>
      </p:pic>
      <p:sp>
        <p:nvSpPr>
          <p:cNvPr id="4" name="CuadroTexto 3">
            <a:extLst>
              <a:ext uri="{FF2B5EF4-FFF2-40B4-BE49-F238E27FC236}">
                <a16:creationId xmlns:a16="http://schemas.microsoft.com/office/drawing/2014/main" id="{94E01D7D-6B92-1CBC-E6C3-52945A576D14}"/>
              </a:ext>
            </a:extLst>
          </p:cNvPr>
          <p:cNvSpPr txBox="1"/>
          <p:nvPr/>
        </p:nvSpPr>
        <p:spPr>
          <a:xfrm>
            <a:off x="657225" y="803047"/>
            <a:ext cx="10387013" cy="5293757"/>
          </a:xfrm>
          <a:prstGeom prst="rect">
            <a:avLst/>
          </a:prstGeom>
          <a:noFill/>
        </p:spPr>
        <p:txBody>
          <a:bodyPr wrap="square">
            <a:spAutoFit/>
          </a:bodyPr>
          <a:lstStyle/>
          <a:p>
            <a:pPr algn="ctr"/>
            <a:r>
              <a:rPr lang="es-MX" sz="4000" b="1" i="1" dirty="0">
                <a:solidFill>
                  <a:srgbClr val="000000"/>
                </a:solidFill>
                <a:effectLst>
                  <a:outerShdw blurRad="38100" dist="38100" dir="2700000" algn="tl">
                    <a:srgbClr val="000000">
                      <a:alpha val="43137"/>
                    </a:srgbClr>
                  </a:outerShdw>
                </a:effectLst>
                <a:latin typeface="Footlight MT Light" panose="0204060206030A020304" pitchFamily="18" charset="0"/>
              </a:rPr>
              <a:t>Doctrina :  La santificación</a:t>
            </a:r>
          </a:p>
          <a:p>
            <a:endParaRPr lang="es-MX" sz="4000" b="1" dirty="0">
              <a:solidFill>
                <a:srgbClr val="000000"/>
              </a:solidFill>
              <a:effectLst>
                <a:outerShdw blurRad="38100" dist="38100" dir="2700000" algn="tl">
                  <a:srgbClr val="000000">
                    <a:alpha val="43137"/>
                  </a:srgbClr>
                </a:outerShdw>
              </a:effectLst>
              <a:latin typeface="Footlight MT Light" panose="0204060206030A020304" pitchFamily="18" charset="0"/>
            </a:endParaRPr>
          </a:p>
          <a:p>
            <a:pPr algn="ctr"/>
            <a:r>
              <a:rPr lang="es-MX" sz="2400" i="1" dirty="0">
                <a:solidFill>
                  <a:srgbClr val="C00000"/>
                </a:solidFill>
                <a:effectLst>
                  <a:outerShdw blurRad="38100" dist="38100" dir="2700000" algn="tl">
                    <a:srgbClr val="000000">
                      <a:alpha val="43137"/>
                    </a:srgbClr>
                  </a:outerShdw>
                </a:effectLst>
                <a:latin typeface="Footlight MT Light" panose="0204060206030A020304" pitchFamily="18" charset="0"/>
              </a:rPr>
              <a:t>La santificación es un acto de separación de todo lo malo, y de dedicación a Dios</a:t>
            </a:r>
          </a:p>
          <a:p>
            <a:endParaRPr lang="es-MX" sz="1800" dirty="0">
              <a:solidFill>
                <a:srgbClr val="000000"/>
              </a:solidFill>
              <a:latin typeface="Arial" panose="020B0604020202020204" pitchFamily="34" charset="0"/>
            </a:endParaRPr>
          </a:p>
          <a:p>
            <a:pPr marL="3943350" lvl="8" indent="-285750">
              <a:buFont typeface="Wingdings" panose="05000000000000000000" pitchFamily="2" charset="2"/>
              <a:buChar char="q"/>
            </a:pPr>
            <a:r>
              <a:rPr lang="es-PE" dirty="0">
                <a:solidFill>
                  <a:srgbClr val="000000"/>
                </a:solidFill>
                <a:latin typeface="Arial" panose="020B0604020202020204" pitchFamily="34" charset="0"/>
              </a:rPr>
              <a:t>Romanos 12:1-2 [RVR1960/NVI]</a:t>
            </a:r>
          </a:p>
          <a:p>
            <a:pPr marL="3943350" lvl="8" indent="-285750">
              <a:buFont typeface="Wingdings" panose="05000000000000000000" pitchFamily="2" charset="2"/>
              <a:buChar char="q"/>
            </a:pPr>
            <a:r>
              <a:rPr lang="es-PE" dirty="0">
                <a:solidFill>
                  <a:srgbClr val="000000"/>
                </a:solidFill>
                <a:latin typeface="Arial" panose="020B0604020202020204" pitchFamily="34" charset="0"/>
              </a:rPr>
              <a:t>1 Tesalonicenses 5:23 [RVR1960/NVI]</a:t>
            </a:r>
          </a:p>
          <a:p>
            <a:pPr marL="3943350" lvl="8" indent="-285750">
              <a:buFont typeface="Wingdings" panose="05000000000000000000" pitchFamily="2" charset="2"/>
              <a:buChar char="q"/>
            </a:pPr>
            <a:r>
              <a:rPr lang="es-PE" dirty="0">
                <a:solidFill>
                  <a:srgbClr val="000000"/>
                </a:solidFill>
                <a:latin typeface="Arial" panose="020B0604020202020204" pitchFamily="34" charset="0"/>
              </a:rPr>
              <a:t>Hebreos 13:12 [RVR1960/NVI]</a:t>
            </a:r>
          </a:p>
          <a:p>
            <a:pPr marL="3486150" lvl="7" indent="-285750">
              <a:buFont typeface="Wingdings" panose="05000000000000000000" pitchFamily="2" charset="2"/>
              <a:buChar char="q"/>
            </a:pPr>
            <a:endParaRPr lang="es-PE" dirty="0">
              <a:solidFill>
                <a:srgbClr val="000000"/>
              </a:solidFill>
              <a:latin typeface="Arial" panose="020B0604020202020204" pitchFamily="34" charset="0"/>
            </a:endParaRPr>
          </a:p>
          <a:p>
            <a:r>
              <a:rPr lang="es-MX" sz="1800" dirty="0">
                <a:solidFill>
                  <a:srgbClr val="000000"/>
                </a:solidFill>
                <a:latin typeface="Arial" panose="020B0604020202020204" pitchFamily="34" charset="0"/>
              </a:rPr>
              <a:t>La Biblia prescribe una vida de “santidad, sin la cual nadie verá al Señor”</a:t>
            </a:r>
          </a:p>
          <a:p>
            <a:endParaRPr lang="es-MX" sz="1800" dirty="0">
              <a:solidFill>
                <a:srgbClr val="000000"/>
              </a:solidFill>
              <a:latin typeface="Arial" panose="020B0604020202020204" pitchFamily="34" charset="0"/>
            </a:endParaRPr>
          </a:p>
          <a:p>
            <a:pPr marL="3943350" lvl="8" indent="-285750">
              <a:buFont typeface="Wingdings" panose="05000000000000000000" pitchFamily="2" charset="2"/>
              <a:buChar char="q"/>
            </a:pPr>
            <a:r>
              <a:rPr lang="es-PE" dirty="0">
                <a:solidFill>
                  <a:srgbClr val="000000"/>
                </a:solidFill>
                <a:latin typeface="Arial" panose="020B0604020202020204" pitchFamily="34" charset="0"/>
              </a:rPr>
              <a:t>Hebreos 12:14 [RVR1960/NVI]</a:t>
            </a:r>
          </a:p>
          <a:p>
            <a:pPr lvl="7"/>
            <a:endParaRPr lang="es-PE" dirty="0">
              <a:solidFill>
                <a:srgbClr val="000000"/>
              </a:solidFill>
              <a:latin typeface="Arial" panose="020B0604020202020204" pitchFamily="34" charset="0"/>
            </a:endParaRPr>
          </a:p>
          <a:p>
            <a:r>
              <a:rPr lang="es-MX" dirty="0"/>
              <a:t>Por el poder del Espíritu Santo podemos obedecer el mandamiento que dice:</a:t>
            </a:r>
          </a:p>
          <a:p>
            <a:r>
              <a:rPr lang="es-MX" dirty="0"/>
              <a:t>“Sed santos, porque yo soy santo”. </a:t>
            </a:r>
          </a:p>
          <a:p>
            <a:pPr lvl="8"/>
            <a:endParaRPr lang="es-MX" dirty="0"/>
          </a:p>
          <a:p>
            <a:pPr marL="3943350" lvl="8" indent="-285750">
              <a:buFont typeface="Wingdings" panose="05000000000000000000" pitchFamily="2" charset="2"/>
              <a:buChar char="q"/>
            </a:pPr>
            <a:r>
              <a:rPr lang="pt-BR" dirty="0"/>
              <a:t>1 Pedro 1 :15-16 [RVR1960/NVI]</a:t>
            </a:r>
          </a:p>
        </p:txBody>
      </p:sp>
    </p:spTree>
    <p:extLst>
      <p:ext uri="{BB962C8B-B14F-4D97-AF65-F5344CB8AC3E}">
        <p14:creationId xmlns:p14="http://schemas.microsoft.com/office/powerpoint/2010/main" val="1932927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FD0E735-0923-F5FA-9957-356041BD6331}"/>
              </a:ext>
            </a:extLst>
          </p:cNvPr>
          <p:cNvPicPr>
            <a:picLocks noChangeAspect="1"/>
          </p:cNvPicPr>
          <p:nvPr/>
        </p:nvPicPr>
        <p:blipFill>
          <a:blip r:embed="rId2"/>
          <a:srcRect t="9" b="9"/>
          <a:stretch/>
        </p:blipFill>
        <p:spPr>
          <a:xfrm>
            <a:off x="20" y="-106746"/>
            <a:ext cx="12191980" cy="6856718"/>
          </a:xfrm>
          <a:prstGeom prst="rect">
            <a:avLst/>
          </a:prstGeom>
        </p:spPr>
      </p:pic>
      <p:sp>
        <p:nvSpPr>
          <p:cNvPr id="4" name="CuadroTexto 3">
            <a:extLst>
              <a:ext uri="{FF2B5EF4-FFF2-40B4-BE49-F238E27FC236}">
                <a16:creationId xmlns:a16="http://schemas.microsoft.com/office/drawing/2014/main" id="{40F35A52-5968-0D61-D88D-7720A8800AE8}"/>
              </a:ext>
            </a:extLst>
          </p:cNvPr>
          <p:cNvSpPr txBox="1"/>
          <p:nvPr/>
        </p:nvSpPr>
        <p:spPr>
          <a:xfrm>
            <a:off x="971548" y="2419052"/>
            <a:ext cx="10444164" cy="3231654"/>
          </a:xfrm>
          <a:prstGeom prst="rect">
            <a:avLst/>
          </a:prstGeom>
          <a:noFill/>
        </p:spPr>
        <p:txBody>
          <a:bodyPr wrap="square">
            <a:spAutoFit/>
          </a:bodyPr>
          <a:lstStyle/>
          <a:p>
            <a:r>
              <a:rPr lang="es-MX" sz="2000" dirty="0">
                <a:solidFill>
                  <a:srgbClr val="000000"/>
                </a:solidFill>
                <a:latin typeface="Arial" panose="020B0604020202020204" pitchFamily="34" charset="0"/>
              </a:rPr>
              <a:t>La santificación se efectúa en el creyente cuando este reconoce su identidad con Cristo   </a:t>
            </a:r>
          </a:p>
          <a:p>
            <a:r>
              <a:rPr lang="es-MX" sz="2000" dirty="0">
                <a:solidFill>
                  <a:srgbClr val="000000"/>
                </a:solidFill>
                <a:latin typeface="Arial" panose="020B0604020202020204" pitchFamily="34" charset="0"/>
              </a:rPr>
              <a:t>en su muerte y resurrección, y por fe se propone vivir cada día en esta unión con Cristo,  </a:t>
            </a:r>
          </a:p>
          <a:p>
            <a:r>
              <a:rPr lang="es-MX" sz="2000" dirty="0">
                <a:solidFill>
                  <a:srgbClr val="000000"/>
                </a:solidFill>
                <a:latin typeface="Arial" panose="020B0604020202020204" pitchFamily="34" charset="0"/>
              </a:rPr>
              <a:t>y somete todas sus facultades al dominio del Espíritu Santo. </a:t>
            </a:r>
          </a:p>
          <a:p>
            <a:endParaRPr lang="es-MX" sz="1800" dirty="0">
              <a:solidFill>
                <a:srgbClr val="000000"/>
              </a:solidFill>
              <a:latin typeface="Arial" panose="020B0604020202020204" pitchFamily="34" charset="0"/>
            </a:endParaRPr>
          </a:p>
          <a:p>
            <a:pPr marL="3486150" lvl="7" indent="-285750">
              <a:buFont typeface="Wingdings" panose="05000000000000000000" pitchFamily="2" charset="2"/>
              <a:buChar char="q"/>
            </a:pPr>
            <a:r>
              <a:rPr lang="es-PE" dirty="0">
                <a:solidFill>
                  <a:srgbClr val="000000"/>
                </a:solidFill>
                <a:latin typeface="Arial" panose="020B0604020202020204" pitchFamily="34" charset="0"/>
              </a:rPr>
              <a:t>Romanos 6:1-11 [RVR1960/NVI]</a:t>
            </a:r>
          </a:p>
          <a:p>
            <a:pPr marL="3486150" lvl="7" indent="-285750">
              <a:buFont typeface="Wingdings" panose="05000000000000000000" pitchFamily="2" charset="2"/>
              <a:buChar char="q"/>
            </a:pPr>
            <a:r>
              <a:rPr lang="es-PE" dirty="0">
                <a:solidFill>
                  <a:srgbClr val="000000"/>
                </a:solidFill>
                <a:latin typeface="Arial" panose="020B0604020202020204" pitchFamily="34" charset="0"/>
              </a:rPr>
              <a:t>Romanos 6:13  [RVR1960/NVI]</a:t>
            </a:r>
          </a:p>
          <a:p>
            <a:pPr marL="3486150" lvl="7" indent="-285750">
              <a:buFont typeface="Wingdings" panose="05000000000000000000" pitchFamily="2" charset="2"/>
              <a:buChar char="q"/>
            </a:pPr>
            <a:r>
              <a:rPr lang="es-PE" dirty="0">
                <a:solidFill>
                  <a:srgbClr val="000000"/>
                </a:solidFill>
                <a:latin typeface="Arial" panose="020B0604020202020204" pitchFamily="34" charset="0"/>
              </a:rPr>
              <a:t>Romanos 8:1-2 [RVR1960/NVI]</a:t>
            </a:r>
          </a:p>
          <a:p>
            <a:pPr marL="3486150" lvl="7" indent="-285750">
              <a:buFont typeface="Wingdings" panose="05000000000000000000" pitchFamily="2" charset="2"/>
              <a:buChar char="q"/>
            </a:pPr>
            <a:r>
              <a:rPr lang="es-PE" dirty="0">
                <a:solidFill>
                  <a:srgbClr val="000000"/>
                </a:solidFill>
                <a:latin typeface="Arial" panose="020B0604020202020204" pitchFamily="34" charset="0"/>
              </a:rPr>
              <a:t>Romanos 8:13 [RVR1960/NVI]</a:t>
            </a:r>
          </a:p>
          <a:p>
            <a:pPr marL="3486150" lvl="7" indent="-285750">
              <a:buFont typeface="Wingdings" panose="05000000000000000000" pitchFamily="2" charset="2"/>
              <a:buChar char="q"/>
            </a:pPr>
            <a:r>
              <a:rPr lang="pt-BR" dirty="0">
                <a:solidFill>
                  <a:srgbClr val="000000"/>
                </a:solidFill>
                <a:latin typeface="Arial" panose="020B0604020202020204" pitchFamily="34" charset="0"/>
              </a:rPr>
              <a:t>Gálatas 2:20 [RVR1960/NVI]</a:t>
            </a:r>
          </a:p>
          <a:p>
            <a:pPr marL="3486150" lvl="7" indent="-285750">
              <a:buFont typeface="Wingdings" panose="05000000000000000000" pitchFamily="2" charset="2"/>
              <a:buChar char="q"/>
            </a:pPr>
            <a:r>
              <a:rPr lang="es-PE" dirty="0">
                <a:solidFill>
                  <a:srgbClr val="000000"/>
                </a:solidFill>
                <a:latin typeface="Arial" panose="020B0604020202020204" pitchFamily="34" charset="0"/>
              </a:rPr>
              <a:t>Filipenses 2:12-13 [RVR1960/NVI]</a:t>
            </a:r>
          </a:p>
          <a:p>
            <a:pPr marL="3486150" lvl="7" indent="-285750">
              <a:buFont typeface="Wingdings" panose="05000000000000000000" pitchFamily="2" charset="2"/>
              <a:buChar char="q"/>
            </a:pPr>
            <a:r>
              <a:rPr lang="pt-BR" dirty="0">
                <a:solidFill>
                  <a:srgbClr val="000000"/>
                </a:solidFill>
                <a:latin typeface="Arial" panose="020B0604020202020204" pitchFamily="34" charset="0"/>
              </a:rPr>
              <a:t>1 Pedro 1:5 [RVR1960/NVI]</a:t>
            </a:r>
            <a:endParaRPr lang="es-PE" dirty="0"/>
          </a:p>
        </p:txBody>
      </p:sp>
      <p:sp>
        <p:nvSpPr>
          <p:cNvPr id="6" name="CuadroTexto 5">
            <a:extLst>
              <a:ext uri="{FF2B5EF4-FFF2-40B4-BE49-F238E27FC236}">
                <a16:creationId xmlns:a16="http://schemas.microsoft.com/office/drawing/2014/main" id="{F44BFB9D-C9CA-A478-4BAC-350861E1D07D}"/>
              </a:ext>
            </a:extLst>
          </p:cNvPr>
          <p:cNvSpPr txBox="1"/>
          <p:nvPr/>
        </p:nvSpPr>
        <p:spPr>
          <a:xfrm>
            <a:off x="742949" y="205391"/>
            <a:ext cx="10672763" cy="1446550"/>
          </a:xfrm>
          <a:prstGeom prst="rect">
            <a:avLst/>
          </a:prstGeom>
          <a:noFill/>
        </p:spPr>
        <p:txBody>
          <a:bodyPr wrap="square">
            <a:spAutoFit/>
          </a:bodyPr>
          <a:lstStyle/>
          <a:p>
            <a:pPr algn="ctr"/>
            <a:r>
              <a:rPr lang="es-MX" sz="3200" b="1" i="1" dirty="0">
                <a:solidFill>
                  <a:srgbClr val="000000"/>
                </a:solidFill>
                <a:effectLst>
                  <a:outerShdw blurRad="38100" dist="38100" dir="2700000" algn="tl">
                    <a:srgbClr val="000000">
                      <a:alpha val="43137"/>
                    </a:srgbClr>
                  </a:outerShdw>
                </a:effectLst>
                <a:latin typeface="Footlight MT Light" panose="0204060206030A020304" pitchFamily="18" charset="0"/>
              </a:rPr>
              <a:t>Doctrina :  La santificación</a:t>
            </a:r>
          </a:p>
          <a:p>
            <a:endParaRPr lang="es-MX" sz="3200" b="1" dirty="0">
              <a:solidFill>
                <a:srgbClr val="000000"/>
              </a:solidFill>
              <a:effectLst>
                <a:outerShdw blurRad="38100" dist="38100" dir="2700000" algn="tl">
                  <a:srgbClr val="000000">
                    <a:alpha val="43137"/>
                  </a:srgbClr>
                </a:outerShdw>
              </a:effectLst>
              <a:latin typeface="Footlight MT Light" panose="0204060206030A020304" pitchFamily="18" charset="0"/>
            </a:endParaRPr>
          </a:p>
          <a:p>
            <a:pPr algn="ctr"/>
            <a:r>
              <a:rPr lang="es-MX" sz="2400" i="1" dirty="0">
                <a:solidFill>
                  <a:srgbClr val="C00000"/>
                </a:solidFill>
                <a:effectLst>
                  <a:outerShdw blurRad="38100" dist="38100" dir="2700000" algn="tl">
                    <a:srgbClr val="000000">
                      <a:alpha val="43137"/>
                    </a:srgbClr>
                  </a:outerShdw>
                </a:effectLst>
                <a:latin typeface="Footlight MT Light" panose="0204060206030A020304" pitchFamily="18" charset="0"/>
              </a:rPr>
              <a:t>La santificación es un acto de separación de todo lo malo, y de dedicación a Dios</a:t>
            </a:r>
          </a:p>
        </p:txBody>
      </p:sp>
    </p:spTree>
    <p:extLst>
      <p:ext uri="{BB962C8B-B14F-4D97-AF65-F5344CB8AC3E}">
        <p14:creationId xmlns:p14="http://schemas.microsoft.com/office/powerpoint/2010/main" val="596932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52ACBF5-485F-B3B7-36B2-B49C17F86D7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Imagen 4">
            <a:extLst>
              <a:ext uri="{FF2B5EF4-FFF2-40B4-BE49-F238E27FC236}">
                <a16:creationId xmlns:a16="http://schemas.microsoft.com/office/drawing/2014/main" id="{54FE4CF0-9B02-3E25-57CE-752D189C51BC}"/>
              </a:ext>
            </a:extLst>
          </p:cNvPr>
          <p:cNvPicPr>
            <a:picLocks noChangeAspect="1"/>
          </p:cNvPicPr>
          <p:nvPr/>
        </p:nvPicPr>
        <p:blipFill>
          <a:blip r:embed="rId2"/>
          <a:srcRect t="9" b="9"/>
          <a:stretch/>
        </p:blipFill>
        <p:spPr>
          <a:xfrm>
            <a:off x="20" y="1282"/>
            <a:ext cx="12191980" cy="6856718"/>
          </a:xfrm>
          <a:prstGeom prst="rect">
            <a:avLst/>
          </a:prstGeom>
        </p:spPr>
      </p:pic>
      <p:sp>
        <p:nvSpPr>
          <p:cNvPr id="4" name="CuadroTexto 3">
            <a:extLst>
              <a:ext uri="{FF2B5EF4-FFF2-40B4-BE49-F238E27FC236}">
                <a16:creationId xmlns:a16="http://schemas.microsoft.com/office/drawing/2014/main" id="{C8AB260A-AD43-42B5-B3D8-FC3D1F62F65A}"/>
              </a:ext>
            </a:extLst>
          </p:cNvPr>
          <p:cNvSpPr txBox="1"/>
          <p:nvPr/>
        </p:nvSpPr>
        <p:spPr>
          <a:xfrm>
            <a:off x="0" y="717575"/>
            <a:ext cx="8453534" cy="523220"/>
          </a:xfrm>
          <a:prstGeom prst="rect">
            <a:avLst/>
          </a:prstGeom>
          <a:noFill/>
        </p:spPr>
        <p:txBody>
          <a:bodyPr wrap="square" rtlCol="0">
            <a:spAutoFit/>
          </a:bodyPr>
          <a:lstStyle/>
          <a:p>
            <a:pPr algn="ctr"/>
            <a:r>
              <a:rPr lang="es-ES" sz="2800" b="1" dirty="0">
                <a:solidFill>
                  <a:srgbClr val="C00000"/>
                </a:solidFill>
                <a:effectLst>
                  <a:outerShdw blurRad="38100" dist="38100" dir="2700000" algn="tl">
                    <a:srgbClr val="000000">
                      <a:alpha val="43137"/>
                    </a:srgbClr>
                  </a:outerShdw>
                </a:effectLst>
              </a:rPr>
              <a:t>I. Significado   de  la santificación? </a:t>
            </a:r>
            <a:endParaRPr lang="es-PE" sz="2800" b="1" dirty="0">
              <a:solidFill>
                <a:srgbClr val="C00000"/>
              </a:solidFill>
              <a:effectLst>
                <a:outerShdw blurRad="38100" dist="38100" dir="2700000" algn="tl">
                  <a:srgbClr val="000000">
                    <a:alpha val="43137"/>
                  </a:srgbClr>
                </a:outerShdw>
              </a:effectLst>
            </a:endParaRPr>
          </a:p>
        </p:txBody>
      </p:sp>
      <p:sp>
        <p:nvSpPr>
          <p:cNvPr id="7" name="CuadroTexto 6">
            <a:extLst>
              <a:ext uri="{FF2B5EF4-FFF2-40B4-BE49-F238E27FC236}">
                <a16:creationId xmlns:a16="http://schemas.microsoft.com/office/drawing/2014/main" id="{34B2CA53-8787-4A32-96C6-71CAD03B8BD4}"/>
              </a:ext>
            </a:extLst>
          </p:cNvPr>
          <p:cNvSpPr txBox="1"/>
          <p:nvPr/>
        </p:nvSpPr>
        <p:spPr>
          <a:xfrm>
            <a:off x="559837" y="1825570"/>
            <a:ext cx="11075437" cy="400110"/>
          </a:xfrm>
          <a:prstGeom prst="rect">
            <a:avLst/>
          </a:prstGeom>
          <a:noFill/>
        </p:spPr>
        <p:txBody>
          <a:bodyPr wrap="square" rtlCol="0">
            <a:spAutoFit/>
          </a:bodyPr>
          <a:lstStyle/>
          <a:p>
            <a:r>
              <a:rPr lang="es-ES" sz="2000" b="1" dirty="0">
                <a:effectLst>
                  <a:outerShdw blurRad="38100" dist="38100" dir="2700000" algn="tl">
                    <a:srgbClr val="000000">
                      <a:alpha val="43137"/>
                    </a:srgbClr>
                  </a:outerShdw>
                </a:effectLst>
              </a:rPr>
              <a:t>LA SANTIFICACIÓN</a:t>
            </a:r>
            <a:endParaRPr lang="es-PE" sz="2000" b="1" dirty="0">
              <a:effectLst>
                <a:outerShdw blurRad="38100" dist="38100" dir="2700000" algn="tl">
                  <a:srgbClr val="000000">
                    <a:alpha val="43137"/>
                  </a:srgbClr>
                </a:outerShdw>
              </a:effectLst>
            </a:endParaRPr>
          </a:p>
        </p:txBody>
      </p:sp>
      <p:sp>
        <p:nvSpPr>
          <p:cNvPr id="8" name="CuadroTexto 7">
            <a:extLst>
              <a:ext uri="{FF2B5EF4-FFF2-40B4-BE49-F238E27FC236}">
                <a16:creationId xmlns:a16="http://schemas.microsoft.com/office/drawing/2014/main" id="{6A8982A1-CC8C-199C-1FEC-9BC5C5777F3D}"/>
              </a:ext>
            </a:extLst>
          </p:cNvPr>
          <p:cNvSpPr txBox="1"/>
          <p:nvPr/>
        </p:nvSpPr>
        <p:spPr>
          <a:xfrm>
            <a:off x="556726" y="2225680"/>
            <a:ext cx="10727288" cy="646331"/>
          </a:xfrm>
          <a:prstGeom prst="rect">
            <a:avLst/>
          </a:prstGeom>
          <a:noFill/>
        </p:spPr>
        <p:txBody>
          <a:bodyPr wrap="square">
            <a:spAutoFit/>
          </a:bodyPr>
          <a:lstStyle/>
          <a:p>
            <a:r>
              <a:rPr lang="es-MX" dirty="0"/>
              <a:t>Santificación  se deriva de “santidad”. La siguiente tabla   muestra tres palabras comunes relacionadas con la santidad.</a:t>
            </a:r>
            <a:endParaRPr lang="es-PE" dirty="0"/>
          </a:p>
        </p:txBody>
      </p:sp>
      <p:graphicFrame>
        <p:nvGraphicFramePr>
          <p:cNvPr id="9" name="Tabla 8">
            <a:extLst>
              <a:ext uri="{FF2B5EF4-FFF2-40B4-BE49-F238E27FC236}">
                <a16:creationId xmlns:a16="http://schemas.microsoft.com/office/drawing/2014/main" id="{46B1939B-284D-3EB4-C1AF-A69335E25FCF}"/>
              </a:ext>
            </a:extLst>
          </p:cNvPr>
          <p:cNvGraphicFramePr>
            <a:graphicFrameLocks noGrp="1"/>
          </p:cNvGraphicFramePr>
          <p:nvPr>
            <p:extLst>
              <p:ext uri="{D42A27DB-BD31-4B8C-83A1-F6EECF244321}">
                <p14:modId xmlns:p14="http://schemas.microsoft.com/office/powerpoint/2010/main" val="3206543011"/>
              </p:ext>
            </p:extLst>
          </p:nvPr>
        </p:nvGraphicFramePr>
        <p:xfrm>
          <a:off x="556726" y="2810678"/>
          <a:ext cx="10727288" cy="3383280"/>
        </p:xfrm>
        <a:graphic>
          <a:graphicData uri="http://schemas.openxmlformats.org/drawingml/2006/table">
            <a:tbl>
              <a:tblPr firstRow="1" bandRow="1">
                <a:tableStyleId>{5C22544A-7EE6-4342-B048-85BDC9FD1C3A}</a:tableStyleId>
              </a:tblPr>
              <a:tblGrid>
                <a:gridCol w="1392302">
                  <a:extLst>
                    <a:ext uri="{9D8B030D-6E8A-4147-A177-3AD203B41FA5}">
                      <a16:colId xmlns:a16="http://schemas.microsoft.com/office/drawing/2014/main" val="1464915689"/>
                    </a:ext>
                  </a:extLst>
                </a:gridCol>
                <a:gridCol w="1428750">
                  <a:extLst>
                    <a:ext uri="{9D8B030D-6E8A-4147-A177-3AD203B41FA5}">
                      <a16:colId xmlns:a16="http://schemas.microsoft.com/office/drawing/2014/main" val="3155813876"/>
                    </a:ext>
                  </a:extLst>
                </a:gridCol>
                <a:gridCol w="1600200">
                  <a:extLst>
                    <a:ext uri="{9D8B030D-6E8A-4147-A177-3AD203B41FA5}">
                      <a16:colId xmlns:a16="http://schemas.microsoft.com/office/drawing/2014/main" val="4179490391"/>
                    </a:ext>
                  </a:extLst>
                </a:gridCol>
                <a:gridCol w="6306036">
                  <a:extLst>
                    <a:ext uri="{9D8B030D-6E8A-4147-A177-3AD203B41FA5}">
                      <a16:colId xmlns:a16="http://schemas.microsoft.com/office/drawing/2014/main" val="2029943265"/>
                    </a:ext>
                  </a:extLst>
                </a:gridCol>
              </a:tblGrid>
              <a:tr h="370840">
                <a:tc>
                  <a:txBody>
                    <a:bodyPr/>
                    <a:lstStyle/>
                    <a:p>
                      <a:r>
                        <a:rPr lang="es-MX" dirty="0"/>
                        <a:t>Palabra</a:t>
                      </a:r>
                    </a:p>
                    <a:p>
                      <a:r>
                        <a:rPr lang="es-MX" dirty="0"/>
                        <a:t> griega</a:t>
                      </a:r>
                      <a:endParaRPr lang="es-PE" dirty="0"/>
                    </a:p>
                  </a:txBody>
                  <a:tcPr/>
                </a:tc>
                <a:tc>
                  <a:txBody>
                    <a:bodyPr/>
                    <a:lstStyle/>
                    <a:p>
                      <a:r>
                        <a:rPr lang="es-MX" dirty="0" err="1"/>
                        <a:t>N°</a:t>
                      </a:r>
                      <a:r>
                        <a:rPr lang="es-MX" dirty="0"/>
                        <a:t> de veces</a:t>
                      </a:r>
                    </a:p>
                    <a:p>
                      <a:r>
                        <a:rPr lang="es-MX" dirty="0"/>
                        <a:t> en el NT </a:t>
                      </a:r>
                      <a:endParaRPr lang="es-PE" dirty="0"/>
                    </a:p>
                  </a:txBody>
                  <a:tcPr/>
                </a:tc>
                <a:tc>
                  <a:txBody>
                    <a:bodyPr/>
                    <a:lstStyle/>
                    <a:p>
                      <a:r>
                        <a:rPr lang="es-MX" dirty="0"/>
                        <a:t>Significado</a:t>
                      </a:r>
                      <a:endParaRPr lang="es-PE" dirty="0"/>
                    </a:p>
                  </a:txBody>
                  <a:tcPr/>
                </a:tc>
                <a:tc>
                  <a:txBody>
                    <a:bodyPr/>
                    <a:lstStyle/>
                    <a:p>
                      <a:r>
                        <a:rPr lang="es-MX" dirty="0"/>
                        <a:t>Ejemplos</a:t>
                      </a:r>
                      <a:endParaRPr lang="es-PE" dirty="0"/>
                    </a:p>
                  </a:txBody>
                  <a:tcPr/>
                </a:tc>
                <a:extLst>
                  <a:ext uri="{0D108BD9-81ED-4DB2-BD59-A6C34878D82A}">
                    <a16:rowId xmlns:a16="http://schemas.microsoft.com/office/drawing/2014/main" val="3276224555"/>
                  </a:ext>
                </a:extLst>
              </a:tr>
              <a:tr h="461366">
                <a:tc>
                  <a:txBody>
                    <a:bodyPr/>
                    <a:lstStyle/>
                    <a:p>
                      <a:r>
                        <a:rPr lang="pt-BR" dirty="0" err="1"/>
                        <a:t>Hagios</a:t>
                      </a:r>
                      <a:endParaRPr lang="pt-BR" dirty="0"/>
                    </a:p>
                    <a:p>
                      <a:r>
                        <a:rPr lang="pt-BR" dirty="0"/>
                        <a:t> (adjetivo)</a:t>
                      </a:r>
                      <a:endParaRPr lang="es-PE" dirty="0"/>
                    </a:p>
                  </a:txBody>
                  <a:tcPr/>
                </a:tc>
                <a:tc>
                  <a:txBody>
                    <a:bodyPr/>
                    <a:lstStyle/>
                    <a:p>
                      <a:r>
                        <a:rPr lang="pt-BR" dirty="0"/>
                        <a:t>245</a:t>
                      </a:r>
                      <a:endParaRPr lang="es-PE" dirty="0"/>
                    </a:p>
                  </a:txBody>
                  <a:tcPr/>
                </a:tc>
                <a:tc>
                  <a:txBody>
                    <a:bodyPr/>
                    <a:lstStyle/>
                    <a:p>
                      <a:r>
                        <a:rPr lang="pt-BR" dirty="0"/>
                        <a:t>Santo;</a:t>
                      </a:r>
                    </a:p>
                    <a:p>
                      <a:r>
                        <a:rPr lang="pt-BR" dirty="0"/>
                        <a:t> santos</a:t>
                      </a:r>
                      <a:endParaRPr lang="es-PE" dirty="0"/>
                    </a:p>
                  </a:txBody>
                  <a:tcPr/>
                </a:tc>
                <a:tc>
                  <a:txBody>
                    <a:bodyPr/>
                    <a:lstStyle/>
                    <a:p>
                      <a:r>
                        <a:rPr lang="es-PE" dirty="0"/>
                        <a:t>Ro 1:2 Las santas Escrituras Ro 1:7 amados de Dios, llamados a ser santos (santos) Ro 5:5 El Espíritu Santo, que nos fue dado (Ro 7:12; 8:27; 9:1; 11:16; 12:1, etc.)</a:t>
                      </a:r>
                    </a:p>
                  </a:txBody>
                  <a:tcPr/>
                </a:tc>
                <a:extLst>
                  <a:ext uri="{0D108BD9-81ED-4DB2-BD59-A6C34878D82A}">
                    <a16:rowId xmlns:a16="http://schemas.microsoft.com/office/drawing/2014/main" val="3064127816"/>
                  </a:ext>
                </a:extLst>
              </a:tr>
              <a:tr h="370840">
                <a:tc>
                  <a:txBody>
                    <a:bodyPr/>
                    <a:lstStyle/>
                    <a:p>
                      <a:r>
                        <a:rPr lang="es-PE" dirty="0" err="1"/>
                        <a:t>Hagiazo</a:t>
                      </a:r>
                      <a:r>
                        <a:rPr lang="es-PE" dirty="0"/>
                        <a:t> </a:t>
                      </a:r>
                    </a:p>
                    <a:p>
                      <a:r>
                        <a:rPr lang="es-PE" dirty="0"/>
                        <a:t>(verbo)</a:t>
                      </a:r>
                    </a:p>
                  </a:txBody>
                  <a:tcPr/>
                </a:tc>
                <a:tc>
                  <a:txBody>
                    <a:bodyPr/>
                    <a:lstStyle/>
                    <a:p>
                      <a:r>
                        <a:rPr lang="es-PE" dirty="0"/>
                        <a:t>30 </a:t>
                      </a:r>
                    </a:p>
                  </a:txBody>
                  <a:tcPr/>
                </a:tc>
                <a:tc>
                  <a:txBody>
                    <a:bodyPr/>
                    <a:lstStyle/>
                    <a:p>
                      <a:r>
                        <a:rPr lang="es-PE" dirty="0"/>
                        <a:t>Hacer santo; santificar</a:t>
                      </a:r>
                    </a:p>
                  </a:txBody>
                  <a:tcPr/>
                </a:tc>
                <a:tc>
                  <a:txBody>
                    <a:bodyPr/>
                    <a:lstStyle/>
                    <a:p>
                      <a:r>
                        <a:rPr lang="es-PE" dirty="0"/>
                        <a:t>Ro 15:16 santificados por el Espíritu Santo</a:t>
                      </a:r>
                    </a:p>
                  </a:txBody>
                  <a:tcPr/>
                </a:tc>
                <a:extLst>
                  <a:ext uri="{0D108BD9-81ED-4DB2-BD59-A6C34878D82A}">
                    <a16:rowId xmlns:a16="http://schemas.microsoft.com/office/drawing/2014/main" val="2854016341"/>
                  </a:ext>
                </a:extLst>
              </a:tr>
              <a:tr h="370840">
                <a:tc>
                  <a:txBody>
                    <a:bodyPr/>
                    <a:lstStyle/>
                    <a:p>
                      <a:r>
                        <a:rPr lang="es-PE" dirty="0" err="1"/>
                        <a:t>Hagiasmos</a:t>
                      </a:r>
                      <a:r>
                        <a:rPr lang="es-PE" dirty="0"/>
                        <a:t> (sustantivo)</a:t>
                      </a:r>
                    </a:p>
                  </a:txBody>
                  <a:tcPr/>
                </a:tc>
                <a:tc>
                  <a:txBody>
                    <a:bodyPr/>
                    <a:lstStyle/>
                    <a:p>
                      <a:r>
                        <a:rPr lang="es-PE" dirty="0"/>
                        <a:t>10</a:t>
                      </a:r>
                    </a:p>
                  </a:txBody>
                  <a:tcPr/>
                </a:tc>
                <a:tc>
                  <a:txBody>
                    <a:bodyPr/>
                    <a:lstStyle/>
                    <a:p>
                      <a:r>
                        <a:rPr lang="es-PE" dirty="0"/>
                        <a:t>Santidad; santificación</a:t>
                      </a:r>
                    </a:p>
                  </a:txBody>
                  <a:tcPr/>
                </a:tc>
                <a:tc>
                  <a:txBody>
                    <a:bodyPr/>
                    <a:lstStyle/>
                    <a:p>
                      <a:r>
                        <a:rPr lang="es-MX" dirty="0"/>
                        <a:t>Ro 6:19 Así ahora para santificación, presentad vuestros miembros para servir a la justicia. Ro 6:22 Mas ahora que habéis sido libertados del pecado y hechos siervos de Dios, tenéis por vuestro fruto la santificación.</a:t>
                      </a:r>
                      <a:endParaRPr lang="es-PE" dirty="0"/>
                    </a:p>
                  </a:txBody>
                  <a:tcPr/>
                </a:tc>
                <a:extLst>
                  <a:ext uri="{0D108BD9-81ED-4DB2-BD59-A6C34878D82A}">
                    <a16:rowId xmlns:a16="http://schemas.microsoft.com/office/drawing/2014/main" val="4010964942"/>
                  </a:ext>
                </a:extLst>
              </a:tr>
            </a:tbl>
          </a:graphicData>
        </a:graphic>
      </p:graphicFrame>
    </p:spTree>
    <p:extLst>
      <p:ext uri="{BB962C8B-B14F-4D97-AF65-F5344CB8AC3E}">
        <p14:creationId xmlns:p14="http://schemas.microsoft.com/office/powerpoint/2010/main" val="3557611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D825874-C2CC-9045-9EE0-E0F1C98F4009}"/>
              </a:ext>
            </a:extLst>
          </p:cNvPr>
          <p:cNvPicPr>
            <a:picLocks noChangeAspect="1"/>
          </p:cNvPicPr>
          <p:nvPr/>
        </p:nvPicPr>
        <p:blipFill>
          <a:blip r:embed="rId2"/>
          <a:srcRect t="9" b="9"/>
          <a:stretch/>
        </p:blipFill>
        <p:spPr>
          <a:xfrm>
            <a:off x="0" y="-6733"/>
            <a:ext cx="12191980" cy="6856718"/>
          </a:xfrm>
          <a:prstGeom prst="rect">
            <a:avLst/>
          </a:prstGeom>
        </p:spPr>
      </p:pic>
      <p:sp>
        <p:nvSpPr>
          <p:cNvPr id="11" name="CuadroTexto 10">
            <a:extLst>
              <a:ext uri="{FF2B5EF4-FFF2-40B4-BE49-F238E27FC236}">
                <a16:creationId xmlns:a16="http://schemas.microsoft.com/office/drawing/2014/main" id="{A7FC0F84-2C3C-FA21-FB8E-11B319826CDF}"/>
              </a:ext>
            </a:extLst>
          </p:cNvPr>
          <p:cNvSpPr txBox="1"/>
          <p:nvPr/>
        </p:nvSpPr>
        <p:spPr>
          <a:xfrm>
            <a:off x="1200151" y="489734"/>
            <a:ext cx="9186862" cy="5878532"/>
          </a:xfrm>
          <a:prstGeom prst="rect">
            <a:avLst/>
          </a:prstGeom>
          <a:noFill/>
        </p:spPr>
        <p:txBody>
          <a:bodyPr wrap="square">
            <a:spAutoFit/>
          </a:bodyPr>
          <a:lstStyle/>
          <a:p>
            <a:pPr algn="ctr"/>
            <a:r>
              <a:rPr lang="es-MX" sz="3200" dirty="0"/>
              <a:t>La santidad o santificación es la obra del Espíritu Santo en nosotros para hacernos más y más semejantes a Jesús .</a:t>
            </a:r>
          </a:p>
          <a:p>
            <a:pPr algn="ctr"/>
            <a:endParaRPr lang="es-MX" sz="3200" dirty="0"/>
          </a:p>
          <a:p>
            <a:pPr marL="342900" indent="-342900" algn="ctr">
              <a:buFont typeface="Wingdings" panose="05000000000000000000" pitchFamily="2" charset="2"/>
              <a:buChar char="q"/>
            </a:pPr>
            <a:r>
              <a:rPr lang="es-MX" sz="3200" dirty="0"/>
              <a:t> </a:t>
            </a:r>
            <a:r>
              <a:rPr lang="es-MX" sz="2800" i="1" dirty="0"/>
              <a:t>Porque a los que antes conoció, también los predestinó para que fuesen hechos conformes a la imagen de su Hijo, para que él sea el primogénito entre muchos hermanos </a:t>
            </a:r>
            <a:r>
              <a:rPr lang="es-MX" sz="3200" dirty="0"/>
              <a:t>(Ro 8:29)</a:t>
            </a:r>
          </a:p>
          <a:p>
            <a:pPr algn="ctr"/>
            <a:endParaRPr lang="es-MX" sz="3200" dirty="0"/>
          </a:p>
          <a:p>
            <a:pPr algn="ctr"/>
            <a:r>
              <a:rPr lang="es-MX" sz="3200" dirty="0"/>
              <a:t> Según Romanos 8:29, ¿cuál es el plan de Dios para los creyentes? </a:t>
            </a:r>
          </a:p>
          <a:p>
            <a:pPr algn="ctr"/>
            <a:r>
              <a:rPr lang="es-MX" sz="3200" dirty="0"/>
              <a:t>(LT P.155)</a:t>
            </a:r>
          </a:p>
        </p:txBody>
      </p:sp>
    </p:spTree>
    <p:extLst>
      <p:ext uri="{BB962C8B-B14F-4D97-AF65-F5344CB8AC3E}">
        <p14:creationId xmlns:p14="http://schemas.microsoft.com/office/powerpoint/2010/main" val="389319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046B652-A794-82AC-CA9F-EB693E0B1095}"/>
              </a:ext>
            </a:extLst>
          </p:cNvPr>
          <p:cNvPicPr>
            <a:picLocks noChangeAspect="1"/>
          </p:cNvPicPr>
          <p:nvPr/>
        </p:nvPicPr>
        <p:blipFill>
          <a:blip r:embed="rId2"/>
          <a:srcRect t="9" b="9"/>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B5D29A96-428C-93DF-E82F-E38F1192D784}"/>
              </a:ext>
            </a:extLst>
          </p:cNvPr>
          <p:cNvSpPr txBox="1"/>
          <p:nvPr/>
        </p:nvSpPr>
        <p:spPr>
          <a:xfrm>
            <a:off x="589359" y="1767006"/>
            <a:ext cx="9969103" cy="923330"/>
          </a:xfrm>
          <a:prstGeom prst="rect">
            <a:avLst/>
          </a:prstGeom>
          <a:noFill/>
        </p:spPr>
        <p:txBody>
          <a:bodyPr wrap="square">
            <a:spAutoFit/>
          </a:bodyPr>
          <a:lstStyle/>
          <a:p>
            <a:r>
              <a:rPr lang="es-MX" dirty="0"/>
              <a:t>Las Escrituras enseñan que Dios es santo de tres maneras. Al igual que un diamante, la santidad es hermosa cuando usted la mira desde diferentes puntos de vista. Disfrutemos admirando la santidad de Dios desde tres perspectivas.</a:t>
            </a:r>
            <a:endParaRPr lang="es-PE" dirty="0"/>
          </a:p>
        </p:txBody>
      </p:sp>
      <p:sp>
        <p:nvSpPr>
          <p:cNvPr id="4" name="CuadroTexto 3">
            <a:extLst>
              <a:ext uri="{FF2B5EF4-FFF2-40B4-BE49-F238E27FC236}">
                <a16:creationId xmlns:a16="http://schemas.microsoft.com/office/drawing/2014/main" id="{25B229EF-F965-6671-43F7-9EE33D6F8DC0}"/>
              </a:ext>
            </a:extLst>
          </p:cNvPr>
          <p:cNvSpPr txBox="1"/>
          <p:nvPr/>
        </p:nvSpPr>
        <p:spPr>
          <a:xfrm>
            <a:off x="701545" y="822589"/>
            <a:ext cx="11075437" cy="584775"/>
          </a:xfrm>
          <a:prstGeom prst="rect">
            <a:avLst/>
          </a:prstGeom>
          <a:noFill/>
        </p:spPr>
        <p:txBody>
          <a:bodyPr wrap="square" rtlCol="0">
            <a:spAutoFit/>
          </a:bodyPr>
          <a:lstStyle/>
          <a:p>
            <a:r>
              <a:rPr lang="es-ES" sz="3200" b="1" dirty="0">
                <a:solidFill>
                  <a:srgbClr val="C00000"/>
                </a:solidFill>
                <a:effectLst>
                  <a:outerShdw blurRad="38100" dist="38100" dir="2700000" algn="tl">
                    <a:srgbClr val="000000">
                      <a:alpha val="43137"/>
                    </a:srgbClr>
                  </a:outerShdw>
                </a:effectLst>
              </a:rPr>
              <a:t>II. DIOS ES SANTO</a:t>
            </a:r>
            <a:endParaRPr lang="es-PE" sz="3200" b="1" dirty="0">
              <a:solidFill>
                <a:srgbClr val="C00000"/>
              </a:solidFill>
              <a:effectLst>
                <a:outerShdw blurRad="38100" dist="38100" dir="2700000" algn="tl">
                  <a:srgbClr val="000000">
                    <a:alpha val="43137"/>
                  </a:srgbClr>
                </a:outerShdw>
              </a:effectLst>
            </a:endParaRPr>
          </a:p>
        </p:txBody>
      </p:sp>
      <p:graphicFrame>
        <p:nvGraphicFramePr>
          <p:cNvPr id="6" name="Diagrama 5">
            <a:extLst>
              <a:ext uri="{FF2B5EF4-FFF2-40B4-BE49-F238E27FC236}">
                <a16:creationId xmlns:a16="http://schemas.microsoft.com/office/drawing/2014/main" id="{D9FCB769-C3B9-F11F-0596-B4050F6C93C2}"/>
              </a:ext>
            </a:extLst>
          </p:cNvPr>
          <p:cNvGraphicFramePr/>
          <p:nvPr>
            <p:extLst>
              <p:ext uri="{D42A27DB-BD31-4B8C-83A1-F6EECF244321}">
                <p14:modId xmlns:p14="http://schemas.microsoft.com/office/powerpoint/2010/main" val="1683604668"/>
              </p:ext>
            </p:extLst>
          </p:nvPr>
        </p:nvGraphicFramePr>
        <p:xfrm>
          <a:off x="1386283" y="2690336"/>
          <a:ext cx="9172179" cy="3345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106782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649</TotalTime>
  <Words>1367</Words>
  <Application>Microsoft Office PowerPoint</Application>
  <PresentationFormat>Panorámica</PresentationFormat>
  <Paragraphs>155</Paragraphs>
  <Slides>20</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20</vt:i4>
      </vt:variant>
    </vt:vector>
  </HeadingPairs>
  <TitlesOfParts>
    <vt:vector size="28" baseType="lpstr">
      <vt:lpstr>Adobe Garamond Pro Bold</vt:lpstr>
      <vt:lpstr>Aileron Black</vt:lpstr>
      <vt:lpstr>Aptos</vt:lpstr>
      <vt:lpstr>Aptos Display</vt:lpstr>
      <vt:lpstr>Arial</vt:lpstr>
      <vt:lpstr>Footlight MT Light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ALUMNO - ROBER SUNMER ANCALLI ESCOBAR</dc:creator>
  <cp:lastModifiedBy>LADP PRODUCCION</cp:lastModifiedBy>
  <cp:revision>9</cp:revision>
  <dcterms:created xsi:type="dcterms:W3CDTF">2025-08-12T15:26:50Z</dcterms:created>
  <dcterms:modified xsi:type="dcterms:W3CDTF">2025-10-15T23:03:51Z</dcterms:modified>
</cp:coreProperties>
</file>