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56" r:id="rId3"/>
    <p:sldId id="258" r:id="rId4"/>
    <p:sldId id="418" r:id="rId5"/>
    <p:sldId id="419" r:id="rId6"/>
    <p:sldId id="420" r:id="rId7"/>
    <p:sldId id="414" r:id="rId8"/>
    <p:sldId id="262" r:id="rId9"/>
    <p:sldId id="415" r:id="rId10"/>
    <p:sldId id="413" r:id="rId11"/>
    <p:sldId id="412" r:id="rId12"/>
    <p:sldId id="403" r:id="rId13"/>
    <p:sldId id="411" r:id="rId14"/>
    <p:sldId id="406" r:id="rId15"/>
    <p:sldId id="410" r:id="rId16"/>
    <p:sldId id="394" r:id="rId17"/>
    <p:sldId id="416" r:id="rId18"/>
    <p:sldId id="409" r:id="rId19"/>
    <p:sldId id="404" r:id="rId20"/>
    <p:sldId id="408" r:id="rId21"/>
    <p:sldId id="263" r:id="rId22"/>
    <p:sldId id="265" r:id="rId2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BEFE"/>
    <a:srgbClr val="3399FF"/>
    <a:srgbClr val="3366CC"/>
    <a:srgbClr val="3333FF"/>
    <a:srgbClr val="0066FF"/>
    <a:srgbClr val="0099FF"/>
    <a:srgbClr val="003176"/>
    <a:srgbClr val="0FCBF1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81" d="100"/>
          <a:sy n="81" d="100"/>
        </p:scale>
        <p:origin x="114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AB65ED-F479-46FB-B543-E9526FC4AFC8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66F3A55F-6067-4503-A368-8F041A57C550}">
      <dgm:prSet phldrT="[Texto]"/>
      <dgm:spPr/>
      <dgm:t>
        <a:bodyPr/>
        <a:lstStyle/>
        <a:p>
          <a:pPr>
            <a:buNone/>
          </a:pPr>
          <a:r>
            <a:rPr lang="es-MX" b="0" i="0" dirty="0"/>
            <a:t>Por tanto, como el pecado entró en el mundo por un hombre, y por el pecado la muerte, así la muerte pasó a todos los hombres, por cuanto todos pecaron.</a:t>
          </a:r>
          <a:endParaRPr lang="es-PE" dirty="0"/>
        </a:p>
      </dgm:t>
    </dgm:pt>
    <dgm:pt modelId="{3D9BCD17-EEE3-48E5-A267-818975DDD3A0}" type="parTrans" cxnId="{940922F8-0D15-4EA9-8647-365EA1CB0CD0}">
      <dgm:prSet/>
      <dgm:spPr/>
      <dgm:t>
        <a:bodyPr/>
        <a:lstStyle/>
        <a:p>
          <a:endParaRPr lang="es-PE"/>
        </a:p>
      </dgm:t>
    </dgm:pt>
    <dgm:pt modelId="{364CDAA0-D3CC-4365-AE2B-915E7B1AD11B}" type="sibTrans" cxnId="{940922F8-0D15-4EA9-8647-365EA1CB0CD0}">
      <dgm:prSet/>
      <dgm:spPr/>
      <dgm:t>
        <a:bodyPr/>
        <a:lstStyle/>
        <a:p>
          <a:endParaRPr lang="es-PE"/>
        </a:p>
      </dgm:t>
    </dgm:pt>
    <dgm:pt modelId="{BA6C09BA-8F7B-4D14-A2D6-F7A6673EC896}" type="pres">
      <dgm:prSet presAssocID="{D7AB65ED-F479-46FB-B543-E9526FC4AFC8}" presName="Name0" presStyleCnt="0">
        <dgm:presLayoutVars>
          <dgm:chMax/>
          <dgm:chPref/>
          <dgm:dir/>
        </dgm:presLayoutVars>
      </dgm:prSet>
      <dgm:spPr/>
    </dgm:pt>
    <dgm:pt modelId="{8E732DFC-7E44-4F0F-895D-F8721B36811C}" type="pres">
      <dgm:prSet presAssocID="{66F3A55F-6067-4503-A368-8F041A57C550}" presName="composite" presStyleCnt="0">
        <dgm:presLayoutVars>
          <dgm:chMax/>
          <dgm:chPref/>
        </dgm:presLayoutVars>
      </dgm:prSet>
      <dgm:spPr/>
    </dgm:pt>
    <dgm:pt modelId="{421369E6-F577-405E-95AD-E70FE1710919}" type="pres">
      <dgm:prSet presAssocID="{66F3A55F-6067-4503-A368-8F041A57C550}" presName="Image" presStyleLbl="bgImgPlace1" presStyleIdx="0" presStyleCnt="1" custLinFactNeighborX="-13334" custLinFactNeighborY="22518"/>
      <dgm:spPr>
        <a:blipFill rotWithShape="1">
          <a:blip xmlns:r="http://schemas.openxmlformats.org/officeDocument/2006/relationships" r:embed="rId1"/>
          <a:srcRect/>
          <a:stretch>
            <a:fillRect l="-10000" r="-10000"/>
          </a:stretch>
        </a:blipFill>
      </dgm:spPr>
    </dgm:pt>
    <dgm:pt modelId="{B4BF8D82-B2FA-4BC9-937A-9DCD793F36F9}" type="pres">
      <dgm:prSet presAssocID="{66F3A55F-6067-4503-A368-8F041A57C550}" presName="ParentText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2711F649-84BC-4B79-A130-55CB10A8F33D}" type="pres">
      <dgm:prSet presAssocID="{66F3A55F-6067-4503-A368-8F041A57C550}" presName="tlFrame" presStyleLbl="node1" presStyleIdx="0" presStyleCnt="4"/>
      <dgm:spPr/>
    </dgm:pt>
    <dgm:pt modelId="{6A3A43BE-AD08-4295-BF78-3F728828A030}" type="pres">
      <dgm:prSet presAssocID="{66F3A55F-6067-4503-A368-8F041A57C550}" presName="trFrame" presStyleLbl="node1" presStyleIdx="1" presStyleCnt="4"/>
      <dgm:spPr/>
    </dgm:pt>
    <dgm:pt modelId="{0597D4E4-6C8E-4C9A-8A97-7EE30A93CA1C}" type="pres">
      <dgm:prSet presAssocID="{66F3A55F-6067-4503-A368-8F041A57C550}" presName="blFrame" presStyleLbl="node1" presStyleIdx="2" presStyleCnt="4"/>
      <dgm:spPr/>
    </dgm:pt>
    <dgm:pt modelId="{BBAF905B-801B-4E5E-94E5-68F2D3BF5E4F}" type="pres">
      <dgm:prSet presAssocID="{66F3A55F-6067-4503-A368-8F041A57C550}" presName="brFrame" presStyleLbl="node1" presStyleIdx="3" presStyleCnt="4"/>
      <dgm:spPr/>
    </dgm:pt>
  </dgm:ptLst>
  <dgm:cxnLst>
    <dgm:cxn modelId="{D01C0C53-33B4-49AC-A0AE-9429460D97AF}" type="presOf" srcId="{D7AB65ED-F479-46FB-B543-E9526FC4AFC8}" destId="{BA6C09BA-8F7B-4D14-A2D6-F7A6673EC896}" srcOrd="0" destOrd="0" presId="urn:microsoft.com/office/officeart/2009/3/layout/FramedTextPicture"/>
    <dgm:cxn modelId="{2105BCDB-EB61-436C-B145-F833210C3D9C}" type="presOf" srcId="{66F3A55F-6067-4503-A368-8F041A57C550}" destId="{B4BF8D82-B2FA-4BC9-937A-9DCD793F36F9}" srcOrd="0" destOrd="0" presId="urn:microsoft.com/office/officeart/2009/3/layout/FramedTextPicture"/>
    <dgm:cxn modelId="{940922F8-0D15-4EA9-8647-365EA1CB0CD0}" srcId="{D7AB65ED-F479-46FB-B543-E9526FC4AFC8}" destId="{66F3A55F-6067-4503-A368-8F041A57C550}" srcOrd="0" destOrd="0" parTransId="{3D9BCD17-EEE3-48E5-A267-818975DDD3A0}" sibTransId="{364CDAA0-D3CC-4365-AE2B-915E7B1AD11B}"/>
    <dgm:cxn modelId="{34CB09D9-0E50-4D36-B690-33CE1C2BC0B6}" type="presParOf" srcId="{BA6C09BA-8F7B-4D14-A2D6-F7A6673EC896}" destId="{8E732DFC-7E44-4F0F-895D-F8721B36811C}" srcOrd="0" destOrd="0" presId="urn:microsoft.com/office/officeart/2009/3/layout/FramedTextPicture"/>
    <dgm:cxn modelId="{555794B2-0A50-4644-8E99-95021D57F602}" type="presParOf" srcId="{8E732DFC-7E44-4F0F-895D-F8721B36811C}" destId="{421369E6-F577-405E-95AD-E70FE1710919}" srcOrd="0" destOrd="0" presId="urn:microsoft.com/office/officeart/2009/3/layout/FramedTextPicture"/>
    <dgm:cxn modelId="{D91E035F-7543-4D48-8254-313EFDC05929}" type="presParOf" srcId="{8E732DFC-7E44-4F0F-895D-F8721B36811C}" destId="{B4BF8D82-B2FA-4BC9-937A-9DCD793F36F9}" srcOrd="1" destOrd="0" presId="urn:microsoft.com/office/officeart/2009/3/layout/FramedTextPicture"/>
    <dgm:cxn modelId="{11AFAC2E-897D-4FF2-93A4-470EF869BA59}" type="presParOf" srcId="{8E732DFC-7E44-4F0F-895D-F8721B36811C}" destId="{2711F649-84BC-4B79-A130-55CB10A8F33D}" srcOrd="2" destOrd="0" presId="urn:microsoft.com/office/officeart/2009/3/layout/FramedTextPicture"/>
    <dgm:cxn modelId="{599D6EDA-0CF8-4EBE-90B3-5822677F42D3}" type="presParOf" srcId="{8E732DFC-7E44-4F0F-895D-F8721B36811C}" destId="{6A3A43BE-AD08-4295-BF78-3F728828A030}" srcOrd="3" destOrd="0" presId="urn:microsoft.com/office/officeart/2009/3/layout/FramedTextPicture"/>
    <dgm:cxn modelId="{C489B84F-3B6A-41DB-961D-4CC8798F9230}" type="presParOf" srcId="{8E732DFC-7E44-4F0F-895D-F8721B36811C}" destId="{0597D4E4-6C8E-4C9A-8A97-7EE30A93CA1C}" srcOrd="4" destOrd="0" presId="urn:microsoft.com/office/officeart/2009/3/layout/FramedTextPicture"/>
    <dgm:cxn modelId="{C1FC33DE-0F39-47AE-99EF-2A9186DA87BE}" type="presParOf" srcId="{8E732DFC-7E44-4F0F-895D-F8721B36811C}" destId="{BBAF905B-801B-4E5E-94E5-68F2D3BF5E4F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57DA2D-64A1-475C-BFB3-3622DEA28BB2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25C98D92-FF07-40FF-8B58-C0334B9AE8FA}">
      <dgm:prSet phldrT="[Texto]"/>
      <dgm:spPr/>
      <dgm:t>
        <a:bodyPr/>
        <a:lstStyle/>
        <a:p>
          <a:pPr>
            <a:buNone/>
          </a:pPr>
          <a:r>
            <a:rPr lang="es-MX" b="0" i="0" dirty="0"/>
            <a:t>"Porque por gracia sois salvos por medio de la fe; y esto no de vosotros, pues es don de Dios“ Ef.2:8</a:t>
          </a:r>
          <a:endParaRPr lang="es-PE" dirty="0"/>
        </a:p>
      </dgm:t>
    </dgm:pt>
    <dgm:pt modelId="{82816CA7-F488-4769-99F9-BF91C28C5A26}" type="parTrans" cxnId="{FD0740BE-970D-4753-8AD8-BE98A8A748D6}">
      <dgm:prSet/>
      <dgm:spPr/>
      <dgm:t>
        <a:bodyPr/>
        <a:lstStyle/>
        <a:p>
          <a:endParaRPr lang="es-PE"/>
        </a:p>
      </dgm:t>
    </dgm:pt>
    <dgm:pt modelId="{AE836C40-671D-47AC-AFDE-3FB32B32842C}" type="sibTrans" cxnId="{FD0740BE-970D-4753-8AD8-BE98A8A748D6}">
      <dgm:prSet/>
      <dgm:spPr/>
      <dgm:t>
        <a:bodyPr/>
        <a:lstStyle/>
        <a:p>
          <a:endParaRPr lang="es-PE"/>
        </a:p>
      </dgm:t>
    </dgm:pt>
    <dgm:pt modelId="{DB70FF0D-CA3E-4549-A5C1-4C1F730E5EF1}" type="pres">
      <dgm:prSet presAssocID="{2557DA2D-64A1-475C-BFB3-3622DEA28BB2}" presName="Name0" presStyleCnt="0">
        <dgm:presLayoutVars>
          <dgm:chMax/>
          <dgm:chPref/>
          <dgm:dir/>
        </dgm:presLayoutVars>
      </dgm:prSet>
      <dgm:spPr/>
    </dgm:pt>
    <dgm:pt modelId="{98DDB653-ED68-4936-BC0C-AC66A8D8F412}" type="pres">
      <dgm:prSet presAssocID="{25C98D92-FF07-40FF-8B58-C0334B9AE8FA}" presName="composite" presStyleCnt="0">
        <dgm:presLayoutVars>
          <dgm:chMax/>
          <dgm:chPref/>
        </dgm:presLayoutVars>
      </dgm:prSet>
      <dgm:spPr/>
    </dgm:pt>
    <dgm:pt modelId="{8E7A8049-A39D-4F03-A262-0EE7E3033FEE}" type="pres">
      <dgm:prSet presAssocID="{25C98D92-FF07-40FF-8B58-C0334B9AE8FA}" presName="Image" presStyleLbl="bgImgPlace1" presStyleIdx="0" presStyleCnt="1" custLinFactNeighborY="20514"/>
      <dgm:spPr>
        <a:blipFill rotWithShape="1">
          <a:blip xmlns:r="http://schemas.openxmlformats.org/officeDocument/2006/relationships" r:embed="rId1"/>
          <a:srcRect/>
          <a:stretch>
            <a:fillRect l="-10000" r="-10000"/>
          </a:stretch>
        </a:blipFill>
      </dgm:spPr>
    </dgm:pt>
    <dgm:pt modelId="{AE88C8EC-34E2-460E-A91C-B3BF01898765}" type="pres">
      <dgm:prSet presAssocID="{25C98D92-FF07-40FF-8B58-C0334B9AE8FA}" presName="ParentText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8817B1E3-01EF-4B2B-89FB-D1F86B0D7851}" type="pres">
      <dgm:prSet presAssocID="{25C98D92-FF07-40FF-8B58-C0334B9AE8FA}" presName="tlFrame" presStyleLbl="node1" presStyleIdx="0" presStyleCnt="4"/>
      <dgm:spPr/>
    </dgm:pt>
    <dgm:pt modelId="{1984EE35-3117-466A-982B-1A789052899E}" type="pres">
      <dgm:prSet presAssocID="{25C98D92-FF07-40FF-8B58-C0334B9AE8FA}" presName="trFrame" presStyleLbl="node1" presStyleIdx="1" presStyleCnt="4"/>
      <dgm:spPr/>
    </dgm:pt>
    <dgm:pt modelId="{677B8B77-A3EF-436D-A455-17B8EAD4D07B}" type="pres">
      <dgm:prSet presAssocID="{25C98D92-FF07-40FF-8B58-C0334B9AE8FA}" presName="blFrame" presStyleLbl="node1" presStyleIdx="2" presStyleCnt="4"/>
      <dgm:spPr/>
    </dgm:pt>
    <dgm:pt modelId="{C32CAF6B-D8E2-488C-89A2-C5F1F1AFA52D}" type="pres">
      <dgm:prSet presAssocID="{25C98D92-FF07-40FF-8B58-C0334B9AE8FA}" presName="brFrame" presStyleLbl="node1" presStyleIdx="3" presStyleCnt="4"/>
      <dgm:spPr/>
    </dgm:pt>
  </dgm:ptLst>
  <dgm:cxnLst>
    <dgm:cxn modelId="{54B44D37-E9F7-4864-89AF-628C45239119}" type="presOf" srcId="{2557DA2D-64A1-475C-BFB3-3622DEA28BB2}" destId="{DB70FF0D-CA3E-4549-A5C1-4C1F730E5EF1}" srcOrd="0" destOrd="0" presId="urn:microsoft.com/office/officeart/2009/3/layout/FramedTextPicture"/>
    <dgm:cxn modelId="{FD0740BE-970D-4753-8AD8-BE98A8A748D6}" srcId="{2557DA2D-64A1-475C-BFB3-3622DEA28BB2}" destId="{25C98D92-FF07-40FF-8B58-C0334B9AE8FA}" srcOrd="0" destOrd="0" parTransId="{82816CA7-F488-4769-99F9-BF91C28C5A26}" sibTransId="{AE836C40-671D-47AC-AFDE-3FB32B32842C}"/>
    <dgm:cxn modelId="{590208CC-D382-41E5-A905-16E863B35F9C}" type="presOf" srcId="{25C98D92-FF07-40FF-8B58-C0334B9AE8FA}" destId="{AE88C8EC-34E2-460E-A91C-B3BF01898765}" srcOrd="0" destOrd="0" presId="urn:microsoft.com/office/officeart/2009/3/layout/FramedTextPicture"/>
    <dgm:cxn modelId="{4185E0AC-46B8-465C-9DFB-4F84156FE115}" type="presParOf" srcId="{DB70FF0D-CA3E-4549-A5C1-4C1F730E5EF1}" destId="{98DDB653-ED68-4936-BC0C-AC66A8D8F412}" srcOrd="0" destOrd="0" presId="urn:microsoft.com/office/officeart/2009/3/layout/FramedTextPicture"/>
    <dgm:cxn modelId="{DD66899A-34E2-4525-B298-77236E7C65EB}" type="presParOf" srcId="{98DDB653-ED68-4936-BC0C-AC66A8D8F412}" destId="{8E7A8049-A39D-4F03-A262-0EE7E3033FEE}" srcOrd="0" destOrd="0" presId="urn:microsoft.com/office/officeart/2009/3/layout/FramedTextPicture"/>
    <dgm:cxn modelId="{A177C993-0F2A-4699-96AF-AED1A8230414}" type="presParOf" srcId="{98DDB653-ED68-4936-BC0C-AC66A8D8F412}" destId="{AE88C8EC-34E2-460E-A91C-B3BF01898765}" srcOrd="1" destOrd="0" presId="urn:microsoft.com/office/officeart/2009/3/layout/FramedTextPicture"/>
    <dgm:cxn modelId="{AEAB435D-8D6A-405B-A54F-E4D69E71C5AB}" type="presParOf" srcId="{98DDB653-ED68-4936-BC0C-AC66A8D8F412}" destId="{8817B1E3-01EF-4B2B-89FB-D1F86B0D7851}" srcOrd="2" destOrd="0" presId="urn:microsoft.com/office/officeart/2009/3/layout/FramedTextPicture"/>
    <dgm:cxn modelId="{2A5623DE-410E-4459-8CB3-C22F2F0724DC}" type="presParOf" srcId="{98DDB653-ED68-4936-BC0C-AC66A8D8F412}" destId="{1984EE35-3117-466A-982B-1A789052899E}" srcOrd="3" destOrd="0" presId="urn:microsoft.com/office/officeart/2009/3/layout/FramedTextPicture"/>
    <dgm:cxn modelId="{03C83136-EA47-45A6-9ECB-0EEB94B36BFB}" type="presParOf" srcId="{98DDB653-ED68-4936-BC0C-AC66A8D8F412}" destId="{677B8B77-A3EF-436D-A455-17B8EAD4D07B}" srcOrd="4" destOrd="0" presId="urn:microsoft.com/office/officeart/2009/3/layout/FramedTextPicture"/>
    <dgm:cxn modelId="{2A303795-876E-422B-AB92-119B00EDC2A5}" type="presParOf" srcId="{98DDB653-ED68-4936-BC0C-AC66A8D8F412}" destId="{C32CAF6B-D8E2-488C-89A2-C5F1F1AFA52D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04A367-CB20-414D-B991-187DFE53AF63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D4233CF8-69D3-46D6-8A1C-20371C28E5C2}">
      <dgm:prSet phldrT="[Texto]"/>
      <dgm:spPr/>
      <dgm:t>
        <a:bodyPr/>
        <a:lstStyle/>
        <a:p>
          <a:pPr>
            <a:buNone/>
          </a:pPr>
          <a:r>
            <a:rPr lang="es-MX" b="0" i="0" dirty="0"/>
            <a:t>Sepa, pues, ciertísimamente toda la casa de Israel, que a este Jesús a quien vosotros crucificasteis, Dios le ha hecho Señor y Cristo.</a:t>
          </a:r>
        </a:p>
        <a:p>
          <a:pPr>
            <a:buNone/>
          </a:pPr>
          <a:r>
            <a:rPr lang="es-MX" b="1" i="0" baseline="30000" dirty="0"/>
            <a:t>37 </a:t>
          </a:r>
          <a:r>
            <a:rPr lang="es-MX" b="0" i="0" dirty="0"/>
            <a:t>Al oír esto, se compungieron de corazón, y dijeron a Pedro y a los otros apóstoles: Varones hermanos, ¿qué haremos? </a:t>
          </a:r>
          <a:r>
            <a:rPr lang="es-MX" b="1" i="0" baseline="30000" dirty="0"/>
            <a:t>38 </a:t>
          </a:r>
          <a:r>
            <a:rPr lang="es-MX" b="0" i="0" dirty="0"/>
            <a:t>Pedro les dijo</a:t>
          </a:r>
          <a:r>
            <a:rPr lang="es-MX" b="1" i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Arrepentíos</a:t>
          </a:r>
          <a:r>
            <a:rPr lang="es-MX" b="0" i="0" dirty="0"/>
            <a:t>, y bautícese cada uno de vosotros en el nombre de Jesucristo para perdón de los pecados; y recibiréis el don del Espíritu Santo.</a:t>
          </a:r>
          <a:endParaRPr lang="es-PE" dirty="0"/>
        </a:p>
      </dgm:t>
    </dgm:pt>
    <dgm:pt modelId="{66930817-55F7-4DC2-9D51-0447B0E10CAF}" type="parTrans" cxnId="{184EADFF-772B-4735-9BD7-F30EEEA59FC2}">
      <dgm:prSet/>
      <dgm:spPr/>
      <dgm:t>
        <a:bodyPr/>
        <a:lstStyle/>
        <a:p>
          <a:endParaRPr lang="es-PE"/>
        </a:p>
      </dgm:t>
    </dgm:pt>
    <dgm:pt modelId="{AC1BEB06-8C40-407D-A1D5-10C2AC334138}" type="sibTrans" cxnId="{184EADFF-772B-4735-9BD7-F30EEEA59FC2}">
      <dgm:prSet/>
      <dgm:spPr/>
      <dgm:t>
        <a:bodyPr/>
        <a:lstStyle/>
        <a:p>
          <a:endParaRPr lang="es-PE"/>
        </a:p>
      </dgm:t>
    </dgm:pt>
    <dgm:pt modelId="{50E47CB4-1D35-4EC3-869C-E2FA2ECFE294}" type="pres">
      <dgm:prSet presAssocID="{C004A367-CB20-414D-B991-187DFE53AF63}" presName="Name0" presStyleCnt="0">
        <dgm:presLayoutVars>
          <dgm:chMax/>
          <dgm:chPref/>
          <dgm:dir/>
        </dgm:presLayoutVars>
      </dgm:prSet>
      <dgm:spPr/>
    </dgm:pt>
    <dgm:pt modelId="{17B14B4D-D17B-40BE-B730-C64C32DC5265}" type="pres">
      <dgm:prSet presAssocID="{D4233CF8-69D3-46D6-8A1C-20371C28E5C2}" presName="composite" presStyleCnt="0">
        <dgm:presLayoutVars>
          <dgm:chMax/>
          <dgm:chPref/>
        </dgm:presLayoutVars>
      </dgm:prSet>
      <dgm:spPr/>
    </dgm:pt>
    <dgm:pt modelId="{D0C45539-A36E-4C46-ABF0-93AFDF3E836A}" type="pres">
      <dgm:prSet presAssocID="{D4233CF8-69D3-46D6-8A1C-20371C28E5C2}" presName="Image" presStyleLbl="bgImgPlace1" presStyleIdx="0" presStyleCnt="1" custScaleX="130290" custScaleY="122090" custLinFactNeighborX="-14388" custLinFactNeighborY="4495"/>
      <dgm:spPr>
        <a:blipFill rotWithShape="1">
          <a:blip xmlns:r="http://schemas.openxmlformats.org/officeDocument/2006/relationships" r:embed="rId1"/>
          <a:srcRect/>
          <a:stretch>
            <a:fillRect t="-3000" b="-3000"/>
          </a:stretch>
        </a:blipFill>
      </dgm:spPr>
    </dgm:pt>
    <dgm:pt modelId="{6D357A05-B3D7-46D4-AC67-AB89C9E1E9B1}" type="pres">
      <dgm:prSet presAssocID="{D4233CF8-69D3-46D6-8A1C-20371C28E5C2}" presName="ParentText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7770BD76-3109-404C-B2CD-607DDB4CA081}" type="pres">
      <dgm:prSet presAssocID="{D4233CF8-69D3-46D6-8A1C-20371C28E5C2}" presName="tlFrame" presStyleLbl="node1" presStyleIdx="0" presStyleCnt="4"/>
      <dgm:spPr/>
    </dgm:pt>
    <dgm:pt modelId="{08FDCDF3-E2F8-4DFA-996A-85B52F71A2CC}" type="pres">
      <dgm:prSet presAssocID="{D4233CF8-69D3-46D6-8A1C-20371C28E5C2}" presName="trFrame" presStyleLbl="node1" presStyleIdx="1" presStyleCnt="4"/>
      <dgm:spPr/>
    </dgm:pt>
    <dgm:pt modelId="{1A177BBA-5A56-4E70-ADEF-43D01CC4F618}" type="pres">
      <dgm:prSet presAssocID="{D4233CF8-69D3-46D6-8A1C-20371C28E5C2}" presName="blFrame" presStyleLbl="node1" presStyleIdx="2" presStyleCnt="4"/>
      <dgm:spPr/>
    </dgm:pt>
    <dgm:pt modelId="{71CC31A9-4AC2-4137-8892-05A2489300D9}" type="pres">
      <dgm:prSet presAssocID="{D4233CF8-69D3-46D6-8A1C-20371C28E5C2}" presName="brFrame" presStyleLbl="node1" presStyleIdx="3" presStyleCnt="4"/>
      <dgm:spPr/>
    </dgm:pt>
  </dgm:ptLst>
  <dgm:cxnLst>
    <dgm:cxn modelId="{E92EB42F-D888-4CBD-A452-7B3FF6A16975}" type="presOf" srcId="{D4233CF8-69D3-46D6-8A1C-20371C28E5C2}" destId="{6D357A05-B3D7-46D4-AC67-AB89C9E1E9B1}" srcOrd="0" destOrd="0" presId="urn:microsoft.com/office/officeart/2009/3/layout/FramedTextPicture"/>
    <dgm:cxn modelId="{717702C4-4DDD-4D06-AD49-41C5231CCB56}" type="presOf" srcId="{C004A367-CB20-414D-B991-187DFE53AF63}" destId="{50E47CB4-1D35-4EC3-869C-E2FA2ECFE294}" srcOrd="0" destOrd="0" presId="urn:microsoft.com/office/officeart/2009/3/layout/FramedTextPicture"/>
    <dgm:cxn modelId="{184EADFF-772B-4735-9BD7-F30EEEA59FC2}" srcId="{C004A367-CB20-414D-B991-187DFE53AF63}" destId="{D4233CF8-69D3-46D6-8A1C-20371C28E5C2}" srcOrd="0" destOrd="0" parTransId="{66930817-55F7-4DC2-9D51-0447B0E10CAF}" sibTransId="{AC1BEB06-8C40-407D-A1D5-10C2AC334138}"/>
    <dgm:cxn modelId="{AAE86638-3B62-4CE2-8D73-2E85CB189472}" type="presParOf" srcId="{50E47CB4-1D35-4EC3-869C-E2FA2ECFE294}" destId="{17B14B4D-D17B-40BE-B730-C64C32DC5265}" srcOrd="0" destOrd="0" presId="urn:microsoft.com/office/officeart/2009/3/layout/FramedTextPicture"/>
    <dgm:cxn modelId="{D1ABB84E-50F3-4529-9EA5-D9A947FDEDDD}" type="presParOf" srcId="{17B14B4D-D17B-40BE-B730-C64C32DC5265}" destId="{D0C45539-A36E-4C46-ABF0-93AFDF3E836A}" srcOrd="0" destOrd="0" presId="urn:microsoft.com/office/officeart/2009/3/layout/FramedTextPicture"/>
    <dgm:cxn modelId="{EC74B371-B353-4273-9899-3CA5DEC43970}" type="presParOf" srcId="{17B14B4D-D17B-40BE-B730-C64C32DC5265}" destId="{6D357A05-B3D7-46D4-AC67-AB89C9E1E9B1}" srcOrd="1" destOrd="0" presId="urn:microsoft.com/office/officeart/2009/3/layout/FramedTextPicture"/>
    <dgm:cxn modelId="{59220831-0DC5-464F-950F-1B535E0CB507}" type="presParOf" srcId="{17B14B4D-D17B-40BE-B730-C64C32DC5265}" destId="{7770BD76-3109-404C-B2CD-607DDB4CA081}" srcOrd="2" destOrd="0" presId="urn:microsoft.com/office/officeart/2009/3/layout/FramedTextPicture"/>
    <dgm:cxn modelId="{64BE371F-E46E-4F64-B64F-6909BFA944F5}" type="presParOf" srcId="{17B14B4D-D17B-40BE-B730-C64C32DC5265}" destId="{08FDCDF3-E2F8-4DFA-996A-85B52F71A2CC}" srcOrd="3" destOrd="0" presId="urn:microsoft.com/office/officeart/2009/3/layout/FramedTextPicture"/>
    <dgm:cxn modelId="{09F43773-129D-4F0C-A959-E1087BAE4D7D}" type="presParOf" srcId="{17B14B4D-D17B-40BE-B730-C64C32DC5265}" destId="{1A177BBA-5A56-4E70-ADEF-43D01CC4F618}" srcOrd="4" destOrd="0" presId="urn:microsoft.com/office/officeart/2009/3/layout/FramedTextPicture"/>
    <dgm:cxn modelId="{632BA0BD-E39C-452F-B962-778E347C19CA}" type="presParOf" srcId="{17B14B4D-D17B-40BE-B730-C64C32DC5265}" destId="{71CC31A9-4AC2-4137-8892-05A2489300D9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EE9C12-3A61-4D5D-842A-B5DFE910B99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1C27EF76-464E-43A9-B061-DE9CA13702E1}">
      <dgm:prSet phldrT="[Texto]"/>
      <dgm:spPr/>
      <dgm:t>
        <a:bodyPr/>
        <a:lstStyle/>
        <a:p>
          <a:r>
            <a:rPr lang="es-PE" dirty="0"/>
            <a:t>Juan 3:3; </a:t>
          </a:r>
          <a:r>
            <a:rPr lang="es-PE" b="0" i="0" dirty="0"/>
            <a:t>1 Pedro 1:23, 2 Corintios 5:17</a:t>
          </a:r>
          <a:endParaRPr lang="es-PE" dirty="0"/>
        </a:p>
      </dgm:t>
    </dgm:pt>
    <dgm:pt modelId="{CE727879-97BC-4AB6-AF06-EF3BDD5D5777}" type="parTrans" cxnId="{4ABD5D9D-960A-468E-B581-0820B1D36EB7}">
      <dgm:prSet/>
      <dgm:spPr/>
      <dgm:t>
        <a:bodyPr/>
        <a:lstStyle/>
        <a:p>
          <a:endParaRPr lang="es-PE"/>
        </a:p>
      </dgm:t>
    </dgm:pt>
    <dgm:pt modelId="{6E467F1B-7EBE-474F-A16C-17B9EF945492}" type="sibTrans" cxnId="{4ABD5D9D-960A-468E-B581-0820B1D36EB7}">
      <dgm:prSet/>
      <dgm:spPr/>
      <dgm:t>
        <a:bodyPr/>
        <a:lstStyle/>
        <a:p>
          <a:endParaRPr lang="es-PE"/>
        </a:p>
      </dgm:t>
    </dgm:pt>
    <dgm:pt modelId="{DC1B1E40-DFFE-4669-A955-51B6AE1A9316}">
      <dgm:prSet phldrT="[Texto]"/>
      <dgm:spPr/>
      <dgm:t>
        <a:bodyPr/>
        <a:lstStyle/>
        <a:p>
          <a:r>
            <a:rPr lang="es-PE" dirty="0"/>
            <a:t>Romanos 5:10; 2Corintios 5:18-19</a:t>
          </a:r>
        </a:p>
      </dgm:t>
    </dgm:pt>
    <dgm:pt modelId="{30CBFE02-F411-4F77-BD0A-772553BCE713}" type="parTrans" cxnId="{6314A7DF-4123-45F5-9549-85646BA09597}">
      <dgm:prSet/>
      <dgm:spPr/>
      <dgm:t>
        <a:bodyPr/>
        <a:lstStyle/>
        <a:p>
          <a:endParaRPr lang="es-PE"/>
        </a:p>
      </dgm:t>
    </dgm:pt>
    <dgm:pt modelId="{C38DE09E-9EEA-43DD-BAA3-A1F6AA64B90F}" type="sibTrans" cxnId="{6314A7DF-4123-45F5-9549-85646BA09597}">
      <dgm:prSet/>
      <dgm:spPr/>
      <dgm:t>
        <a:bodyPr/>
        <a:lstStyle/>
        <a:p>
          <a:endParaRPr lang="es-PE"/>
        </a:p>
      </dgm:t>
    </dgm:pt>
    <dgm:pt modelId="{794B556E-37F0-4405-A0CE-64736D03A68C}">
      <dgm:prSet phldrT="[Texto]"/>
      <dgm:spPr/>
      <dgm:t>
        <a:bodyPr/>
        <a:lstStyle/>
        <a:p>
          <a:r>
            <a:rPr lang="es-PE" dirty="0"/>
            <a:t>Romanos 5:9; Romanos 3:24ª; Gálatas 2:16</a:t>
          </a:r>
        </a:p>
      </dgm:t>
    </dgm:pt>
    <dgm:pt modelId="{73D29650-6DB4-4932-B52E-CAEB937B8220}" type="parTrans" cxnId="{EFC1CC43-3F8A-4504-9E65-0CB10AA33C2A}">
      <dgm:prSet/>
      <dgm:spPr/>
      <dgm:t>
        <a:bodyPr/>
        <a:lstStyle/>
        <a:p>
          <a:endParaRPr lang="es-PE"/>
        </a:p>
      </dgm:t>
    </dgm:pt>
    <dgm:pt modelId="{71102F80-9A84-4839-A934-A6197CBA6B06}" type="sibTrans" cxnId="{EFC1CC43-3F8A-4504-9E65-0CB10AA33C2A}">
      <dgm:prSet/>
      <dgm:spPr/>
      <dgm:t>
        <a:bodyPr/>
        <a:lstStyle/>
        <a:p>
          <a:endParaRPr lang="es-PE"/>
        </a:p>
      </dgm:t>
    </dgm:pt>
    <dgm:pt modelId="{DA629CF7-B74D-462B-AD42-6C2536A3BD3A}">
      <dgm:prSet phldrT="[Texto]"/>
      <dgm:spPr/>
      <dgm:t>
        <a:bodyPr/>
        <a:lstStyle/>
        <a:p>
          <a:r>
            <a:rPr lang="es-PE" dirty="0"/>
            <a:t>Romanos 3:25; 1Juan 2:2; 1Pedro 2:24</a:t>
          </a:r>
        </a:p>
      </dgm:t>
    </dgm:pt>
    <dgm:pt modelId="{479C466C-A986-4975-BD80-C0042C8E7850}" type="parTrans" cxnId="{570D7537-B1AA-488B-8D77-BF5313B9B29B}">
      <dgm:prSet/>
      <dgm:spPr/>
      <dgm:t>
        <a:bodyPr/>
        <a:lstStyle/>
        <a:p>
          <a:endParaRPr lang="es-PE"/>
        </a:p>
      </dgm:t>
    </dgm:pt>
    <dgm:pt modelId="{78EC0881-229F-4752-835A-D4D211455083}" type="sibTrans" cxnId="{570D7537-B1AA-488B-8D77-BF5313B9B29B}">
      <dgm:prSet/>
      <dgm:spPr/>
      <dgm:t>
        <a:bodyPr/>
        <a:lstStyle/>
        <a:p>
          <a:endParaRPr lang="es-PE"/>
        </a:p>
      </dgm:t>
    </dgm:pt>
    <dgm:pt modelId="{48D11050-7F94-466F-A8EB-F3EBDA20217E}" type="pres">
      <dgm:prSet presAssocID="{F8EE9C12-3A61-4D5D-842A-B5DFE910B993}" presName="linear" presStyleCnt="0">
        <dgm:presLayoutVars>
          <dgm:dir/>
          <dgm:animLvl val="lvl"/>
          <dgm:resizeHandles val="exact"/>
        </dgm:presLayoutVars>
      </dgm:prSet>
      <dgm:spPr/>
    </dgm:pt>
    <dgm:pt modelId="{2139DE92-4EB8-485B-893B-5F907F12C4DB}" type="pres">
      <dgm:prSet presAssocID="{1C27EF76-464E-43A9-B061-DE9CA13702E1}" presName="parentLin" presStyleCnt="0"/>
      <dgm:spPr/>
    </dgm:pt>
    <dgm:pt modelId="{D92CA333-C2E8-4A58-8451-2DBC8476D887}" type="pres">
      <dgm:prSet presAssocID="{1C27EF76-464E-43A9-B061-DE9CA13702E1}" presName="parentLeftMargin" presStyleLbl="node1" presStyleIdx="0" presStyleCnt="4"/>
      <dgm:spPr/>
    </dgm:pt>
    <dgm:pt modelId="{B5071650-276F-4071-8A26-FD849D341398}" type="pres">
      <dgm:prSet presAssocID="{1C27EF76-464E-43A9-B061-DE9CA13702E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85EA0F1-3353-46AC-9814-3DDF50217156}" type="pres">
      <dgm:prSet presAssocID="{1C27EF76-464E-43A9-B061-DE9CA13702E1}" presName="negativeSpace" presStyleCnt="0"/>
      <dgm:spPr/>
    </dgm:pt>
    <dgm:pt modelId="{DC85CC03-5DC7-4924-B1F4-6F25F2FDB338}" type="pres">
      <dgm:prSet presAssocID="{1C27EF76-464E-43A9-B061-DE9CA13702E1}" presName="childText" presStyleLbl="conFgAcc1" presStyleIdx="0" presStyleCnt="4">
        <dgm:presLayoutVars>
          <dgm:bulletEnabled val="1"/>
        </dgm:presLayoutVars>
      </dgm:prSet>
      <dgm:spPr/>
    </dgm:pt>
    <dgm:pt modelId="{2FC05D2F-14FC-45D2-BF1D-978C8C18FD1B}" type="pres">
      <dgm:prSet presAssocID="{6E467F1B-7EBE-474F-A16C-17B9EF945492}" presName="spaceBetweenRectangles" presStyleCnt="0"/>
      <dgm:spPr/>
    </dgm:pt>
    <dgm:pt modelId="{83D7E2A6-7673-4105-AEA1-0EC01B442A50}" type="pres">
      <dgm:prSet presAssocID="{DC1B1E40-DFFE-4669-A955-51B6AE1A9316}" presName="parentLin" presStyleCnt="0"/>
      <dgm:spPr/>
    </dgm:pt>
    <dgm:pt modelId="{430F119F-BC8F-4C18-8E3B-B2DFF9A614B7}" type="pres">
      <dgm:prSet presAssocID="{DC1B1E40-DFFE-4669-A955-51B6AE1A9316}" presName="parentLeftMargin" presStyleLbl="node1" presStyleIdx="0" presStyleCnt="4"/>
      <dgm:spPr/>
    </dgm:pt>
    <dgm:pt modelId="{344DBAC0-8899-44A5-B5D1-72C37CC26246}" type="pres">
      <dgm:prSet presAssocID="{DC1B1E40-DFFE-4669-A955-51B6AE1A931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ACA45CC-F702-400F-BDFE-4AE9D35EC9C2}" type="pres">
      <dgm:prSet presAssocID="{DC1B1E40-DFFE-4669-A955-51B6AE1A9316}" presName="negativeSpace" presStyleCnt="0"/>
      <dgm:spPr/>
    </dgm:pt>
    <dgm:pt modelId="{63DADD9C-A6DC-485B-ADEF-A2B2A250022C}" type="pres">
      <dgm:prSet presAssocID="{DC1B1E40-DFFE-4669-A955-51B6AE1A9316}" presName="childText" presStyleLbl="conFgAcc1" presStyleIdx="1" presStyleCnt="4">
        <dgm:presLayoutVars>
          <dgm:bulletEnabled val="1"/>
        </dgm:presLayoutVars>
      </dgm:prSet>
      <dgm:spPr/>
    </dgm:pt>
    <dgm:pt modelId="{17B29570-7FD2-4F06-B22D-852444E460B1}" type="pres">
      <dgm:prSet presAssocID="{C38DE09E-9EEA-43DD-BAA3-A1F6AA64B90F}" presName="spaceBetweenRectangles" presStyleCnt="0"/>
      <dgm:spPr/>
    </dgm:pt>
    <dgm:pt modelId="{66C9E7BA-61BD-4C75-97D5-6AB692673EE6}" type="pres">
      <dgm:prSet presAssocID="{794B556E-37F0-4405-A0CE-64736D03A68C}" presName="parentLin" presStyleCnt="0"/>
      <dgm:spPr/>
    </dgm:pt>
    <dgm:pt modelId="{674025CE-3784-426D-BC81-27FC3F1F0542}" type="pres">
      <dgm:prSet presAssocID="{794B556E-37F0-4405-A0CE-64736D03A68C}" presName="parentLeftMargin" presStyleLbl="node1" presStyleIdx="1" presStyleCnt="4"/>
      <dgm:spPr/>
    </dgm:pt>
    <dgm:pt modelId="{FFE16171-91C0-40AF-AFFC-864BCAEB1C98}" type="pres">
      <dgm:prSet presAssocID="{794B556E-37F0-4405-A0CE-64736D03A68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AED2734-F619-42F4-A4CB-4C845B40B56B}" type="pres">
      <dgm:prSet presAssocID="{794B556E-37F0-4405-A0CE-64736D03A68C}" presName="negativeSpace" presStyleCnt="0"/>
      <dgm:spPr/>
    </dgm:pt>
    <dgm:pt modelId="{B372197E-61F5-43B9-BE7B-CC7EB5B3EF4F}" type="pres">
      <dgm:prSet presAssocID="{794B556E-37F0-4405-A0CE-64736D03A68C}" presName="childText" presStyleLbl="conFgAcc1" presStyleIdx="2" presStyleCnt="4">
        <dgm:presLayoutVars>
          <dgm:bulletEnabled val="1"/>
        </dgm:presLayoutVars>
      </dgm:prSet>
      <dgm:spPr/>
    </dgm:pt>
    <dgm:pt modelId="{B932596E-AAE5-4B6E-A2BD-D0390420DB92}" type="pres">
      <dgm:prSet presAssocID="{71102F80-9A84-4839-A934-A6197CBA6B06}" presName="spaceBetweenRectangles" presStyleCnt="0"/>
      <dgm:spPr/>
    </dgm:pt>
    <dgm:pt modelId="{885F2B7A-D547-4070-9F21-ED4B25C7FEAF}" type="pres">
      <dgm:prSet presAssocID="{DA629CF7-B74D-462B-AD42-6C2536A3BD3A}" presName="parentLin" presStyleCnt="0"/>
      <dgm:spPr/>
    </dgm:pt>
    <dgm:pt modelId="{48177AD9-C98E-4927-9073-A80E0DA1BF34}" type="pres">
      <dgm:prSet presAssocID="{DA629CF7-B74D-462B-AD42-6C2536A3BD3A}" presName="parentLeftMargin" presStyleLbl="node1" presStyleIdx="2" presStyleCnt="4"/>
      <dgm:spPr/>
    </dgm:pt>
    <dgm:pt modelId="{45366D7A-23B6-4A13-8A32-18AED97B9E18}" type="pres">
      <dgm:prSet presAssocID="{DA629CF7-B74D-462B-AD42-6C2536A3BD3A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B0193D0A-7CF5-4FBD-932D-A31DF3962FBA}" type="pres">
      <dgm:prSet presAssocID="{DA629CF7-B74D-462B-AD42-6C2536A3BD3A}" presName="negativeSpace" presStyleCnt="0"/>
      <dgm:spPr/>
    </dgm:pt>
    <dgm:pt modelId="{51369BBF-6DF7-4971-BF1A-0B9E54B7A00F}" type="pres">
      <dgm:prSet presAssocID="{DA629CF7-B74D-462B-AD42-6C2536A3BD3A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78062B01-4739-48CC-ABD2-36110723213D}" type="presOf" srcId="{1C27EF76-464E-43A9-B061-DE9CA13702E1}" destId="{D92CA333-C2E8-4A58-8451-2DBC8476D887}" srcOrd="0" destOrd="0" presId="urn:microsoft.com/office/officeart/2005/8/layout/list1"/>
    <dgm:cxn modelId="{804A3F0A-0D7E-4C86-AB7A-7E9D701C6652}" type="presOf" srcId="{DA629CF7-B74D-462B-AD42-6C2536A3BD3A}" destId="{48177AD9-C98E-4927-9073-A80E0DA1BF34}" srcOrd="0" destOrd="0" presId="urn:microsoft.com/office/officeart/2005/8/layout/list1"/>
    <dgm:cxn modelId="{40A86E28-1F8B-4C30-A058-DD045A37B748}" type="presOf" srcId="{794B556E-37F0-4405-A0CE-64736D03A68C}" destId="{FFE16171-91C0-40AF-AFFC-864BCAEB1C98}" srcOrd="1" destOrd="0" presId="urn:microsoft.com/office/officeart/2005/8/layout/list1"/>
    <dgm:cxn modelId="{6E7D262D-5C98-4D52-999A-E0573E8E7C8E}" type="presOf" srcId="{DC1B1E40-DFFE-4669-A955-51B6AE1A9316}" destId="{344DBAC0-8899-44A5-B5D1-72C37CC26246}" srcOrd="1" destOrd="0" presId="urn:microsoft.com/office/officeart/2005/8/layout/list1"/>
    <dgm:cxn modelId="{570D7537-B1AA-488B-8D77-BF5313B9B29B}" srcId="{F8EE9C12-3A61-4D5D-842A-B5DFE910B993}" destId="{DA629CF7-B74D-462B-AD42-6C2536A3BD3A}" srcOrd="3" destOrd="0" parTransId="{479C466C-A986-4975-BD80-C0042C8E7850}" sibTransId="{78EC0881-229F-4752-835A-D4D211455083}"/>
    <dgm:cxn modelId="{EFC1CC43-3F8A-4504-9E65-0CB10AA33C2A}" srcId="{F8EE9C12-3A61-4D5D-842A-B5DFE910B993}" destId="{794B556E-37F0-4405-A0CE-64736D03A68C}" srcOrd="2" destOrd="0" parTransId="{73D29650-6DB4-4932-B52E-CAEB937B8220}" sibTransId="{71102F80-9A84-4839-A934-A6197CBA6B06}"/>
    <dgm:cxn modelId="{A08F037E-099E-43DD-B550-D6C57A6499FB}" type="presOf" srcId="{1C27EF76-464E-43A9-B061-DE9CA13702E1}" destId="{B5071650-276F-4071-8A26-FD849D341398}" srcOrd="1" destOrd="0" presId="urn:microsoft.com/office/officeart/2005/8/layout/list1"/>
    <dgm:cxn modelId="{321E4F85-2C04-40A8-B18D-7F816B53B1AB}" type="presOf" srcId="{F8EE9C12-3A61-4D5D-842A-B5DFE910B993}" destId="{48D11050-7F94-466F-A8EB-F3EBDA20217E}" srcOrd="0" destOrd="0" presId="urn:microsoft.com/office/officeart/2005/8/layout/list1"/>
    <dgm:cxn modelId="{15F4DF86-C9D9-4385-A852-AAF67A0865C0}" type="presOf" srcId="{DA629CF7-B74D-462B-AD42-6C2536A3BD3A}" destId="{45366D7A-23B6-4A13-8A32-18AED97B9E18}" srcOrd="1" destOrd="0" presId="urn:microsoft.com/office/officeart/2005/8/layout/list1"/>
    <dgm:cxn modelId="{4ABD5D9D-960A-468E-B581-0820B1D36EB7}" srcId="{F8EE9C12-3A61-4D5D-842A-B5DFE910B993}" destId="{1C27EF76-464E-43A9-B061-DE9CA13702E1}" srcOrd="0" destOrd="0" parTransId="{CE727879-97BC-4AB6-AF06-EF3BDD5D5777}" sibTransId="{6E467F1B-7EBE-474F-A16C-17B9EF945492}"/>
    <dgm:cxn modelId="{C8C9F8CD-3DDF-4CF3-842A-CC1031FEC653}" type="presOf" srcId="{794B556E-37F0-4405-A0CE-64736D03A68C}" destId="{674025CE-3784-426D-BC81-27FC3F1F0542}" srcOrd="0" destOrd="0" presId="urn:microsoft.com/office/officeart/2005/8/layout/list1"/>
    <dgm:cxn modelId="{6314A7DF-4123-45F5-9549-85646BA09597}" srcId="{F8EE9C12-3A61-4D5D-842A-B5DFE910B993}" destId="{DC1B1E40-DFFE-4669-A955-51B6AE1A9316}" srcOrd="1" destOrd="0" parTransId="{30CBFE02-F411-4F77-BD0A-772553BCE713}" sibTransId="{C38DE09E-9EEA-43DD-BAA3-A1F6AA64B90F}"/>
    <dgm:cxn modelId="{116476EE-1899-4906-B8CB-674854AA5BD9}" type="presOf" srcId="{DC1B1E40-DFFE-4669-A955-51B6AE1A9316}" destId="{430F119F-BC8F-4C18-8E3B-B2DFF9A614B7}" srcOrd="0" destOrd="0" presId="urn:microsoft.com/office/officeart/2005/8/layout/list1"/>
    <dgm:cxn modelId="{78C385AF-1CA4-4843-837E-4A75C0A2FCCF}" type="presParOf" srcId="{48D11050-7F94-466F-A8EB-F3EBDA20217E}" destId="{2139DE92-4EB8-485B-893B-5F907F12C4DB}" srcOrd="0" destOrd="0" presId="urn:microsoft.com/office/officeart/2005/8/layout/list1"/>
    <dgm:cxn modelId="{20D636CA-1394-4822-9BD8-F890CCF1A468}" type="presParOf" srcId="{2139DE92-4EB8-485B-893B-5F907F12C4DB}" destId="{D92CA333-C2E8-4A58-8451-2DBC8476D887}" srcOrd="0" destOrd="0" presId="urn:microsoft.com/office/officeart/2005/8/layout/list1"/>
    <dgm:cxn modelId="{EB39336D-A4A9-465B-86CA-EB62798C6F36}" type="presParOf" srcId="{2139DE92-4EB8-485B-893B-5F907F12C4DB}" destId="{B5071650-276F-4071-8A26-FD849D341398}" srcOrd="1" destOrd="0" presId="urn:microsoft.com/office/officeart/2005/8/layout/list1"/>
    <dgm:cxn modelId="{4B295134-6A7C-4CA0-9A43-6C3037C7B383}" type="presParOf" srcId="{48D11050-7F94-466F-A8EB-F3EBDA20217E}" destId="{585EA0F1-3353-46AC-9814-3DDF50217156}" srcOrd="1" destOrd="0" presId="urn:microsoft.com/office/officeart/2005/8/layout/list1"/>
    <dgm:cxn modelId="{37525155-2BF0-4BB6-808C-D435CA767560}" type="presParOf" srcId="{48D11050-7F94-466F-A8EB-F3EBDA20217E}" destId="{DC85CC03-5DC7-4924-B1F4-6F25F2FDB338}" srcOrd="2" destOrd="0" presId="urn:microsoft.com/office/officeart/2005/8/layout/list1"/>
    <dgm:cxn modelId="{AAD9AB03-FB60-408B-AEC0-31737D737262}" type="presParOf" srcId="{48D11050-7F94-466F-A8EB-F3EBDA20217E}" destId="{2FC05D2F-14FC-45D2-BF1D-978C8C18FD1B}" srcOrd="3" destOrd="0" presId="urn:microsoft.com/office/officeart/2005/8/layout/list1"/>
    <dgm:cxn modelId="{A4EFB31C-9CA0-46C9-90EF-D3D20AF2A434}" type="presParOf" srcId="{48D11050-7F94-466F-A8EB-F3EBDA20217E}" destId="{83D7E2A6-7673-4105-AEA1-0EC01B442A50}" srcOrd="4" destOrd="0" presId="urn:microsoft.com/office/officeart/2005/8/layout/list1"/>
    <dgm:cxn modelId="{CB4D901E-98E1-4D5E-8B8B-3764019F8AE6}" type="presParOf" srcId="{83D7E2A6-7673-4105-AEA1-0EC01B442A50}" destId="{430F119F-BC8F-4C18-8E3B-B2DFF9A614B7}" srcOrd="0" destOrd="0" presId="urn:microsoft.com/office/officeart/2005/8/layout/list1"/>
    <dgm:cxn modelId="{29931726-09B9-476F-8F8E-2F6C56413820}" type="presParOf" srcId="{83D7E2A6-7673-4105-AEA1-0EC01B442A50}" destId="{344DBAC0-8899-44A5-B5D1-72C37CC26246}" srcOrd="1" destOrd="0" presId="urn:microsoft.com/office/officeart/2005/8/layout/list1"/>
    <dgm:cxn modelId="{F722229B-38AD-46A5-BFD8-85111FB1D428}" type="presParOf" srcId="{48D11050-7F94-466F-A8EB-F3EBDA20217E}" destId="{BACA45CC-F702-400F-BDFE-4AE9D35EC9C2}" srcOrd="5" destOrd="0" presId="urn:microsoft.com/office/officeart/2005/8/layout/list1"/>
    <dgm:cxn modelId="{FDFF972E-5068-468C-A560-0AAC13C7FFF6}" type="presParOf" srcId="{48D11050-7F94-466F-A8EB-F3EBDA20217E}" destId="{63DADD9C-A6DC-485B-ADEF-A2B2A250022C}" srcOrd="6" destOrd="0" presId="urn:microsoft.com/office/officeart/2005/8/layout/list1"/>
    <dgm:cxn modelId="{B4DBD3CF-47A7-453C-B80A-AE04CCE15FB4}" type="presParOf" srcId="{48D11050-7F94-466F-A8EB-F3EBDA20217E}" destId="{17B29570-7FD2-4F06-B22D-852444E460B1}" srcOrd="7" destOrd="0" presId="urn:microsoft.com/office/officeart/2005/8/layout/list1"/>
    <dgm:cxn modelId="{CE7D9712-DDDE-4A3D-9183-E44F5F4B5885}" type="presParOf" srcId="{48D11050-7F94-466F-A8EB-F3EBDA20217E}" destId="{66C9E7BA-61BD-4C75-97D5-6AB692673EE6}" srcOrd="8" destOrd="0" presId="urn:microsoft.com/office/officeart/2005/8/layout/list1"/>
    <dgm:cxn modelId="{EC2A75CF-673A-4576-AB12-1874E45D58C8}" type="presParOf" srcId="{66C9E7BA-61BD-4C75-97D5-6AB692673EE6}" destId="{674025CE-3784-426D-BC81-27FC3F1F0542}" srcOrd="0" destOrd="0" presId="urn:microsoft.com/office/officeart/2005/8/layout/list1"/>
    <dgm:cxn modelId="{6C0851FB-297B-49F8-96A3-B82476B014DD}" type="presParOf" srcId="{66C9E7BA-61BD-4C75-97D5-6AB692673EE6}" destId="{FFE16171-91C0-40AF-AFFC-864BCAEB1C98}" srcOrd="1" destOrd="0" presId="urn:microsoft.com/office/officeart/2005/8/layout/list1"/>
    <dgm:cxn modelId="{081F7A78-94F3-477B-8BEC-9E4D1DA94A56}" type="presParOf" srcId="{48D11050-7F94-466F-A8EB-F3EBDA20217E}" destId="{3AED2734-F619-42F4-A4CB-4C845B40B56B}" srcOrd="9" destOrd="0" presId="urn:microsoft.com/office/officeart/2005/8/layout/list1"/>
    <dgm:cxn modelId="{92C63679-4363-424D-BF42-5D449644CC1E}" type="presParOf" srcId="{48D11050-7F94-466F-A8EB-F3EBDA20217E}" destId="{B372197E-61F5-43B9-BE7B-CC7EB5B3EF4F}" srcOrd="10" destOrd="0" presId="urn:microsoft.com/office/officeart/2005/8/layout/list1"/>
    <dgm:cxn modelId="{9D0CDE59-4CD4-40EA-B792-DC5C79235859}" type="presParOf" srcId="{48D11050-7F94-466F-A8EB-F3EBDA20217E}" destId="{B932596E-AAE5-4B6E-A2BD-D0390420DB92}" srcOrd="11" destOrd="0" presId="urn:microsoft.com/office/officeart/2005/8/layout/list1"/>
    <dgm:cxn modelId="{944784F6-43B6-42A9-882F-8EF7CA7A0336}" type="presParOf" srcId="{48D11050-7F94-466F-A8EB-F3EBDA20217E}" destId="{885F2B7A-D547-4070-9F21-ED4B25C7FEAF}" srcOrd="12" destOrd="0" presId="urn:microsoft.com/office/officeart/2005/8/layout/list1"/>
    <dgm:cxn modelId="{96B77FF3-331D-4841-A2A9-BC3F2F7BDA24}" type="presParOf" srcId="{885F2B7A-D547-4070-9F21-ED4B25C7FEAF}" destId="{48177AD9-C98E-4927-9073-A80E0DA1BF34}" srcOrd="0" destOrd="0" presId="urn:microsoft.com/office/officeart/2005/8/layout/list1"/>
    <dgm:cxn modelId="{7DFAF17D-2E83-47BD-BBEA-ECB53E39D7BD}" type="presParOf" srcId="{885F2B7A-D547-4070-9F21-ED4B25C7FEAF}" destId="{45366D7A-23B6-4A13-8A32-18AED97B9E18}" srcOrd="1" destOrd="0" presId="urn:microsoft.com/office/officeart/2005/8/layout/list1"/>
    <dgm:cxn modelId="{4BC6462D-2C7C-4D39-B514-09569FB86A05}" type="presParOf" srcId="{48D11050-7F94-466F-A8EB-F3EBDA20217E}" destId="{B0193D0A-7CF5-4FBD-932D-A31DF3962FBA}" srcOrd="13" destOrd="0" presId="urn:microsoft.com/office/officeart/2005/8/layout/list1"/>
    <dgm:cxn modelId="{346C7702-F060-4792-ACED-D2E54257AD07}" type="presParOf" srcId="{48D11050-7F94-466F-A8EB-F3EBDA20217E}" destId="{51369BBF-6DF7-4971-BF1A-0B9E54B7A00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95A7472-DC57-4656-8660-A010A20AA23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E7E9748D-97A3-4B34-AA1A-E36A10835461}">
      <dgm:prSet phldrT="[Texto]"/>
      <dgm:spPr/>
      <dgm:t>
        <a:bodyPr/>
        <a:lstStyle/>
        <a:p>
          <a:r>
            <a:rPr lang="es-PE" dirty="0"/>
            <a:t>Hebreos 9:12, 22; 1 Pedro 3:18, Mateo 26:28</a:t>
          </a:r>
        </a:p>
      </dgm:t>
    </dgm:pt>
    <dgm:pt modelId="{DF5EB425-B259-47D7-BDCC-C8A307F02FCD}" type="parTrans" cxnId="{9980400A-705A-4CC9-829D-4748F79834F6}">
      <dgm:prSet/>
      <dgm:spPr/>
      <dgm:t>
        <a:bodyPr/>
        <a:lstStyle/>
        <a:p>
          <a:endParaRPr lang="es-PE"/>
        </a:p>
      </dgm:t>
    </dgm:pt>
    <dgm:pt modelId="{F51C5632-B677-47F3-AAC7-284133E8E680}" type="sibTrans" cxnId="{9980400A-705A-4CC9-829D-4748F79834F6}">
      <dgm:prSet/>
      <dgm:spPr/>
      <dgm:t>
        <a:bodyPr/>
        <a:lstStyle/>
        <a:p>
          <a:endParaRPr lang="es-PE"/>
        </a:p>
      </dgm:t>
    </dgm:pt>
    <dgm:pt modelId="{9D247655-CCD9-4259-9379-6331B78B89F7}">
      <dgm:prSet phldrT="[Texto]"/>
      <dgm:spPr/>
      <dgm:t>
        <a:bodyPr/>
        <a:lstStyle/>
        <a:p>
          <a:pPr>
            <a:buNone/>
          </a:pPr>
          <a:r>
            <a:rPr lang="es-PE" b="0" i="0" dirty="0"/>
            <a:t>Romanos 8:15-17 ; Efesios 1:5</a:t>
          </a:r>
          <a:endParaRPr lang="es-PE" dirty="0"/>
        </a:p>
      </dgm:t>
    </dgm:pt>
    <dgm:pt modelId="{9371D7A1-3DFF-4A5A-878E-773A8F77419A}" type="parTrans" cxnId="{6A94603D-EDE1-4CF0-B9D8-ABDC56D1D4EC}">
      <dgm:prSet/>
      <dgm:spPr/>
      <dgm:t>
        <a:bodyPr/>
        <a:lstStyle/>
        <a:p>
          <a:endParaRPr lang="es-PE"/>
        </a:p>
      </dgm:t>
    </dgm:pt>
    <dgm:pt modelId="{201A2EDF-9A2B-43DF-8F63-50283B9C3998}" type="sibTrans" cxnId="{6A94603D-EDE1-4CF0-B9D8-ABDC56D1D4EC}">
      <dgm:prSet/>
      <dgm:spPr/>
      <dgm:t>
        <a:bodyPr/>
        <a:lstStyle/>
        <a:p>
          <a:endParaRPr lang="es-PE"/>
        </a:p>
      </dgm:t>
    </dgm:pt>
    <dgm:pt modelId="{90E33198-77BB-4E00-8786-F1C52F7DD54A}">
      <dgm:prSet phldrT="[Texto]"/>
      <dgm:spPr/>
      <dgm:t>
        <a:bodyPr/>
        <a:lstStyle/>
        <a:p>
          <a:r>
            <a:rPr lang="es-PE" dirty="0"/>
            <a:t>Romanos 3:24b, Apocalipsis 5:9; Efesios  1:7</a:t>
          </a:r>
        </a:p>
      </dgm:t>
    </dgm:pt>
    <dgm:pt modelId="{9F3AB062-73D2-43DC-9E06-E9146937EDC1}" type="parTrans" cxnId="{60816CA4-5953-4441-AC18-1E7D6423207D}">
      <dgm:prSet/>
      <dgm:spPr/>
      <dgm:t>
        <a:bodyPr/>
        <a:lstStyle/>
        <a:p>
          <a:endParaRPr lang="es-PE"/>
        </a:p>
      </dgm:t>
    </dgm:pt>
    <dgm:pt modelId="{917C2BFA-A1AD-4C0F-8583-0BCBE03964DB}" type="sibTrans" cxnId="{60816CA4-5953-4441-AC18-1E7D6423207D}">
      <dgm:prSet/>
      <dgm:spPr/>
      <dgm:t>
        <a:bodyPr/>
        <a:lstStyle/>
        <a:p>
          <a:endParaRPr lang="es-PE"/>
        </a:p>
      </dgm:t>
    </dgm:pt>
    <dgm:pt modelId="{E126D38A-8EA1-43FF-9681-0F1560D7BFF9}" type="pres">
      <dgm:prSet presAssocID="{B95A7472-DC57-4656-8660-A010A20AA234}" presName="linear" presStyleCnt="0">
        <dgm:presLayoutVars>
          <dgm:dir/>
          <dgm:animLvl val="lvl"/>
          <dgm:resizeHandles val="exact"/>
        </dgm:presLayoutVars>
      </dgm:prSet>
      <dgm:spPr/>
    </dgm:pt>
    <dgm:pt modelId="{3E06CBB9-42A0-481F-BD45-E0C9FCE5BD82}" type="pres">
      <dgm:prSet presAssocID="{E7E9748D-97A3-4B34-AA1A-E36A10835461}" presName="parentLin" presStyleCnt="0"/>
      <dgm:spPr/>
    </dgm:pt>
    <dgm:pt modelId="{BD2873E1-665C-4808-8B0F-7DC795402AA0}" type="pres">
      <dgm:prSet presAssocID="{E7E9748D-97A3-4B34-AA1A-E36A10835461}" presName="parentLeftMargin" presStyleLbl="node1" presStyleIdx="0" presStyleCnt="3"/>
      <dgm:spPr/>
    </dgm:pt>
    <dgm:pt modelId="{18F2A2F0-10BB-4F95-BAEF-588E17E540E0}" type="pres">
      <dgm:prSet presAssocID="{E7E9748D-97A3-4B34-AA1A-E36A1083546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F41BC85-E07F-4D94-B003-82D33DF798C6}" type="pres">
      <dgm:prSet presAssocID="{E7E9748D-97A3-4B34-AA1A-E36A10835461}" presName="negativeSpace" presStyleCnt="0"/>
      <dgm:spPr/>
    </dgm:pt>
    <dgm:pt modelId="{B0344728-5FC4-44CA-92E1-D1E3373EF4FE}" type="pres">
      <dgm:prSet presAssocID="{E7E9748D-97A3-4B34-AA1A-E36A10835461}" presName="childText" presStyleLbl="conFgAcc1" presStyleIdx="0" presStyleCnt="3">
        <dgm:presLayoutVars>
          <dgm:bulletEnabled val="1"/>
        </dgm:presLayoutVars>
      </dgm:prSet>
      <dgm:spPr/>
    </dgm:pt>
    <dgm:pt modelId="{69291019-3445-4F18-A4C9-EA6261EE35DA}" type="pres">
      <dgm:prSet presAssocID="{F51C5632-B677-47F3-AAC7-284133E8E680}" presName="spaceBetweenRectangles" presStyleCnt="0"/>
      <dgm:spPr/>
    </dgm:pt>
    <dgm:pt modelId="{C2661B75-0A53-4AE8-B294-F04669069AA4}" type="pres">
      <dgm:prSet presAssocID="{9D247655-CCD9-4259-9379-6331B78B89F7}" presName="parentLin" presStyleCnt="0"/>
      <dgm:spPr/>
    </dgm:pt>
    <dgm:pt modelId="{09310A6E-D322-46AD-B030-ACEC97BBE85D}" type="pres">
      <dgm:prSet presAssocID="{9D247655-CCD9-4259-9379-6331B78B89F7}" presName="parentLeftMargin" presStyleLbl="node1" presStyleIdx="0" presStyleCnt="3"/>
      <dgm:spPr/>
    </dgm:pt>
    <dgm:pt modelId="{7C1FADDD-6D9F-493C-8C11-68EB487A4E4C}" type="pres">
      <dgm:prSet presAssocID="{9D247655-CCD9-4259-9379-6331B78B89F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CA83EC3-A8E7-4B0C-9439-74D6BC3EE99E}" type="pres">
      <dgm:prSet presAssocID="{9D247655-CCD9-4259-9379-6331B78B89F7}" presName="negativeSpace" presStyleCnt="0"/>
      <dgm:spPr/>
    </dgm:pt>
    <dgm:pt modelId="{FFA4C31B-04EC-4EE0-B64E-9577EAB0638E}" type="pres">
      <dgm:prSet presAssocID="{9D247655-CCD9-4259-9379-6331B78B89F7}" presName="childText" presStyleLbl="conFgAcc1" presStyleIdx="1" presStyleCnt="3">
        <dgm:presLayoutVars>
          <dgm:bulletEnabled val="1"/>
        </dgm:presLayoutVars>
      </dgm:prSet>
      <dgm:spPr/>
    </dgm:pt>
    <dgm:pt modelId="{9C57E852-BC53-47C0-8F9A-98BE24695DFC}" type="pres">
      <dgm:prSet presAssocID="{201A2EDF-9A2B-43DF-8F63-50283B9C3998}" presName="spaceBetweenRectangles" presStyleCnt="0"/>
      <dgm:spPr/>
    </dgm:pt>
    <dgm:pt modelId="{603B9E83-EF40-43E3-AE40-B4521C07F712}" type="pres">
      <dgm:prSet presAssocID="{90E33198-77BB-4E00-8786-F1C52F7DD54A}" presName="parentLin" presStyleCnt="0"/>
      <dgm:spPr/>
    </dgm:pt>
    <dgm:pt modelId="{97A1916A-9BA8-4B87-B00D-6B6D60FD8A12}" type="pres">
      <dgm:prSet presAssocID="{90E33198-77BB-4E00-8786-F1C52F7DD54A}" presName="parentLeftMargin" presStyleLbl="node1" presStyleIdx="1" presStyleCnt="3"/>
      <dgm:spPr/>
    </dgm:pt>
    <dgm:pt modelId="{A234677E-6D12-44DD-A076-1E984E7C881B}" type="pres">
      <dgm:prSet presAssocID="{90E33198-77BB-4E00-8786-F1C52F7DD54A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A5B15609-ABE4-46BA-99FA-ED37ED739F8C}" type="pres">
      <dgm:prSet presAssocID="{90E33198-77BB-4E00-8786-F1C52F7DD54A}" presName="negativeSpace" presStyleCnt="0"/>
      <dgm:spPr/>
    </dgm:pt>
    <dgm:pt modelId="{0471C8B6-35CB-4F61-AF8F-5A880645B51B}" type="pres">
      <dgm:prSet presAssocID="{90E33198-77BB-4E00-8786-F1C52F7DD54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2097901-4ED4-4227-8EE9-65FA60BD9759}" type="presOf" srcId="{B95A7472-DC57-4656-8660-A010A20AA234}" destId="{E126D38A-8EA1-43FF-9681-0F1560D7BFF9}" srcOrd="0" destOrd="0" presId="urn:microsoft.com/office/officeart/2005/8/layout/list1"/>
    <dgm:cxn modelId="{224A3002-D8C5-41D6-A772-9AE2A1EC3A3B}" type="presOf" srcId="{9D247655-CCD9-4259-9379-6331B78B89F7}" destId="{09310A6E-D322-46AD-B030-ACEC97BBE85D}" srcOrd="0" destOrd="0" presId="urn:microsoft.com/office/officeart/2005/8/layout/list1"/>
    <dgm:cxn modelId="{9980400A-705A-4CC9-829D-4748F79834F6}" srcId="{B95A7472-DC57-4656-8660-A010A20AA234}" destId="{E7E9748D-97A3-4B34-AA1A-E36A10835461}" srcOrd="0" destOrd="0" parTransId="{DF5EB425-B259-47D7-BDCC-C8A307F02FCD}" sibTransId="{F51C5632-B677-47F3-AAC7-284133E8E680}"/>
    <dgm:cxn modelId="{4008AB3A-7DC1-4BA8-BD08-60A62CD1ECC3}" type="presOf" srcId="{E7E9748D-97A3-4B34-AA1A-E36A10835461}" destId="{18F2A2F0-10BB-4F95-BAEF-588E17E540E0}" srcOrd="1" destOrd="0" presId="urn:microsoft.com/office/officeart/2005/8/layout/list1"/>
    <dgm:cxn modelId="{6A94603D-EDE1-4CF0-B9D8-ABDC56D1D4EC}" srcId="{B95A7472-DC57-4656-8660-A010A20AA234}" destId="{9D247655-CCD9-4259-9379-6331B78B89F7}" srcOrd="1" destOrd="0" parTransId="{9371D7A1-3DFF-4A5A-878E-773A8F77419A}" sibTransId="{201A2EDF-9A2B-43DF-8F63-50283B9C3998}"/>
    <dgm:cxn modelId="{7709C54D-9078-4CF5-A135-70F24868F789}" type="presOf" srcId="{90E33198-77BB-4E00-8786-F1C52F7DD54A}" destId="{97A1916A-9BA8-4B87-B00D-6B6D60FD8A12}" srcOrd="0" destOrd="0" presId="urn:microsoft.com/office/officeart/2005/8/layout/list1"/>
    <dgm:cxn modelId="{0A139351-6987-4A44-A90B-C12BA34D978C}" type="presOf" srcId="{90E33198-77BB-4E00-8786-F1C52F7DD54A}" destId="{A234677E-6D12-44DD-A076-1E984E7C881B}" srcOrd="1" destOrd="0" presId="urn:microsoft.com/office/officeart/2005/8/layout/list1"/>
    <dgm:cxn modelId="{15E9DE8C-08C1-413B-AF98-FDF26648F9E3}" type="presOf" srcId="{9D247655-CCD9-4259-9379-6331B78B89F7}" destId="{7C1FADDD-6D9F-493C-8C11-68EB487A4E4C}" srcOrd="1" destOrd="0" presId="urn:microsoft.com/office/officeart/2005/8/layout/list1"/>
    <dgm:cxn modelId="{60816CA4-5953-4441-AC18-1E7D6423207D}" srcId="{B95A7472-DC57-4656-8660-A010A20AA234}" destId="{90E33198-77BB-4E00-8786-F1C52F7DD54A}" srcOrd="2" destOrd="0" parTransId="{9F3AB062-73D2-43DC-9E06-E9146937EDC1}" sibTransId="{917C2BFA-A1AD-4C0F-8583-0BCBE03964DB}"/>
    <dgm:cxn modelId="{0D6CEFA7-9AD7-4DE1-87FF-0DABBBD748EF}" type="presOf" srcId="{E7E9748D-97A3-4B34-AA1A-E36A10835461}" destId="{BD2873E1-665C-4808-8B0F-7DC795402AA0}" srcOrd="0" destOrd="0" presId="urn:microsoft.com/office/officeart/2005/8/layout/list1"/>
    <dgm:cxn modelId="{7859DA08-D248-4505-BDDC-D7746AEFD930}" type="presParOf" srcId="{E126D38A-8EA1-43FF-9681-0F1560D7BFF9}" destId="{3E06CBB9-42A0-481F-BD45-E0C9FCE5BD82}" srcOrd="0" destOrd="0" presId="urn:microsoft.com/office/officeart/2005/8/layout/list1"/>
    <dgm:cxn modelId="{D932E54C-793C-4558-9D82-8AC7DF362812}" type="presParOf" srcId="{3E06CBB9-42A0-481F-BD45-E0C9FCE5BD82}" destId="{BD2873E1-665C-4808-8B0F-7DC795402AA0}" srcOrd="0" destOrd="0" presId="urn:microsoft.com/office/officeart/2005/8/layout/list1"/>
    <dgm:cxn modelId="{E0B50ABD-59A8-4E4C-AEED-C09550E2813C}" type="presParOf" srcId="{3E06CBB9-42A0-481F-BD45-E0C9FCE5BD82}" destId="{18F2A2F0-10BB-4F95-BAEF-588E17E540E0}" srcOrd="1" destOrd="0" presId="urn:microsoft.com/office/officeart/2005/8/layout/list1"/>
    <dgm:cxn modelId="{17EFC3A4-6DE9-48DC-BB6A-DBECC26166C2}" type="presParOf" srcId="{E126D38A-8EA1-43FF-9681-0F1560D7BFF9}" destId="{1F41BC85-E07F-4D94-B003-82D33DF798C6}" srcOrd="1" destOrd="0" presId="urn:microsoft.com/office/officeart/2005/8/layout/list1"/>
    <dgm:cxn modelId="{CE383F7A-14DF-4EB9-9D76-5494319C5675}" type="presParOf" srcId="{E126D38A-8EA1-43FF-9681-0F1560D7BFF9}" destId="{B0344728-5FC4-44CA-92E1-D1E3373EF4FE}" srcOrd="2" destOrd="0" presId="urn:microsoft.com/office/officeart/2005/8/layout/list1"/>
    <dgm:cxn modelId="{52F75430-F74E-41CA-BACA-608D00BCCCD9}" type="presParOf" srcId="{E126D38A-8EA1-43FF-9681-0F1560D7BFF9}" destId="{69291019-3445-4F18-A4C9-EA6261EE35DA}" srcOrd="3" destOrd="0" presId="urn:microsoft.com/office/officeart/2005/8/layout/list1"/>
    <dgm:cxn modelId="{5BCC7465-E4FB-43D3-968F-33A7191E0F23}" type="presParOf" srcId="{E126D38A-8EA1-43FF-9681-0F1560D7BFF9}" destId="{C2661B75-0A53-4AE8-B294-F04669069AA4}" srcOrd="4" destOrd="0" presId="urn:microsoft.com/office/officeart/2005/8/layout/list1"/>
    <dgm:cxn modelId="{05ED6A1F-EDB1-44F1-8BC8-305E044A08C7}" type="presParOf" srcId="{C2661B75-0A53-4AE8-B294-F04669069AA4}" destId="{09310A6E-D322-46AD-B030-ACEC97BBE85D}" srcOrd="0" destOrd="0" presId="urn:microsoft.com/office/officeart/2005/8/layout/list1"/>
    <dgm:cxn modelId="{DCFD40A6-8E84-4A09-B220-681D4CFC2F27}" type="presParOf" srcId="{C2661B75-0A53-4AE8-B294-F04669069AA4}" destId="{7C1FADDD-6D9F-493C-8C11-68EB487A4E4C}" srcOrd="1" destOrd="0" presId="urn:microsoft.com/office/officeart/2005/8/layout/list1"/>
    <dgm:cxn modelId="{640547E9-244E-4BAE-B3F4-2350921023EE}" type="presParOf" srcId="{E126D38A-8EA1-43FF-9681-0F1560D7BFF9}" destId="{ACA83EC3-A8E7-4B0C-9439-74D6BC3EE99E}" srcOrd="5" destOrd="0" presId="urn:microsoft.com/office/officeart/2005/8/layout/list1"/>
    <dgm:cxn modelId="{2DFA0B9B-B856-4685-B4D5-427600342840}" type="presParOf" srcId="{E126D38A-8EA1-43FF-9681-0F1560D7BFF9}" destId="{FFA4C31B-04EC-4EE0-B64E-9577EAB0638E}" srcOrd="6" destOrd="0" presId="urn:microsoft.com/office/officeart/2005/8/layout/list1"/>
    <dgm:cxn modelId="{39637715-7C76-4B9B-93FA-D15BF86B7BD5}" type="presParOf" srcId="{E126D38A-8EA1-43FF-9681-0F1560D7BFF9}" destId="{9C57E852-BC53-47C0-8F9A-98BE24695DFC}" srcOrd="7" destOrd="0" presId="urn:microsoft.com/office/officeart/2005/8/layout/list1"/>
    <dgm:cxn modelId="{2FA77C76-03F4-4BBB-90E9-65AFD54E9305}" type="presParOf" srcId="{E126D38A-8EA1-43FF-9681-0F1560D7BFF9}" destId="{603B9E83-EF40-43E3-AE40-B4521C07F712}" srcOrd="8" destOrd="0" presId="urn:microsoft.com/office/officeart/2005/8/layout/list1"/>
    <dgm:cxn modelId="{7E0DD425-BFDC-4CFB-903B-65C45C74E03A}" type="presParOf" srcId="{603B9E83-EF40-43E3-AE40-B4521C07F712}" destId="{97A1916A-9BA8-4B87-B00D-6B6D60FD8A12}" srcOrd="0" destOrd="0" presId="urn:microsoft.com/office/officeart/2005/8/layout/list1"/>
    <dgm:cxn modelId="{1951D6DD-EA65-479B-AE4B-622643FB804B}" type="presParOf" srcId="{603B9E83-EF40-43E3-AE40-B4521C07F712}" destId="{A234677E-6D12-44DD-A076-1E984E7C881B}" srcOrd="1" destOrd="0" presId="urn:microsoft.com/office/officeart/2005/8/layout/list1"/>
    <dgm:cxn modelId="{C1B52D30-DBB5-4BBA-8362-D31201B562F1}" type="presParOf" srcId="{E126D38A-8EA1-43FF-9681-0F1560D7BFF9}" destId="{A5B15609-ABE4-46BA-99FA-ED37ED739F8C}" srcOrd="9" destOrd="0" presId="urn:microsoft.com/office/officeart/2005/8/layout/list1"/>
    <dgm:cxn modelId="{BF854516-9C73-44B8-8AF0-AE19C35CB5F2}" type="presParOf" srcId="{E126D38A-8EA1-43FF-9681-0F1560D7BFF9}" destId="{0471C8B6-35CB-4F61-AF8F-5A880645B51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1369E6-F577-405E-95AD-E70FE1710919}">
      <dsp:nvSpPr>
        <dsp:cNvPr id="0" name=""/>
        <dsp:cNvSpPr/>
      </dsp:nvSpPr>
      <dsp:spPr>
        <a:xfrm>
          <a:off x="0" y="437660"/>
          <a:ext cx="2915416" cy="1943603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0000" r="-10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BF8D82-B2FA-4BC9-937A-9DCD793F36F9}">
      <dsp:nvSpPr>
        <dsp:cNvPr id="0" name=""/>
        <dsp:cNvSpPr/>
      </dsp:nvSpPr>
      <dsp:spPr>
        <a:xfrm>
          <a:off x="3055667" y="2065141"/>
          <a:ext cx="4130425" cy="2551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b="0" i="0" kern="1200" dirty="0"/>
            <a:t>Por tanto, como el pecado entró en el mundo por un hombre, y por el pecado la muerte, así la muerte pasó a todos los hombres, por cuanto todos pecaron.</a:t>
          </a:r>
          <a:endParaRPr lang="es-PE" sz="2700" kern="1200" dirty="0"/>
        </a:p>
      </dsp:txBody>
      <dsp:txXfrm>
        <a:off x="3055667" y="2065141"/>
        <a:ext cx="4130425" cy="2551291"/>
      </dsp:txXfrm>
    </dsp:sp>
    <dsp:sp modelId="{2711F649-84BC-4B79-A130-55CB10A8F33D}">
      <dsp:nvSpPr>
        <dsp:cNvPr id="0" name=""/>
        <dsp:cNvSpPr/>
      </dsp:nvSpPr>
      <dsp:spPr>
        <a:xfrm>
          <a:off x="2691240" y="1701026"/>
          <a:ext cx="991967" cy="992224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3A43BE-AD08-4295-BF78-3F728828A030}">
      <dsp:nvSpPr>
        <dsp:cNvPr id="0" name=""/>
        <dsp:cNvSpPr/>
      </dsp:nvSpPr>
      <dsp:spPr>
        <a:xfrm rot="5400000">
          <a:off x="6587155" y="1701155"/>
          <a:ext cx="992224" cy="99196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97D4E4-6C8E-4C9A-8A97-7EE30A93CA1C}">
      <dsp:nvSpPr>
        <dsp:cNvPr id="0" name=""/>
        <dsp:cNvSpPr/>
      </dsp:nvSpPr>
      <dsp:spPr>
        <a:xfrm rot="16200000">
          <a:off x="2691112" y="3988949"/>
          <a:ext cx="992224" cy="99196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AF905B-801B-4E5E-94E5-68F2D3BF5E4F}">
      <dsp:nvSpPr>
        <dsp:cNvPr id="0" name=""/>
        <dsp:cNvSpPr/>
      </dsp:nvSpPr>
      <dsp:spPr>
        <a:xfrm rot="10800000">
          <a:off x="6587284" y="3988820"/>
          <a:ext cx="991967" cy="992224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7A8049-A39D-4F03-A262-0EE7E3033FEE}">
      <dsp:nvSpPr>
        <dsp:cNvPr id="0" name=""/>
        <dsp:cNvSpPr/>
      </dsp:nvSpPr>
      <dsp:spPr>
        <a:xfrm>
          <a:off x="152659" y="409427"/>
          <a:ext cx="2993777" cy="1995843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0000" r="-10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88C8EC-34E2-460E-A91C-B3BF01898765}">
      <dsp:nvSpPr>
        <dsp:cNvPr id="0" name=""/>
        <dsp:cNvSpPr/>
      </dsp:nvSpPr>
      <dsp:spPr>
        <a:xfrm>
          <a:off x="3271435" y="2120647"/>
          <a:ext cx="4241442" cy="2619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300" b="0" i="0" kern="1200" dirty="0"/>
            <a:t>"Porque por gracia sois salvos por medio de la fe; y esto no de vosotros, pues es don de Dios“ Ef.2:8</a:t>
          </a:r>
          <a:endParaRPr lang="es-PE" sz="3300" kern="1200" dirty="0"/>
        </a:p>
      </dsp:txBody>
      <dsp:txXfrm>
        <a:off x="3271435" y="2120647"/>
        <a:ext cx="4241442" cy="2619864"/>
      </dsp:txXfrm>
    </dsp:sp>
    <dsp:sp modelId="{8817B1E3-01EF-4B2B-89FB-D1F86B0D7851}">
      <dsp:nvSpPr>
        <dsp:cNvPr id="0" name=""/>
        <dsp:cNvSpPr/>
      </dsp:nvSpPr>
      <dsp:spPr>
        <a:xfrm>
          <a:off x="2897213" y="1746746"/>
          <a:ext cx="1018629" cy="1018893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84EE35-3117-466A-982B-1A789052899E}">
      <dsp:nvSpPr>
        <dsp:cNvPr id="0" name=""/>
        <dsp:cNvSpPr/>
      </dsp:nvSpPr>
      <dsp:spPr>
        <a:xfrm rot="5400000">
          <a:off x="6897842" y="1746878"/>
          <a:ext cx="1018893" cy="1018629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7B8B77-A3EF-436D-A455-17B8EAD4D07B}">
      <dsp:nvSpPr>
        <dsp:cNvPr id="0" name=""/>
        <dsp:cNvSpPr/>
      </dsp:nvSpPr>
      <dsp:spPr>
        <a:xfrm rot="16200000">
          <a:off x="2897081" y="4096163"/>
          <a:ext cx="1018893" cy="1018629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2CAF6B-D8E2-488C-89A2-C5F1F1AFA52D}">
      <dsp:nvSpPr>
        <dsp:cNvPr id="0" name=""/>
        <dsp:cNvSpPr/>
      </dsp:nvSpPr>
      <dsp:spPr>
        <a:xfrm rot="10800000">
          <a:off x="6897974" y="4096031"/>
          <a:ext cx="1018629" cy="1018893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C45539-A36E-4C46-ABF0-93AFDF3E836A}">
      <dsp:nvSpPr>
        <dsp:cNvPr id="0" name=""/>
        <dsp:cNvSpPr/>
      </dsp:nvSpPr>
      <dsp:spPr>
        <a:xfrm>
          <a:off x="0" y="100002"/>
          <a:ext cx="4258696" cy="2660436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3000" b="-3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357A05-B3D7-46D4-AC67-AB89C9E1E9B1}">
      <dsp:nvSpPr>
        <dsp:cNvPr id="0" name=""/>
        <dsp:cNvSpPr/>
      </dsp:nvSpPr>
      <dsp:spPr>
        <a:xfrm>
          <a:off x="3927516" y="2558071"/>
          <a:ext cx="4630840" cy="28603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0" i="0" kern="1200" dirty="0"/>
            <a:t>Sepa, pues, ciertísimamente toda la casa de Israel, que a este Jesús a quien vosotros crucificasteis, Dios le ha hecho Señor y Cristo.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i="0" kern="1200" baseline="30000" dirty="0"/>
            <a:t>37 </a:t>
          </a:r>
          <a:r>
            <a:rPr lang="es-MX" sz="1800" b="0" i="0" kern="1200" dirty="0"/>
            <a:t>Al oír esto, se compungieron de corazón, y dijeron a Pedro y a los otros apóstoles: Varones hermanos, ¿qué haremos? </a:t>
          </a:r>
          <a:r>
            <a:rPr lang="es-MX" sz="1800" b="1" i="0" kern="1200" baseline="30000" dirty="0"/>
            <a:t>38 </a:t>
          </a:r>
          <a:r>
            <a:rPr lang="es-MX" sz="1800" b="0" i="0" kern="1200" dirty="0"/>
            <a:t>Pedro les dijo</a:t>
          </a:r>
          <a:r>
            <a:rPr lang="es-MX" sz="1800" b="1" i="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Arrepentíos</a:t>
          </a:r>
          <a:r>
            <a:rPr lang="es-MX" sz="1800" b="0" i="0" kern="1200" dirty="0"/>
            <a:t>, y bautícese cada uno de vosotros en el nombre de Jesucristo para perdón de los pecados; y recibiréis el don del Espíritu Santo.</a:t>
          </a:r>
          <a:endParaRPr lang="es-PE" sz="1800" kern="1200" dirty="0"/>
        </a:p>
      </dsp:txBody>
      <dsp:txXfrm>
        <a:off x="3927516" y="2558071"/>
        <a:ext cx="4630840" cy="2860388"/>
      </dsp:txXfrm>
    </dsp:sp>
    <dsp:sp modelId="{7770BD76-3109-404C-B2CD-607DDB4CA081}">
      <dsp:nvSpPr>
        <dsp:cNvPr id="0" name=""/>
        <dsp:cNvSpPr/>
      </dsp:nvSpPr>
      <dsp:spPr>
        <a:xfrm>
          <a:off x="3518937" y="2149843"/>
          <a:ext cx="1112147" cy="1112435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FDCDF3-E2F8-4DFA-996A-85B52F71A2CC}">
      <dsp:nvSpPr>
        <dsp:cNvPr id="0" name=""/>
        <dsp:cNvSpPr/>
      </dsp:nvSpPr>
      <dsp:spPr>
        <a:xfrm rot="5400000">
          <a:off x="7886855" y="2149987"/>
          <a:ext cx="1112435" cy="111214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177BBA-5A56-4E70-ADEF-43D01CC4F618}">
      <dsp:nvSpPr>
        <dsp:cNvPr id="0" name=""/>
        <dsp:cNvSpPr/>
      </dsp:nvSpPr>
      <dsp:spPr>
        <a:xfrm rot="16200000">
          <a:off x="3518793" y="4714955"/>
          <a:ext cx="1112435" cy="111214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CC31A9-4AC2-4137-8892-05A2489300D9}">
      <dsp:nvSpPr>
        <dsp:cNvPr id="0" name=""/>
        <dsp:cNvSpPr/>
      </dsp:nvSpPr>
      <dsp:spPr>
        <a:xfrm rot="10800000">
          <a:off x="7886999" y="4714811"/>
          <a:ext cx="1112147" cy="1112435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85CC03-5DC7-4924-B1F4-6F25F2FDB338}">
      <dsp:nvSpPr>
        <dsp:cNvPr id="0" name=""/>
        <dsp:cNvSpPr/>
      </dsp:nvSpPr>
      <dsp:spPr>
        <a:xfrm>
          <a:off x="0" y="679601"/>
          <a:ext cx="8128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071650-276F-4071-8A26-FD849D341398}">
      <dsp:nvSpPr>
        <dsp:cNvPr id="0" name=""/>
        <dsp:cNvSpPr/>
      </dsp:nvSpPr>
      <dsp:spPr>
        <a:xfrm>
          <a:off x="406400" y="340121"/>
          <a:ext cx="5689600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300" kern="1200" dirty="0"/>
            <a:t>Juan 3:3; </a:t>
          </a:r>
          <a:r>
            <a:rPr lang="es-PE" sz="2300" b="0" i="0" kern="1200" dirty="0"/>
            <a:t>1 Pedro 1:23, 2 Corintios 5:17</a:t>
          </a:r>
          <a:endParaRPr lang="es-PE" sz="2300" kern="1200" dirty="0"/>
        </a:p>
      </dsp:txBody>
      <dsp:txXfrm>
        <a:off x="439544" y="373265"/>
        <a:ext cx="5623312" cy="612672"/>
      </dsp:txXfrm>
    </dsp:sp>
    <dsp:sp modelId="{63DADD9C-A6DC-485B-ADEF-A2B2A250022C}">
      <dsp:nvSpPr>
        <dsp:cNvPr id="0" name=""/>
        <dsp:cNvSpPr/>
      </dsp:nvSpPr>
      <dsp:spPr>
        <a:xfrm>
          <a:off x="0" y="1722881"/>
          <a:ext cx="8128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4DBAC0-8899-44A5-B5D1-72C37CC26246}">
      <dsp:nvSpPr>
        <dsp:cNvPr id="0" name=""/>
        <dsp:cNvSpPr/>
      </dsp:nvSpPr>
      <dsp:spPr>
        <a:xfrm>
          <a:off x="406400" y="1383401"/>
          <a:ext cx="5689600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300" kern="1200" dirty="0"/>
            <a:t>Romanos 5:10; 2Corintios 5:18-19</a:t>
          </a:r>
        </a:p>
      </dsp:txBody>
      <dsp:txXfrm>
        <a:off x="439544" y="1416545"/>
        <a:ext cx="5623312" cy="612672"/>
      </dsp:txXfrm>
    </dsp:sp>
    <dsp:sp modelId="{B372197E-61F5-43B9-BE7B-CC7EB5B3EF4F}">
      <dsp:nvSpPr>
        <dsp:cNvPr id="0" name=""/>
        <dsp:cNvSpPr/>
      </dsp:nvSpPr>
      <dsp:spPr>
        <a:xfrm>
          <a:off x="0" y="2766161"/>
          <a:ext cx="8128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E16171-91C0-40AF-AFFC-864BCAEB1C98}">
      <dsp:nvSpPr>
        <dsp:cNvPr id="0" name=""/>
        <dsp:cNvSpPr/>
      </dsp:nvSpPr>
      <dsp:spPr>
        <a:xfrm>
          <a:off x="406400" y="2426681"/>
          <a:ext cx="5689600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300" kern="1200" dirty="0"/>
            <a:t>Romanos 5:9; Romanos 3:24ª; Gálatas 2:16</a:t>
          </a:r>
        </a:p>
      </dsp:txBody>
      <dsp:txXfrm>
        <a:off x="439544" y="2459825"/>
        <a:ext cx="5623312" cy="612672"/>
      </dsp:txXfrm>
    </dsp:sp>
    <dsp:sp modelId="{51369BBF-6DF7-4971-BF1A-0B9E54B7A00F}">
      <dsp:nvSpPr>
        <dsp:cNvPr id="0" name=""/>
        <dsp:cNvSpPr/>
      </dsp:nvSpPr>
      <dsp:spPr>
        <a:xfrm>
          <a:off x="0" y="3809441"/>
          <a:ext cx="8128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366D7A-23B6-4A13-8A32-18AED97B9E18}">
      <dsp:nvSpPr>
        <dsp:cNvPr id="0" name=""/>
        <dsp:cNvSpPr/>
      </dsp:nvSpPr>
      <dsp:spPr>
        <a:xfrm>
          <a:off x="406400" y="3469961"/>
          <a:ext cx="5689600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300" kern="1200" dirty="0"/>
            <a:t>Romanos 3:25; 1Juan 2:2; 1Pedro 2:24</a:t>
          </a:r>
        </a:p>
      </dsp:txBody>
      <dsp:txXfrm>
        <a:off x="439544" y="3503105"/>
        <a:ext cx="5623312" cy="6126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344728-5FC4-44CA-92E1-D1E3373EF4FE}">
      <dsp:nvSpPr>
        <dsp:cNvPr id="0" name=""/>
        <dsp:cNvSpPr/>
      </dsp:nvSpPr>
      <dsp:spPr>
        <a:xfrm>
          <a:off x="0" y="1596573"/>
          <a:ext cx="812800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F2A2F0-10BB-4F95-BAEF-588E17E540E0}">
      <dsp:nvSpPr>
        <dsp:cNvPr id="0" name=""/>
        <dsp:cNvSpPr/>
      </dsp:nvSpPr>
      <dsp:spPr>
        <a:xfrm>
          <a:off x="406400" y="1271853"/>
          <a:ext cx="5689600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200" kern="1200" dirty="0"/>
            <a:t>Hebreos 9:12, 22; 1 Pedro 3:18, Mateo 26:28</a:t>
          </a:r>
        </a:p>
      </dsp:txBody>
      <dsp:txXfrm>
        <a:off x="438103" y="1303556"/>
        <a:ext cx="5626194" cy="586034"/>
      </dsp:txXfrm>
    </dsp:sp>
    <dsp:sp modelId="{FFA4C31B-04EC-4EE0-B64E-9577EAB0638E}">
      <dsp:nvSpPr>
        <dsp:cNvPr id="0" name=""/>
        <dsp:cNvSpPr/>
      </dsp:nvSpPr>
      <dsp:spPr>
        <a:xfrm>
          <a:off x="0" y="2594493"/>
          <a:ext cx="812800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FADDD-6D9F-493C-8C11-68EB487A4E4C}">
      <dsp:nvSpPr>
        <dsp:cNvPr id="0" name=""/>
        <dsp:cNvSpPr/>
      </dsp:nvSpPr>
      <dsp:spPr>
        <a:xfrm>
          <a:off x="406400" y="2269773"/>
          <a:ext cx="5689600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200" b="0" i="0" kern="1200" dirty="0"/>
            <a:t>Romanos 8:15-17 ; Efesios 1:5</a:t>
          </a:r>
          <a:endParaRPr lang="es-PE" sz="2200" kern="1200" dirty="0"/>
        </a:p>
      </dsp:txBody>
      <dsp:txXfrm>
        <a:off x="438103" y="2301476"/>
        <a:ext cx="5626194" cy="586034"/>
      </dsp:txXfrm>
    </dsp:sp>
    <dsp:sp modelId="{0471C8B6-35CB-4F61-AF8F-5A880645B51B}">
      <dsp:nvSpPr>
        <dsp:cNvPr id="0" name=""/>
        <dsp:cNvSpPr/>
      </dsp:nvSpPr>
      <dsp:spPr>
        <a:xfrm>
          <a:off x="0" y="3592413"/>
          <a:ext cx="812800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34677E-6D12-44DD-A076-1E984E7C881B}">
      <dsp:nvSpPr>
        <dsp:cNvPr id="0" name=""/>
        <dsp:cNvSpPr/>
      </dsp:nvSpPr>
      <dsp:spPr>
        <a:xfrm>
          <a:off x="406400" y="3267693"/>
          <a:ext cx="5689600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200" kern="1200" dirty="0"/>
            <a:t>Romanos 3:24b, Apocalipsis 5:9; Efesios  1:7</a:t>
          </a:r>
        </a:p>
      </dsp:txBody>
      <dsp:txXfrm>
        <a:off x="438103" y="3299396"/>
        <a:ext cx="5626194" cy="586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10E0BA-2A94-9093-E57E-F4FEA3D422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A5DFE45-3BF4-05E8-D1B7-90A43BFB1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2454AE-9021-AB31-0628-1053E24DD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6C561-17B2-8F44-BC91-989E17E4A89B}" type="datetimeFigureOut">
              <a:rPr lang="es-ES" smtClean="0"/>
              <a:t>15/10/2025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2E2727-B7DF-9D7F-A8C2-CB20A920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41934E-4767-D479-C18E-04FCFBB30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298-A282-C349-B8E7-E03983811F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4684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336B38-5CF5-30C5-CDE5-0B0D76780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8F2530C-E8DD-7104-8C78-E7922780E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B41883-6A60-C7CC-378B-1AACADDD8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6C561-17B2-8F44-BC91-989E17E4A89B}" type="datetimeFigureOut">
              <a:rPr lang="es-ES" smtClean="0"/>
              <a:t>15/10/2025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AF4D26A-46D6-DF93-1530-5DE3669E1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0525B6-8336-E183-4D5A-00AC908EC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298-A282-C349-B8E7-E03983811F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6436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ECA8CE-78E6-1DBC-F331-951D5C4309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20D521E-64A3-5D6A-93B6-3463EAB78F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242524-3EE9-777C-7932-1FE734047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6C561-17B2-8F44-BC91-989E17E4A89B}" type="datetimeFigureOut">
              <a:rPr lang="es-ES" smtClean="0"/>
              <a:t>15/10/2025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1B6FC0-4860-3D58-7BFF-91EFE8E42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B17936-249D-30CE-EBE0-F85110299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298-A282-C349-B8E7-E03983811F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8323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64A1DE-07B4-3B55-388E-9975B645B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0C1E07-1D53-D9DB-FF3C-3DD8E866B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49CF7E-E0E3-0F4B-AEDD-8A07C26EB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6C561-17B2-8F44-BC91-989E17E4A89B}" type="datetimeFigureOut">
              <a:rPr lang="es-ES" smtClean="0"/>
              <a:t>15/10/2025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FCA9DF-6E9B-444D-7E04-6BF1B05C0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66FAA1-E3A3-246F-3BEE-ABEE75DF7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298-A282-C349-B8E7-E03983811F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6905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38D74C-141A-C3CE-EC50-30DA86507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9DB2A5-9D96-5D23-A004-2120F1090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017550-29E1-5492-31A5-A5D4BAA67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6C561-17B2-8F44-BC91-989E17E4A89B}" type="datetimeFigureOut">
              <a:rPr lang="es-ES" smtClean="0"/>
              <a:t>15/10/2025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7E7219-88A7-BCF5-6E67-712FD10F3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0C542C-3054-6521-C58F-983730140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298-A282-C349-B8E7-E03983811F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8987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32A35B-FB72-1FBA-8E2D-F2837A4F5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2BDC67-7135-00A3-CBF5-FD4E05330A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AB5498B-A223-A505-1D96-B082EC3EF2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A3DB7E5-F2BB-BA3D-54DE-740F9F042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6C561-17B2-8F44-BC91-989E17E4A89B}" type="datetimeFigureOut">
              <a:rPr lang="es-ES" smtClean="0"/>
              <a:t>15/10/2025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F59296D-995B-AD2E-BA29-4213F338A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F63A955-7131-2F5A-18F9-A0C7C5616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298-A282-C349-B8E7-E03983811F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9846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51092A-C29A-2810-A1E4-D7A6DDABE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C6C32EE-64C1-2D67-9C4F-12FEF8694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82E93F4-14F7-646D-A0BF-BA9435B3EF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A2BA228-A4D0-7087-69DE-38CC82C5AA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1352183-C874-BB73-20C2-CAABFF1875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2DBE68F-CE73-A29D-2710-46E24A438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6C561-17B2-8F44-BC91-989E17E4A89B}" type="datetimeFigureOut">
              <a:rPr lang="es-ES" smtClean="0"/>
              <a:t>15/10/2025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18DA311-3E59-04FF-C11C-58E1B019E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518A894-C917-9B05-3FBC-D3882D179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298-A282-C349-B8E7-E03983811F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7816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E891A6-3978-72AB-611E-719E2F99A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FE0EBE8-C4CD-1A5D-B540-97A3272AE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6C561-17B2-8F44-BC91-989E17E4A89B}" type="datetimeFigureOut">
              <a:rPr lang="es-ES" smtClean="0"/>
              <a:t>15/10/2025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45290F1-D8F9-9FBB-7CAA-9620AAFAC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F2AC4E5-B69B-81E4-2C0E-F89F16E0F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298-A282-C349-B8E7-E03983811F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8154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FB302FB-105E-438B-92A8-01673C9C8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6C561-17B2-8F44-BC91-989E17E4A89B}" type="datetimeFigureOut">
              <a:rPr lang="es-ES" smtClean="0"/>
              <a:t>15/10/2025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853564D-C785-2182-EF27-4E4F01837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8349412-65A2-4B2C-9664-788BA495A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298-A282-C349-B8E7-E03983811F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8048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DC3311-5645-60FD-3E9B-A1D888D58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F5DBC6-03A0-A390-79B1-E44681498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C7CAADC-3240-F4F5-380A-876B10C3D3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90D8FA9-9297-0F4B-879E-62FB20CCF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6C561-17B2-8F44-BC91-989E17E4A89B}" type="datetimeFigureOut">
              <a:rPr lang="es-ES" smtClean="0"/>
              <a:t>15/10/2025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DC849-E941-59B9-8A4C-64158049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99BF27-9CF5-028B-2852-8F8E377DD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298-A282-C349-B8E7-E03983811F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2664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183E13-93C5-DD20-3474-ECD3EA066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17D3BA1-9EF6-1704-3470-64A88AA39E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F73CC43-22F4-C9C4-4118-F177007DE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10DEE0-1F05-7E3D-1DCD-3D582C543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6C561-17B2-8F44-BC91-989E17E4A89B}" type="datetimeFigureOut">
              <a:rPr lang="es-ES" smtClean="0"/>
              <a:t>15/10/2025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492D56F-5459-EC6E-9AE7-0312B7049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8095743-3A28-0D60-2765-686F8B0BB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298-A282-C349-B8E7-E03983811F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9377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CE4134F-0753-FD21-84F0-9B92676B6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CFE81A-E8BF-D4A1-8D9B-9E8D5DCC6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8130DB-23DB-87FA-0F57-9037B02F1B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16C561-17B2-8F44-BC91-989E17E4A89B}" type="datetimeFigureOut">
              <a:rPr lang="es-ES" smtClean="0"/>
              <a:t>15/10/2025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B4832D-22F3-0A15-0504-9DD7CE8561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4A62CA-FEA7-B4B5-2822-06886B2736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FAB298-A282-C349-B8E7-E03983811F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934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BD28D3-881F-B2B2-D41E-7DE2F530B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649477F-A9AA-DB87-7001-583A1502D5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67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5AC30-BBBB-9350-E64A-0895D7CBF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2E7595F-1C23-67A2-86ED-7DAEABC2E4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1DC2EEE-0FA5-D244-6117-FF42E6F8FB0E}"/>
              </a:ext>
            </a:extLst>
          </p:cNvPr>
          <p:cNvSpPr txBox="1"/>
          <p:nvPr/>
        </p:nvSpPr>
        <p:spPr>
          <a:xfrm>
            <a:off x="245512" y="763943"/>
            <a:ext cx="9027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 ¿</a:t>
            </a:r>
            <a:r>
              <a:rPr lang="es-MX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QUÉ DICE LA BIBLIA SOBRE LA CONDICIÓN DEL HOMBRE? </a:t>
            </a:r>
            <a:endParaRPr lang="es-PE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P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3F2F496-8055-8ABD-4145-C7B09D42A4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1096850"/>
              </p:ext>
            </p:extLst>
          </p:nvPr>
        </p:nvGraphicFramePr>
        <p:xfrm>
          <a:off x="2032000" y="1157288"/>
          <a:ext cx="7597775" cy="4981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C5DA3CC0-6669-8D07-3CC2-5FF58642D762}"/>
              </a:ext>
            </a:extLst>
          </p:cNvPr>
          <p:cNvSpPr txBox="1"/>
          <p:nvPr/>
        </p:nvSpPr>
        <p:spPr>
          <a:xfrm>
            <a:off x="6253163" y="2172935"/>
            <a:ext cx="3019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Veamos Romanos 5:12</a:t>
            </a:r>
          </a:p>
        </p:txBody>
      </p:sp>
    </p:spTree>
    <p:extLst>
      <p:ext uri="{BB962C8B-B14F-4D97-AF65-F5344CB8AC3E}">
        <p14:creationId xmlns:p14="http://schemas.microsoft.com/office/powerpoint/2010/main" val="3983903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3AB95-7FEA-3952-AB68-491BBB1BF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4CB7122-569B-798A-D209-D5C17BD530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5FC2B50-4EE7-05CE-DFD7-334D26E22D86}"/>
              </a:ext>
            </a:extLst>
          </p:cNvPr>
          <p:cNvSpPr txBox="1"/>
          <p:nvPr/>
        </p:nvSpPr>
        <p:spPr>
          <a:xfrm>
            <a:off x="502687" y="778231"/>
            <a:ext cx="9198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 ¿</a:t>
            </a:r>
            <a:r>
              <a:rPr lang="es-MX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QUÉ IMPLICA LA OBRA SALVÍFCA DE DIOS PARA EL HOMBRE ?</a:t>
            </a:r>
            <a:endParaRPr lang="es-PE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B6686B23-8FCF-62DC-AC71-69E124405281}"/>
              </a:ext>
            </a:extLst>
          </p:cNvPr>
          <p:cNvSpPr/>
          <p:nvPr/>
        </p:nvSpPr>
        <p:spPr>
          <a:xfrm>
            <a:off x="1015602" y="1955290"/>
            <a:ext cx="2671763" cy="369684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SACAR AL HOMBRE DEL  ESTADO DE ESCLAVITUD,  PERDICIÓN Y MUERTE CAUSADO POR EL PECADO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0AB1A8C-5D17-C6F5-47C5-E289AB2A5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427" y="2783623"/>
            <a:ext cx="3712786" cy="246909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E2BF9A6-7601-4AFD-BF95-C8B3A93D4432}"/>
              </a:ext>
            </a:extLst>
          </p:cNvPr>
          <p:cNvSpPr txBox="1"/>
          <p:nvPr/>
        </p:nvSpPr>
        <p:spPr>
          <a:xfrm>
            <a:off x="4396978" y="1605283"/>
            <a:ext cx="62222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400" b="1" i="0" dirty="0">
                <a:solidFill>
                  <a:srgbClr val="000000"/>
                </a:solidFill>
                <a:effectLst/>
                <a:latin typeface="system-ui"/>
              </a:rPr>
              <a:t>“Porque el Hijo del Hombre vino a buscar y a salvar lo que se había perdido” Lucas 19:10</a:t>
            </a:r>
            <a:endParaRPr lang="es-PE" sz="2400" b="1" dirty="0"/>
          </a:p>
        </p:txBody>
      </p:sp>
    </p:spTree>
    <p:extLst>
      <p:ext uri="{BB962C8B-B14F-4D97-AF65-F5344CB8AC3E}">
        <p14:creationId xmlns:p14="http://schemas.microsoft.com/office/powerpoint/2010/main" val="332869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7869B4B-50C8-22DB-08EA-45B249F168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riángulo isósceles 2">
            <a:extLst>
              <a:ext uri="{FF2B5EF4-FFF2-40B4-BE49-F238E27FC236}">
                <a16:creationId xmlns:a16="http://schemas.microsoft.com/office/drawing/2014/main" id="{F76412E3-0D74-4D23-8E74-FBE64E8465D6}"/>
              </a:ext>
            </a:extLst>
          </p:cNvPr>
          <p:cNvSpPr/>
          <p:nvPr/>
        </p:nvSpPr>
        <p:spPr>
          <a:xfrm>
            <a:off x="4763477" y="2818658"/>
            <a:ext cx="2339522" cy="1851377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34ADB2CC-51C3-4399-8451-E557B14BCA88}"/>
              </a:ext>
            </a:extLst>
          </p:cNvPr>
          <p:cNvSpPr/>
          <p:nvPr/>
        </p:nvSpPr>
        <p:spPr>
          <a:xfrm>
            <a:off x="5008488" y="3242506"/>
            <a:ext cx="1849499" cy="165946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>
                <a:solidFill>
                  <a:schemeClr val="tx1"/>
                </a:solidFill>
              </a:rPr>
              <a:t>DIOS  </a:t>
            </a:r>
            <a:r>
              <a:rPr lang="es-PE" sz="1200" b="1" dirty="0">
                <a:solidFill>
                  <a:schemeClr val="tx1"/>
                </a:solidFill>
              </a:rPr>
              <a:t>NUESTRO SALVADOR</a:t>
            </a:r>
          </a:p>
          <a:p>
            <a:pPr algn="ctr"/>
            <a:r>
              <a:rPr lang="es-PE" sz="1200" b="1" dirty="0">
                <a:solidFill>
                  <a:schemeClr val="tx1"/>
                </a:solidFill>
              </a:rPr>
              <a:t>1Tim. 2.3-5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31D18484-E847-41CE-8B95-3465000B580E}"/>
              </a:ext>
            </a:extLst>
          </p:cNvPr>
          <p:cNvSpPr/>
          <p:nvPr/>
        </p:nvSpPr>
        <p:spPr>
          <a:xfrm>
            <a:off x="4397938" y="1062141"/>
            <a:ext cx="3396123" cy="141993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>
                <a:solidFill>
                  <a:srgbClr val="003176"/>
                </a:solidFill>
              </a:rPr>
              <a:t>El PADRE </a:t>
            </a:r>
            <a:r>
              <a:rPr lang="es-PE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planifica</a:t>
            </a:r>
            <a:r>
              <a:rPr lang="es-PE" dirty="0"/>
              <a:t> </a:t>
            </a:r>
            <a:r>
              <a:rPr lang="es-PE" dirty="0">
                <a:solidFill>
                  <a:srgbClr val="003176"/>
                </a:solidFill>
              </a:rPr>
              <a:t>nuestra salvación </a:t>
            </a:r>
          </a:p>
          <a:p>
            <a:pPr algn="ctr"/>
            <a:r>
              <a:rPr lang="es-PE" dirty="0">
                <a:solidFill>
                  <a:srgbClr val="003176"/>
                </a:solidFill>
              </a:rPr>
              <a:t>Efesios 1:3-5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522DDF5-101C-4D1C-8C82-B7FE96EACFF5}"/>
              </a:ext>
            </a:extLst>
          </p:cNvPr>
          <p:cNvSpPr/>
          <p:nvPr/>
        </p:nvSpPr>
        <p:spPr>
          <a:xfrm>
            <a:off x="7120857" y="4366036"/>
            <a:ext cx="3168958" cy="1303045"/>
          </a:xfrm>
          <a:prstGeom prst="roundRect">
            <a:avLst/>
          </a:prstGeom>
          <a:solidFill>
            <a:srgbClr val="0FCBF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000" dirty="0">
                <a:solidFill>
                  <a:srgbClr val="003176"/>
                </a:solidFill>
              </a:rPr>
              <a:t>El ESPÍRITU SANTO personaliza nuestra salvación 1Corintios 6:11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CF89A9B9-F614-4321-9615-7A6F323C1484}"/>
              </a:ext>
            </a:extLst>
          </p:cNvPr>
          <p:cNvSpPr/>
          <p:nvPr/>
        </p:nvSpPr>
        <p:spPr>
          <a:xfrm>
            <a:off x="1443038" y="4298387"/>
            <a:ext cx="3011921" cy="141792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>
                <a:solidFill>
                  <a:schemeClr val="tx1">
                    <a:lumMod val="95000"/>
                    <a:lumOff val="5000"/>
                  </a:schemeClr>
                </a:solidFill>
              </a:rPr>
              <a:t>El HIJO  </a:t>
            </a:r>
            <a:r>
              <a:rPr lang="es-PE" sz="2400" dirty="0">
                <a:solidFill>
                  <a:srgbClr val="FF0000"/>
                </a:solidFill>
              </a:rPr>
              <a:t>compra  </a:t>
            </a:r>
            <a:r>
              <a:rPr lang="es-PE" dirty="0">
                <a:solidFill>
                  <a:schemeClr val="tx1">
                    <a:lumMod val="95000"/>
                    <a:lumOff val="5000"/>
                  </a:schemeClr>
                </a:solidFill>
              </a:rPr>
              <a:t>nuestra salvación </a:t>
            </a:r>
          </a:p>
          <a:p>
            <a:pPr algn="ctr"/>
            <a:r>
              <a:rPr lang="es-PE" dirty="0">
                <a:solidFill>
                  <a:schemeClr val="tx1">
                    <a:lumMod val="95000"/>
                    <a:lumOff val="5000"/>
                  </a:schemeClr>
                </a:solidFill>
              </a:rPr>
              <a:t>1 Pedro 1: 18-19 </a:t>
            </a:r>
          </a:p>
        </p:txBody>
      </p:sp>
    </p:spTree>
    <p:extLst>
      <p:ext uri="{BB962C8B-B14F-4D97-AF65-F5344CB8AC3E}">
        <p14:creationId xmlns:p14="http://schemas.microsoft.com/office/powerpoint/2010/main" val="1302216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4CBFD-EF33-DC59-7C24-9F4DB2F65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EF0783C-B336-43D0-F843-4FE7A26A8D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9CFE405-CA57-3996-1188-E32A6EFAB70C}"/>
              </a:ext>
            </a:extLst>
          </p:cNvPr>
          <p:cNvSpPr txBox="1"/>
          <p:nvPr/>
        </p:nvSpPr>
        <p:spPr>
          <a:xfrm>
            <a:off x="559837" y="821093"/>
            <a:ext cx="845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IV. CRISTO AUTOR DE SALVACIÓN</a:t>
            </a:r>
          </a:p>
          <a:p>
            <a:pPr algn="ctr"/>
            <a:endParaRPr lang="es-P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F609367-6D27-8769-F979-DCF4D6005085}"/>
              </a:ext>
            </a:extLst>
          </p:cNvPr>
          <p:cNvSpPr txBox="1"/>
          <p:nvPr/>
        </p:nvSpPr>
        <p:spPr>
          <a:xfrm>
            <a:off x="559837" y="1924676"/>
            <a:ext cx="804407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dirty="0"/>
              <a:t>Se efectuó un traspaso de carácter judicial del pecado del hombre a Cristo, quien llevó sobre su cuerpo en el madero el pecado del género humano. «Mas Jehová cargó en Él el pecado de todos nosotros»</a:t>
            </a:r>
          </a:p>
          <a:p>
            <a:endParaRPr lang="es-MX" sz="20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MX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s-MX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53:5 </a:t>
            </a:r>
            <a:r>
              <a:rPr lang="es-MX" sz="2000" dirty="0"/>
              <a:t>Mas él herido fue por nuestras rebeliones, molido por nuestros pecados; el castigo de nuestra paz fue sobre él, y por su llaga fuimos nosotros curados.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MX" sz="20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</a:t>
            </a:r>
            <a:r>
              <a:rPr lang="es-MX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23:6 </a:t>
            </a:r>
            <a:r>
              <a:rPr lang="es-MX" sz="2000" dirty="0"/>
              <a:t>“Jehová justicia nuestra..”</a:t>
            </a:r>
          </a:p>
          <a:p>
            <a:endParaRPr lang="es-MX" sz="20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MX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Jn</a:t>
            </a:r>
            <a:r>
              <a:rPr lang="es-MX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1:29 </a:t>
            </a:r>
            <a:r>
              <a:rPr lang="es-MX" sz="2000" dirty="0"/>
              <a:t>El siguiente día vio Juan a Jesús que venía a él,  y dijo: He aquí el Cordero de Dios,  que quita el pecado del mundo.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340710D-DBF9-3A25-6A1F-42AA9FCB7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6617" y="2700979"/>
            <a:ext cx="3255546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16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24E82DF-8FA4-1607-A1B5-BEC2E149D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92BCC78-6B2F-B213-23F4-A35088AFBB99}"/>
              </a:ext>
            </a:extLst>
          </p:cNvPr>
          <p:cNvSpPr txBox="1"/>
          <p:nvPr/>
        </p:nvSpPr>
        <p:spPr>
          <a:xfrm>
            <a:off x="549326" y="1820721"/>
            <a:ext cx="765452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MX" sz="24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MX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1P. 2: 24 </a:t>
            </a:r>
            <a:r>
              <a:rPr lang="es-MX" sz="2400" dirty="0"/>
              <a:t>quien llevó él mismo nuestros pecados en su cuerpo sobre el madero,  para que nosotros,  estando muertos a los pecados,  vivamos a la justicia;  y por cuya herida fuisteis sanados.</a:t>
            </a:r>
          </a:p>
          <a:p>
            <a:endParaRPr lang="es-MX" sz="24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MX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1P. 3:18 </a:t>
            </a:r>
            <a:r>
              <a:rPr lang="es-MX" sz="2400" dirty="0"/>
              <a:t>Porque también Cristo padeció una sola vez por los pecados, el justo por los injustos, para llevarnos a Dios, siendo a la verdad muerto en la carne, pero vivificado en espíritu.</a:t>
            </a:r>
            <a:endParaRPr lang="es-PE" sz="24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6ED9788-6160-1657-289F-598C8BA01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5792" y="2570072"/>
            <a:ext cx="3256882" cy="228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57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F0D3E-3669-F394-05D5-D409BC7D6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ABB15D3-BF5F-B7FE-CA49-8D336D81CF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387A08B-B09D-332E-514A-8036983383B1}"/>
              </a:ext>
            </a:extLst>
          </p:cNvPr>
          <p:cNvSpPr txBox="1"/>
          <p:nvPr/>
        </p:nvSpPr>
        <p:spPr>
          <a:xfrm>
            <a:off x="559837" y="821093"/>
            <a:ext cx="8453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 QUÉ IMPLICA PARA EL HOMBRE LA SALVACIÓN?</a:t>
            </a:r>
            <a:endParaRPr lang="es-P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A6E0587D-911B-9386-BAAF-23B99D8142EE}"/>
              </a:ext>
            </a:extLst>
          </p:cNvPr>
          <p:cNvSpPr/>
          <p:nvPr/>
        </p:nvSpPr>
        <p:spPr>
          <a:xfrm>
            <a:off x="617537" y="1971675"/>
            <a:ext cx="2671763" cy="369874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800" dirty="0"/>
              <a:t>ACEPTAR LA GRACIA SALVADORA DE DIOS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7FCB26E1-8F19-BDCC-6892-888B64E931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1117042"/>
              </p:ext>
            </p:extLst>
          </p:nvPr>
        </p:nvGraphicFramePr>
        <p:xfrm>
          <a:off x="3289300" y="1057275"/>
          <a:ext cx="8069263" cy="5114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2541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F57D81E-0830-F7F5-F755-648E7541E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0EE0589-F8E9-96AB-AF68-14A2D13D27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6939836"/>
              </p:ext>
            </p:extLst>
          </p:nvPr>
        </p:nvGraphicFramePr>
        <p:xfrm>
          <a:off x="2031999" y="471488"/>
          <a:ext cx="9026525" cy="5829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40205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E4B8F19-E8A5-402C-5B4C-814DC5E3F7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A88F94A-4EB6-EC85-FEEE-2F99521072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625" t="36869" r="14453" b="22487"/>
          <a:stretch>
            <a:fillRect/>
          </a:stretch>
        </p:blipFill>
        <p:spPr>
          <a:xfrm>
            <a:off x="1716221" y="1219571"/>
            <a:ext cx="8759557" cy="4009656"/>
          </a:xfrm>
          <a:prstGeom prst="rect">
            <a:avLst/>
          </a:prstGeom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B8D90DC2-ABD0-A880-B2CE-6B0F9193FCC5}"/>
              </a:ext>
            </a:extLst>
          </p:cNvPr>
          <p:cNvSpPr/>
          <p:nvPr/>
        </p:nvSpPr>
        <p:spPr>
          <a:xfrm>
            <a:off x="9886949" y="5800725"/>
            <a:ext cx="1585913" cy="3286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dirty="0"/>
              <a:t>LT  P.80</a:t>
            </a:r>
          </a:p>
        </p:txBody>
      </p:sp>
    </p:spTree>
    <p:extLst>
      <p:ext uri="{BB962C8B-B14F-4D97-AF65-F5344CB8AC3E}">
        <p14:creationId xmlns:p14="http://schemas.microsoft.com/office/powerpoint/2010/main" val="1160092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1C763-46B4-F4FC-2B31-68BE7E473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3D9A433-77C8-648E-365C-B117308976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8677727-BCE8-6BE9-F803-AA6DF108EF71}"/>
              </a:ext>
            </a:extLst>
          </p:cNvPr>
          <p:cNvSpPr txBox="1"/>
          <p:nvPr/>
        </p:nvSpPr>
        <p:spPr>
          <a:xfrm>
            <a:off x="559837" y="821093"/>
            <a:ext cx="8453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VI. ¿QUÉ OTORGA  LA SALVACIÓN?</a:t>
            </a:r>
            <a:endParaRPr lang="es-P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4CCDB35-A1A0-B63F-931E-98ABAFAF2A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330" t="27502" r="41016" b="37642"/>
          <a:stretch>
            <a:fillRect/>
          </a:stretch>
        </p:blipFill>
        <p:spPr>
          <a:xfrm>
            <a:off x="559837" y="2122846"/>
            <a:ext cx="2657475" cy="3512419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22075D68-8084-31E3-DCE4-CDDD899C10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2168664"/>
              </p:ext>
            </p:extLst>
          </p:nvPr>
        </p:nvGraphicFramePr>
        <p:xfrm>
          <a:off x="3375025" y="1514475"/>
          <a:ext cx="8128000" cy="4729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10406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0D5EE13-0297-B84D-AEE1-A1E4FD1E3F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96B73DC-C171-72E5-231D-2172F7E0A1EA}"/>
              </a:ext>
            </a:extLst>
          </p:cNvPr>
          <p:cNvSpPr txBox="1"/>
          <p:nvPr/>
        </p:nvSpPr>
        <p:spPr>
          <a:xfrm>
            <a:off x="1113752" y="1852917"/>
            <a:ext cx="100662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46FA3FE-3C36-70E4-685F-2D9F13815CF0}"/>
              </a:ext>
            </a:extLst>
          </p:cNvPr>
          <p:cNvSpPr txBox="1"/>
          <p:nvPr/>
        </p:nvSpPr>
        <p:spPr>
          <a:xfrm>
            <a:off x="687258" y="4290133"/>
            <a:ext cx="108713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dirty="0"/>
              <a:t>“</a:t>
            </a:r>
            <a:endParaRPr lang="es-PE" sz="20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883A639-E4D8-F1E5-9F1F-11AE7ABFC0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6158"/>
          <a:stretch>
            <a:fillRect/>
          </a:stretch>
        </p:blipFill>
        <p:spPr>
          <a:xfrm>
            <a:off x="633412" y="1989191"/>
            <a:ext cx="2658086" cy="2949194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DF1C89EB-020B-E8F1-B2F7-7C9728E134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8659444"/>
              </p:ext>
            </p:extLst>
          </p:nvPr>
        </p:nvGraphicFramePr>
        <p:xfrm>
          <a:off x="3689695" y="86254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24787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81C83A3-5D6C-E778-7318-4D2E2BF028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FDFADA6-80DF-40A9-951A-70BD1568AE00}"/>
              </a:ext>
            </a:extLst>
          </p:cNvPr>
          <p:cNvSpPr txBox="1"/>
          <p:nvPr/>
        </p:nvSpPr>
        <p:spPr>
          <a:xfrm>
            <a:off x="2237014" y="3132117"/>
            <a:ext cx="77179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u="sng" dirty="0">
                <a:latin typeface="Aileron Black" panose="00000A00000000000000" pitchFamily="50" charset="0"/>
              </a:rPr>
              <a:t>DOCTRINA BÍBLICA 8</a:t>
            </a:r>
          </a:p>
          <a:p>
            <a:pPr algn="ctr"/>
            <a:r>
              <a:rPr lang="es-ES" sz="4800" b="1" u="sng" dirty="0">
                <a:latin typeface="Aileron Black" panose="00000A00000000000000" pitchFamily="50" charset="0"/>
              </a:rPr>
              <a:t>LA SALVACIÓN</a:t>
            </a:r>
          </a:p>
          <a:p>
            <a:pPr algn="ctr"/>
            <a:r>
              <a:rPr lang="es-ES" sz="4800" b="1" dirty="0">
                <a:latin typeface="Aileron Black" panose="00000A00000000000000" pitchFamily="50" charset="0"/>
              </a:rPr>
              <a:t>PRA. GABRIELA NAVARRO</a:t>
            </a:r>
            <a:endParaRPr lang="es-PE" sz="4800" b="1" dirty="0">
              <a:latin typeface="Aileron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849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DDE79-CF85-B55F-443B-35F8581BA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55C537C-25BB-B09A-B2CF-1139C748AF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EA0F35D-E02C-3854-BDAF-C485B37FCB37}"/>
              </a:ext>
            </a:extLst>
          </p:cNvPr>
          <p:cNvSpPr txBox="1"/>
          <p:nvPr/>
        </p:nvSpPr>
        <p:spPr>
          <a:xfrm>
            <a:off x="559837" y="821093"/>
            <a:ext cx="8453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VII</a:t>
            </a: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 ASPECTOS INVOLUCRA  LA SALVACIÓN?</a:t>
            </a:r>
            <a:endParaRPr lang="es-PE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A22174E-8B7C-A4DD-6059-3F1858656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275" y="1561004"/>
            <a:ext cx="4910137" cy="4598815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B43D5981-B071-DAB7-DABB-A89ADD17EE12}"/>
              </a:ext>
            </a:extLst>
          </p:cNvPr>
          <p:cNvSpPr/>
          <p:nvPr/>
        </p:nvSpPr>
        <p:spPr>
          <a:xfrm>
            <a:off x="559837" y="2257425"/>
            <a:ext cx="3026326" cy="34718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dirty="0"/>
              <a:t>Para efectos de Visión de Dios y la misión de salvación, el texto aplica simbólicamente el término “misionero”  a Dios y a Jesucristo.</a:t>
            </a:r>
          </a:p>
          <a:p>
            <a:pPr algn="ctr"/>
            <a:r>
              <a:rPr lang="es-PE" dirty="0"/>
              <a:t>Así como símbolos que involucran el acto salvífico.</a:t>
            </a:r>
          </a:p>
          <a:p>
            <a:pPr algn="ctr"/>
            <a:r>
              <a:rPr lang="es-PE" dirty="0"/>
              <a:t>Veamos.</a:t>
            </a:r>
          </a:p>
        </p:txBody>
      </p:sp>
    </p:spTree>
    <p:extLst>
      <p:ext uri="{BB962C8B-B14F-4D97-AF65-F5344CB8AC3E}">
        <p14:creationId xmlns:p14="http://schemas.microsoft.com/office/powerpoint/2010/main" val="3906322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2B3A739-E99E-A2C3-B136-77DFABE5C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2687DCB-BDE9-2B9E-AA42-143914C60927}"/>
              </a:ext>
            </a:extLst>
          </p:cNvPr>
          <p:cNvSpPr txBox="1"/>
          <p:nvPr/>
        </p:nvSpPr>
        <p:spPr>
          <a:xfrm>
            <a:off x="559837" y="821093"/>
            <a:ext cx="8453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ALGO PARA HACER: </a:t>
            </a:r>
            <a:r>
              <a:rPr lang="es-E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RECORDEMOS LO ESTUDIADO </a:t>
            </a:r>
            <a:endParaRPr lang="es-PE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F899FF6-BD41-0C34-FCE9-056E33FC8B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725" r="11371"/>
          <a:stretch>
            <a:fillRect/>
          </a:stretch>
        </p:blipFill>
        <p:spPr>
          <a:xfrm>
            <a:off x="10048855" y="2527753"/>
            <a:ext cx="1714520" cy="2428876"/>
          </a:xfrm>
          <a:prstGeom prst="rect">
            <a:avLst/>
          </a:prstGeom>
        </p:spPr>
      </p:pic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3665BE0-2E80-71F5-E2A3-CBB600FAB9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444558"/>
              </p:ext>
            </p:extLst>
          </p:nvPr>
        </p:nvGraphicFramePr>
        <p:xfrm>
          <a:off x="428625" y="2304733"/>
          <a:ext cx="9620230" cy="3732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9456">
                  <a:extLst>
                    <a:ext uri="{9D8B030D-6E8A-4147-A177-3AD203B41FA5}">
                      <a16:colId xmlns:a16="http://schemas.microsoft.com/office/drawing/2014/main" val="1745859754"/>
                    </a:ext>
                  </a:extLst>
                </a:gridCol>
                <a:gridCol w="8470774">
                  <a:extLst>
                    <a:ext uri="{9D8B030D-6E8A-4147-A177-3AD203B41FA5}">
                      <a16:colId xmlns:a16="http://schemas.microsoft.com/office/drawing/2014/main" val="969382551"/>
                    </a:ext>
                  </a:extLst>
                </a:gridCol>
              </a:tblGrid>
              <a:tr h="464859">
                <a:tc>
                  <a:txBody>
                    <a:bodyPr/>
                    <a:lstStyle/>
                    <a:p>
                      <a:r>
                        <a:rPr lang="es-PE" dirty="0"/>
                        <a:t>TEXTO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6339606"/>
                  </a:ext>
                </a:extLst>
              </a:tr>
              <a:tr h="8405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Jn</a:t>
                      </a:r>
                      <a:r>
                        <a:rPr lang="es-P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1:29</a:t>
                      </a:r>
                    </a:p>
                    <a:p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Crea que Jesús murió en la cruz para pagar el castigo por sus pecados y quitárselos para siempre</a:t>
                      </a:r>
                      <a:r>
                        <a:rPr lang="es-MX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r>
                        <a:rPr lang="es-MX" sz="18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“¡He aquí el Cordero de Dios que quita el___________</a:t>
                      </a:r>
                      <a:r>
                        <a:rPr lang="es-PE" sz="18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del mundo!”</a:t>
                      </a:r>
                      <a:endParaRPr lang="es-P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4801542"/>
                  </a:ext>
                </a:extLst>
              </a:tr>
              <a:tr h="464859">
                <a:tc>
                  <a:txBody>
                    <a:bodyPr/>
                    <a:lstStyle/>
                    <a:p>
                      <a:r>
                        <a:rPr lang="es-PE" dirty="0"/>
                        <a:t>Mt. 5:8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8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“Bienaventurados los de________</a:t>
                      </a:r>
                      <a:r>
                        <a:rPr lang="es-MX" sz="18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corazón, porque ellos verán a Dios.” </a:t>
                      </a:r>
                      <a:endParaRPr lang="es-P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0769934"/>
                  </a:ext>
                </a:extLst>
              </a:tr>
              <a:tr h="464859">
                <a:tc>
                  <a:txBody>
                    <a:bodyPr/>
                    <a:lstStyle/>
                    <a:p>
                      <a:r>
                        <a:rPr lang="es-PE" dirty="0" err="1"/>
                        <a:t>Lc</a:t>
                      </a:r>
                      <a:r>
                        <a:rPr lang="es-PE" dirty="0"/>
                        <a:t>. </a:t>
                      </a:r>
                      <a:r>
                        <a:rPr lang="es-PE" sz="1600" dirty="0"/>
                        <a:t>11:28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8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“Y él dijo: Antes____________</a:t>
                      </a:r>
                      <a:r>
                        <a:rPr lang="es-MX" sz="18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los que oyen la palabra de Dios, y la________ ”.</a:t>
                      </a:r>
                      <a:endParaRPr lang="es-P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3108390"/>
                  </a:ext>
                </a:extLst>
              </a:tr>
              <a:tr h="464859">
                <a:tc>
                  <a:txBody>
                    <a:bodyPr/>
                    <a:lstStyle/>
                    <a:p>
                      <a:r>
                        <a:rPr lang="es-PE" sz="1600" dirty="0" err="1"/>
                        <a:t>Jn</a:t>
                      </a:r>
                      <a:r>
                        <a:rPr lang="es-PE" sz="1600" dirty="0"/>
                        <a:t>. 16:7-8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El Espíritu convence al mundo de culpa con respecto al_______</a:t>
                      </a:r>
                      <a:r>
                        <a:rPr lang="es-P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, la_______ y el 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172505"/>
                  </a:ext>
                </a:extLst>
              </a:tr>
              <a:tr h="464859">
                <a:tc>
                  <a:txBody>
                    <a:bodyPr/>
                    <a:lstStyle/>
                    <a:p>
                      <a:r>
                        <a:rPr lang="es-PE" dirty="0"/>
                        <a:t>Mt. 16:18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18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“... edificaré mi_______ </a:t>
                      </a:r>
                      <a:r>
                        <a:rPr lang="es-MX" sz="18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 las puertas del Hades no prevalecerán contra ella”.</a:t>
                      </a:r>
                      <a:endParaRPr lang="es-P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4553270"/>
                  </a:ext>
                </a:extLst>
              </a:tr>
              <a:tr h="5673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Co 9:24-25</a:t>
                      </a:r>
                    </a:p>
                    <a:p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¿Cuáles son las dos clases de coronas que contrasta Pablo?__________</a:t>
                      </a:r>
                      <a:endParaRPr lang="es-P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31789"/>
                  </a:ext>
                </a:extLst>
              </a:tr>
            </a:tbl>
          </a:graphicData>
        </a:graphic>
      </p:graphicFrame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2E7A9512-8C35-43A2-32B1-0627899B7F9F}"/>
              </a:ext>
            </a:extLst>
          </p:cNvPr>
          <p:cNvSpPr/>
          <p:nvPr/>
        </p:nvSpPr>
        <p:spPr>
          <a:xfrm>
            <a:off x="928688" y="1640904"/>
            <a:ext cx="8329612" cy="46166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VERSÍCULOS CLAVES SOBRE LA SALVACIÓN Y LOS ASPECTOS QUE INVOLUCRA</a:t>
            </a:r>
          </a:p>
        </p:txBody>
      </p:sp>
    </p:spTree>
    <p:extLst>
      <p:ext uri="{BB962C8B-B14F-4D97-AF65-F5344CB8AC3E}">
        <p14:creationId xmlns:p14="http://schemas.microsoft.com/office/powerpoint/2010/main" val="508955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9998A1E-0D33-F157-A3EA-C2036FC96E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E1BE7F7-7E95-5D75-F360-0DB85F692F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272" b="20487"/>
          <a:stretch>
            <a:fillRect/>
          </a:stretch>
        </p:blipFill>
        <p:spPr>
          <a:xfrm>
            <a:off x="357188" y="1626393"/>
            <a:ext cx="7048500" cy="315753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783C1F8-C578-94E5-2D8C-4FAA6EB64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713" y="661987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81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2ACBF5-485F-B3B7-36B2-B49C17F86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4FE4CF0-9B02-3E25-57CE-752D189C51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8AB260A-AD43-42B5-B3D8-FC3D1F62F65A}"/>
              </a:ext>
            </a:extLst>
          </p:cNvPr>
          <p:cNvSpPr txBox="1"/>
          <p:nvPr/>
        </p:nvSpPr>
        <p:spPr>
          <a:xfrm>
            <a:off x="559837" y="821093"/>
            <a:ext cx="8453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DOCTRINA  8. LA SALVACIÓN   PARTE I </a:t>
            </a:r>
            <a:endParaRPr lang="es-P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4B2CA53-8787-4A32-96C6-71CAD03B8BD4}"/>
              </a:ext>
            </a:extLst>
          </p:cNvPr>
          <p:cNvSpPr txBox="1"/>
          <p:nvPr/>
        </p:nvSpPr>
        <p:spPr>
          <a:xfrm>
            <a:off x="559837" y="3239381"/>
            <a:ext cx="4225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DELARACIÓN DE FE</a:t>
            </a:r>
          </a:p>
          <a:p>
            <a:pPr algn="ctr"/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LADP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0AC4BB4-6907-52F6-FCBA-FF280FD322F5}"/>
              </a:ext>
            </a:extLst>
          </p:cNvPr>
          <p:cNvSpPr txBox="1"/>
          <p:nvPr/>
        </p:nvSpPr>
        <p:spPr>
          <a:xfrm>
            <a:off x="4786604" y="1675290"/>
            <a:ext cx="619363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u="sng" dirty="0"/>
              <a:t>Creemos que la Salvación </a:t>
            </a:r>
            <a:r>
              <a:rPr lang="es-MX" dirty="0"/>
              <a:t>del hombre es por Gracia de Dios. La Gracia salvadora se obtiene por la sola fe en Jesucristo, sin mérito alguno por parte del hombre (Efesios 2:7-8). </a:t>
            </a:r>
          </a:p>
          <a:p>
            <a:pPr algn="just"/>
            <a:r>
              <a:rPr lang="es-MX" dirty="0"/>
              <a:t>La salvación en Jesucristo nos libra de la muerte espiritual y nos redime de la esclavitud del pecado (Romanos 8:1,2). Como resultado de la obra expiatoria de Jesucristo en la cruz del calvario, Dios nos ha adoptado como hijos suyos (Juan 1:12; Romanos 8:14-15; Gálatas 3:24-27). </a:t>
            </a:r>
          </a:p>
          <a:p>
            <a:pPr algn="just"/>
            <a:r>
              <a:rPr lang="es-MX" dirty="0"/>
              <a:t> </a:t>
            </a:r>
          </a:p>
          <a:p>
            <a:pPr algn="just"/>
            <a:r>
              <a:rPr lang="es-MX" dirty="0"/>
              <a:t> Creemos en la Santificación del hombre como obra de Dios por medio del Espíritu Santo (1 Tesalonicenses 5:23; 1 Corintios 6:11). </a:t>
            </a:r>
          </a:p>
          <a:p>
            <a:pPr algn="just"/>
            <a:r>
              <a:rPr lang="es-MX" dirty="0"/>
              <a:t>La Santificación como obra exclusiva de Dios se inicia con la experiencia de la conversión y es un proceso en la vida integral del creyente, que dura hasta el final de su existencia física (Filipenses 1:6; Efesios 4:13). </a:t>
            </a:r>
          </a:p>
        </p:txBody>
      </p:sp>
    </p:spTree>
    <p:extLst>
      <p:ext uri="{BB962C8B-B14F-4D97-AF65-F5344CB8AC3E}">
        <p14:creationId xmlns:p14="http://schemas.microsoft.com/office/powerpoint/2010/main" val="3557611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153F8-D520-F929-9C2B-387E9C374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E824C5C-5B41-3258-110E-D5BFDF2AB0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73B3EED-58C3-5DA9-A857-7A0143E45C03}"/>
              </a:ext>
            </a:extLst>
          </p:cNvPr>
          <p:cNvSpPr txBox="1"/>
          <p:nvPr/>
        </p:nvSpPr>
        <p:spPr>
          <a:xfrm>
            <a:off x="1113752" y="1852917"/>
            <a:ext cx="100662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4497B57-CDDC-B8F4-22C3-32BECFB83821}"/>
              </a:ext>
            </a:extLst>
          </p:cNvPr>
          <p:cNvSpPr txBox="1"/>
          <p:nvPr/>
        </p:nvSpPr>
        <p:spPr>
          <a:xfrm>
            <a:off x="711194" y="526990"/>
            <a:ext cx="108713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LIBRO TEXTO   (LT)</a:t>
            </a:r>
            <a:endParaRPr lang="es-P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961F2A4-D488-2163-1F28-E94D8358CF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37" t="3333"/>
          <a:stretch>
            <a:fillRect/>
          </a:stretch>
        </p:blipFill>
        <p:spPr>
          <a:xfrm>
            <a:off x="3918010" y="1027249"/>
            <a:ext cx="3782953" cy="5107538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75CAF5A8-4C61-F0B3-2A06-5D9903B77BF6}"/>
              </a:ext>
            </a:extLst>
          </p:cNvPr>
          <p:cNvSpPr/>
          <p:nvPr/>
        </p:nvSpPr>
        <p:spPr>
          <a:xfrm>
            <a:off x="8318897" y="3086511"/>
            <a:ext cx="2243136" cy="1214438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PÁGINAS 77-93</a:t>
            </a:r>
          </a:p>
        </p:txBody>
      </p:sp>
    </p:spTree>
    <p:extLst>
      <p:ext uri="{BB962C8B-B14F-4D97-AF65-F5344CB8AC3E}">
        <p14:creationId xmlns:p14="http://schemas.microsoft.com/office/powerpoint/2010/main" val="938282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F4F57F5-E91F-D959-2026-6AFE06A503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736D0E2-A625-4AE8-35EE-21321236BD48}"/>
              </a:ext>
            </a:extLst>
          </p:cNvPr>
          <p:cNvSpPr txBox="1"/>
          <p:nvPr/>
        </p:nvSpPr>
        <p:spPr>
          <a:xfrm>
            <a:off x="488146" y="502474"/>
            <a:ext cx="11215687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Doctrina :La salvación del hombre</a:t>
            </a:r>
          </a:p>
          <a:p>
            <a:pPr algn="ctr"/>
            <a:endParaRPr lang="es-MX" sz="3600" b="1" dirty="0">
              <a:solidFill>
                <a:srgbClr val="231F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otlight MT Light" panose="0204060206030A020304" pitchFamily="18" charset="0"/>
            </a:endParaRPr>
          </a:p>
          <a:p>
            <a:pPr algn="ctr"/>
            <a:r>
              <a:rPr lang="es-MX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La única esperanza de redención para el hombre</a:t>
            </a:r>
          </a:p>
          <a:p>
            <a:pPr algn="ctr"/>
            <a:r>
              <a:rPr lang="es-MX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es a través de la sangre derramada de Jesucristo, el Hijo de Dios.</a:t>
            </a:r>
          </a:p>
          <a:p>
            <a:pPr algn="ctr"/>
            <a:endParaRPr lang="es-MX" sz="1800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s-MX" sz="2000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Condiciones para la salvación</a:t>
            </a:r>
            <a:r>
              <a:rPr lang="es-MX" sz="2000" dirty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  <a:p>
            <a:endParaRPr lang="es-MX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s-MX" sz="1800" dirty="0">
                <a:solidFill>
                  <a:srgbClr val="000000"/>
                </a:solidFill>
                <a:latin typeface="Arial" panose="020B0604020202020204" pitchFamily="34" charset="0"/>
              </a:rPr>
              <a:t>La salvación se recibe a través del arrepentimiento para con Dios y la fe en el Señor Jesucristo.  El </a:t>
            </a:r>
          </a:p>
          <a:p>
            <a:r>
              <a:rPr lang="es-MX" sz="1800" dirty="0">
                <a:solidFill>
                  <a:srgbClr val="000000"/>
                </a:solidFill>
                <a:latin typeface="Arial" panose="020B0604020202020204" pitchFamily="34" charset="0"/>
              </a:rPr>
              <a:t>hombre se convierte en hijo y heredero de Dios según la esperanza de vida eterna por el lavamiento</a:t>
            </a:r>
          </a:p>
          <a:p>
            <a:r>
              <a:rPr lang="es-MX" sz="1800" dirty="0">
                <a:solidFill>
                  <a:srgbClr val="000000"/>
                </a:solidFill>
                <a:latin typeface="Arial" panose="020B0604020202020204" pitchFamily="34" charset="0"/>
              </a:rPr>
              <a:t>de la regeneración, la renovación del Espíritu Santo y la justificación por la gracia a través de la fe. </a:t>
            </a:r>
          </a:p>
          <a:p>
            <a:endParaRPr lang="es-MX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028950" lvl="6" indent="-285750" algn="just">
              <a:buFont typeface="Wingdings" panose="05000000000000000000" pitchFamily="2" charset="2"/>
              <a:buChar char="q"/>
            </a:pPr>
            <a:r>
              <a:rPr lang="es-PE" dirty="0">
                <a:solidFill>
                  <a:srgbClr val="000000"/>
                </a:solidFill>
                <a:latin typeface="Arial" panose="020B0604020202020204" pitchFamily="34" charset="0"/>
              </a:rPr>
              <a:t>Lucas 24:47 [RVR1960/NVI]</a:t>
            </a:r>
          </a:p>
          <a:p>
            <a:pPr marL="3028950" lvl="6" indent="-285750" algn="just">
              <a:buFont typeface="Wingdings" panose="05000000000000000000" pitchFamily="2" charset="2"/>
              <a:buChar char="q"/>
            </a:pPr>
            <a:r>
              <a:rPr lang="es-PE" dirty="0">
                <a:solidFill>
                  <a:srgbClr val="000000"/>
                </a:solidFill>
                <a:latin typeface="Arial" panose="020B0604020202020204" pitchFamily="34" charset="0"/>
              </a:rPr>
              <a:t>Juan 3:3 [RVR1960/NVI]3:3 [RVR1960/NVI]</a:t>
            </a:r>
          </a:p>
          <a:p>
            <a:pPr marL="3028950" lvl="6" indent="-285750" algn="just">
              <a:buFont typeface="Wingdings" panose="05000000000000000000" pitchFamily="2" charset="2"/>
              <a:buChar char="q"/>
            </a:pPr>
            <a:r>
              <a:rPr lang="es-PE" dirty="0">
                <a:solidFill>
                  <a:srgbClr val="000000"/>
                </a:solidFill>
                <a:latin typeface="Arial" panose="020B0604020202020204" pitchFamily="34" charset="0"/>
              </a:rPr>
              <a:t>Romanos 10:13-15 [RVR1960/NVI] </a:t>
            </a:r>
          </a:p>
          <a:p>
            <a:pPr marL="3028950" lvl="6" indent="-285750" algn="just">
              <a:buFont typeface="Wingdings" panose="05000000000000000000" pitchFamily="2" charset="2"/>
              <a:buChar char="q"/>
            </a:pPr>
            <a:r>
              <a:rPr lang="es-PE" dirty="0">
                <a:solidFill>
                  <a:srgbClr val="000000"/>
                </a:solidFill>
                <a:latin typeface="Arial" panose="020B0604020202020204" pitchFamily="34" charset="0"/>
              </a:rPr>
              <a:t>Efesios 2:8 [RVR1960/NVI]</a:t>
            </a:r>
          </a:p>
          <a:p>
            <a:pPr marL="3028950" lvl="6" indent="-285750" algn="just">
              <a:buFont typeface="Wingdings" panose="05000000000000000000" pitchFamily="2" charset="2"/>
              <a:buChar char="q"/>
            </a:pP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Tito 2:11 [RVR1960/NVI]</a:t>
            </a:r>
          </a:p>
          <a:p>
            <a:pPr marL="3028950" lvl="6" indent="-285750" algn="just">
              <a:buFont typeface="Wingdings" panose="05000000000000000000" pitchFamily="2" charset="2"/>
              <a:buChar char="q"/>
            </a:pP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Tito 3:5-7 [RVR1960/NVI]</a:t>
            </a:r>
          </a:p>
        </p:txBody>
      </p:sp>
    </p:spTree>
    <p:extLst>
      <p:ext uri="{BB962C8B-B14F-4D97-AF65-F5344CB8AC3E}">
        <p14:creationId xmlns:p14="http://schemas.microsoft.com/office/powerpoint/2010/main" val="2133964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DB6308E-13BD-E317-E3E1-7E70CD35F2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4B95DAD-2EF7-CFBE-BA25-D67C6E8BEB46}"/>
              </a:ext>
            </a:extLst>
          </p:cNvPr>
          <p:cNvSpPr txBox="1"/>
          <p:nvPr/>
        </p:nvSpPr>
        <p:spPr>
          <a:xfrm>
            <a:off x="675084" y="2503438"/>
            <a:ext cx="1076920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400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Evidencias de la salvación</a:t>
            </a:r>
          </a:p>
          <a:p>
            <a:endParaRPr lang="es-MX" sz="2400" i="1" u="sng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r>
              <a:rPr lang="es-MX" sz="2000" dirty="0">
                <a:solidFill>
                  <a:srgbClr val="000000"/>
                </a:solidFill>
                <a:latin typeface="Arial" panose="020B0604020202020204" pitchFamily="34" charset="0"/>
              </a:rPr>
              <a:t>La evidencia interna de la salvación es el testimonio directo del Espíritu</a:t>
            </a:r>
            <a:r>
              <a:rPr lang="es-MX" sz="18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</a:p>
          <a:p>
            <a:endParaRPr lang="es-MX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028950" lvl="6" indent="-285750">
              <a:buFont typeface="Wingdings" panose="05000000000000000000" pitchFamily="2" charset="2"/>
              <a:buChar char="q"/>
            </a:pPr>
            <a:r>
              <a:rPr lang="es-PE" dirty="0">
                <a:solidFill>
                  <a:srgbClr val="000000"/>
                </a:solidFill>
                <a:latin typeface="Arial" panose="020B0604020202020204" pitchFamily="34" charset="0"/>
              </a:rPr>
              <a:t>Romanos 8:16 [RVR1960/NVI]</a:t>
            </a:r>
          </a:p>
          <a:p>
            <a:endParaRPr lang="es-PE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s-MX" sz="2000" dirty="0">
                <a:solidFill>
                  <a:srgbClr val="000000"/>
                </a:solidFill>
                <a:latin typeface="Arial" panose="020B0604020202020204" pitchFamily="34" charset="0"/>
              </a:rPr>
              <a:t>La evidencia externa ante todos los hombres es una vida de justicia y verdadera santidad</a:t>
            </a:r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endParaRPr lang="es-MX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028950" lvl="6" indent="-285750">
              <a:buFont typeface="Wingdings" panose="05000000000000000000" pitchFamily="2" charset="2"/>
              <a:buChar char="q"/>
            </a:pPr>
            <a:r>
              <a:rPr lang="es-PE" dirty="0">
                <a:solidFill>
                  <a:srgbClr val="000000"/>
                </a:solidFill>
                <a:latin typeface="Arial" panose="020B0604020202020204" pitchFamily="34" charset="0"/>
              </a:rPr>
              <a:t>Efesios 4:24 [RVR1960/NVI]</a:t>
            </a:r>
          </a:p>
          <a:p>
            <a:pPr marL="3028950" lvl="6" indent="-285750">
              <a:buFont typeface="Wingdings" panose="05000000000000000000" pitchFamily="2" charset="2"/>
              <a:buChar char="q"/>
            </a:pP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Tito 2:12 [RVR1960/NVI]</a:t>
            </a:r>
            <a:endParaRPr lang="es-PE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0140C7-4900-15E9-8619-726821D6CE74}"/>
              </a:ext>
            </a:extLst>
          </p:cNvPr>
          <p:cNvSpPr txBox="1"/>
          <p:nvPr/>
        </p:nvSpPr>
        <p:spPr>
          <a:xfrm>
            <a:off x="914400" y="489734"/>
            <a:ext cx="957262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Doctrina :La salvación del hombre</a:t>
            </a:r>
          </a:p>
          <a:p>
            <a:pPr algn="ctr"/>
            <a:endParaRPr lang="es-MX" sz="2800" b="1" dirty="0">
              <a:solidFill>
                <a:srgbClr val="231F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otlight MT Light" panose="0204060206030A020304" pitchFamily="18" charset="0"/>
            </a:endParaRPr>
          </a:p>
          <a:p>
            <a:pPr algn="ctr"/>
            <a:r>
              <a:rPr lang="es-MX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La única esperanza de redención para el hombre</a:t>
            </a:r>
          </a:p>
          <a:p>
            <a:pPr algn="ctr"/>
            <a:r>
              <a:rPr lang="es-MX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es a través de la sangre derramada de Jesucristo, el Hijo de Dios.</a:t>
            </a:r>
          </a:p>
        </p:txBody>
      </p:sp>
    </p:spTree>
    <p:extLst>
      <p:ext uri="{BB962C8B-B14F-4D97-AF65-F5344CB8AC3E}">
        <p14:creationId xmlns:p14="http://schemas.microsoft.com/office/powerpoint/2010/main" val="251204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AD8E9-8C88-2E4A-7212-43D8A38F0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B5654C1-94C8-D5BF-A558-0CDC909C15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A14940A-AEDA-9CAE-5754-B039C6C81DE0}"/>
              </a:ext>
            </a:extLst>
          </p:cNvPr>
          <p:cNvSpPr txBox="1"/>
          <p:nvPr/>
        </p:nvSpPr>
        <p:spPr>
          <a:xfrm>
            <a:off x="559837" y="821093"/>
            <a:ext cx="845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 ¿</a:t>
            </a:r>
            <a:r>
              <a:rPr lang="es-MX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QUÉ ES LA SALVACIÓN? </a:t>
            </a:r>
            <a:endParaRPr lang="es-PE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P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6CFEC20-809F-11F1-F43A-2A6B7F2FB5C0}"/>
              </a:ext>
            </a:extLst>
          </p:cNvPr>
          <p:cNvSpPr txBox="1"/>
          <p:nvPr/>
        </p:nvSpPr>
        <p:spPr>
          <a:xfrm>
            <a:off x="968506" y="1652090"/>
            <a:ext cx="347832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000" dirty="0"/>
              <a:t>      </a:t>
            </a:r>
            <a:r>
              <a:rPr lang="el-G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αιματολογία</a:t>
            </a:r>
            <a:endParaRPr lang="es-PE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PE" sz="2000" dirty="0"/>
          </a:p>
          <a:p>
            <a:r>
              <a:rPr lang="es-MX" sz="2000" b="0" i="0" dirty="0" err="1">
                <a:effectLst/>
                <a:latin typeface="arial" panose="020B0604020202020204" pitchFamily="34" charset="0"/>
              </a:rPr>
              <a:t>hamartía</a:t>
            </a:r>
            <a:r>
              <a:rPr lang="es-MX" sz="2000" b="0" i="0" dirty="0">
                <a:effectLst/>
                <a:latin typeface="arial" panose="020B0604020202020204" pitchFamily="34" charset="0"/>
              </a:rPr>
              <a:t>, que significa “errar al blanco, pecado.”</a:t>
            </a:r>
            <a:endParaRPr lang="es-PE" sz="20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F080B91-5E75-C79A-2CE4-11B662A9CD5A}"/>
              </a:ext>
            </a:extLst>
          </p:cNvPr>
          <p:cNvSpPr txBox="1"/>
          <p:nvPr/>
        </p:nvSpPr>
        <p:spPr>
          <a:xfrm>
            <a:off x="7055389" y="1767233"/>
            <a:ext cx="45767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dirty="0"/>
              <a:t>Término proviene del griego</a:t>
            </a:r>
          </a:p>
          <a:p>
            <a:r>
              <a:rPr lang="es-MX" sz="2000" dirty="0"/>
              <a:t> </a:t>
            </a:r>
            <a:r>
              <a:rPr lang="es-MX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σωτηρί</a:t>
            </a:r>
            <a:r>
              <a:rPr lang="es-MX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 </a:t>
            </a:r>
            <a:r>
              <a:rPr lang="es-MX" sz="2000" dirty="0"/>
              <a:t>(sōtēria, "salvación")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1289AB2-C70C-22F3-97B1-684522F7C5E4}"/>
              </a:ext>
            </a:extLst>
          </p:cNvPr>
          <p:cNvSpPr txBox="1"/>
          <p:nvPr/>
        </p:nvSpPr>
        <p:spPr>
          <a:xfrm>
            <a:off x="559837" y="3234360"/>
            <a:ext cx="619363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MX" sz="2000" dirty="0"/>
              <a:t>La palabra «salvación» representa la obra total de Dios por medio de la cual Él rescata al hombre de la ruina eterna y la sentencia del pecado y le confiere las riquezas de su gracia, incluyendo la vida eterna ahora y  la gloria eterna en los cielos.    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MX" sz="2000" dirty="0"/>
              <a:t>«La salvación es de Jehová» (Jon. 2:9). </a:t>
            </a:r>
          </a:p>
          <a:p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8A05D25-8D86-5EC8-1B17-FC3E98A6526A}"/>
              </a:ext>
            </a:extLst>
          </p:cNvPr>
          <p:cNvSpPr txBox="1"/>
          <p:nvPr/>
        </p:nvSpPr>
        <p:spPr>
          <a:xfrm>
            <a:off x="6915811" y="3234360"/>
            <a:ext cx="47163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MX" sz="2400" dirty="0"/>
              <a:t>Por lo tanto, en cada aspecto es una obra de Dios en favor del hombre,  que este   recibe con una actitud de </a:t>
            </a: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arrepentimiento</a:t>
            </a:r>
            <a:r>
              <a:rPr lang="es-MX" sz="2400" dirty="0"/>
              <a:t> y </a:t>
            </a: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</a:t>
            </a:r>
            <a:r>
              <a:rPr lang="es-MX" sz="2400" dirty="0"/>
              <a:t> en la obra  de Dios.</a:t>
            </a:r>
            <a:endParaRPr lang="es-PE" sz="2400" dirty="0"/>
          </a:p>
        </p:txBody>
      </p:sp>
      <p:sp>
        <p:nvSpPr>
          <p:cNvPr id="3" name="Flecha: a la izquierda y derecha 2">
            <a:extLst>
              <a:ext uri="{FF2B5EF4-FFF2-40B4-BE49-F238E27FC236}">
                <a16:creationId xmlns:a16="http://schemas.microsoft.com/office/drawing/2014/main" id="{BD680E89-8DBC-C631-8022-FB26547B5E42}"/>
              </a:ext>
            </a:extLst>
          </p:cNvPr>
          <p:cNvSpPr/>
          <p:nvPr/>
        </p:nvSpPr>
        <p:spPr>
          <a:xfrm>
            <a:off x="5063384" y="2113598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93990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268E9-3F39-CFE8-3D24-91F9967D7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DF965F6-5310-B267-3C4A-CDA980D1C3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654C06-F175-F6F3-E6F1-9EC17EB15E7C}"/>
              </a:ext>
            </a:extLst>
          </p:cNvPr>
          <p:cNvSpPr txBox="1"/>
          <p:nvPr/>
        </p:nvSpPr>
        <p:spPr>
          <a:xfrm>
            <a:off x="1111594" y="692288"/>
            <a:ext cx="976878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MX" sz="2800" dirty="0"/>
              <a:t>La salvación es una relación con Dios, y no solo el evento de la justificación: ser declarado justo.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MX" sz="2800" dirty="0"/>
              <a:t>La salvación es una santa manera de vivir, no solo una intersección en un camino.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MX" sz="2800" dirty="0"/>
              <a:t>Cuando venimos a Cristo arrepentidos de nuestros  pecados, Dios nos justifica, nos considera justos por fe en forma instantánea. Con este comienzo, la vida cambia, y Él nos da poder para vivir correctamente” (LT p.154)</a:t>
            </a:r>
            <a:endParaRPr lang="es-PE" sz="2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3DE810E-8903-7874-D84F-148665B59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4231718"/>
            <a:ext cx="3867149" cy="216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75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C9375-A053-F8F3-5917-84E82BF29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DBB352E-37B3-B1C3-EB32-D39B70E934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5B7E9E8-98EA-6773-3FA4-040971ED3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964" y="1853794"/>
            <a:ext cx="7679532" cy="4579163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E12B279B-6D38-D1EF-049E-33AF5364CDDF}"/>
              </a:ext>
            </a:extLst>
          </p:cNvPr>
          <p:cNvSpPr/>
          <p:nvPr/>
        </p:nvSpPr>
        <p:spPr>
          <a:xfrm>
            <a:off x="1157286" y="514351"/>
            <a:ext cx="8729663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 TRES FASES DE LA SALVACIÓN DE DIOS</a:t>
            </a:r>
          </a:p>
          <a:p>
            <a:pPr algn="ctr"/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UN PRINCIPIO                                          UN MEDIO                           UNA CONCLUSIÓN</a:t>
            </a:r>
          </a:p>
        </p:txBody>
      </p:sp>
      <p:sp>
        <p:nvSpPr>
          <p:cNvPr id="6" name="Flecha: hacia abajo 5">
            <a:extLst>
              <a:ext uri="{FF2B5EF4-FFF2-40B4-BE49-F238E27FC236}">
                <a16:creationId xmlns:a16="http://schemas.microsoft.com/office/drawing/2014/main" id="{853393AC-8D1F-89B5-90EE-FF1D4EEFBD9D}"/>
              </a:ext>
            </a:extLst>
          </p:cNvPr>
          <p:cNvSpPr/>
          <p:nvPr/>
        </p:nvSpPr>
        <p:spPr>
          <a:xfrm>
            <a:off x="2765204" y="1628629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" name="Flecha: hacia abajo 7">
            <a:extLst>
              <a:ext uri="{FF2B5EF4-FFF2-40B4-BE49-F238E27FC236}">
                <a16:creationId xmlns:a16="http://schemas.microsoft.com/office/drawing/2014/main" id="{DD3B99DE-FD23-3B7B-72C6-1CCA87A055E8}"/>
              </a:ext>
            </a:extLst>
          </p:cNvPr>
          <p:cNvSpPr/>
          <p:nvPr/>
        </p:nvSpPr>
        <p:spPr>
          <a:xfrm>
            <a:off x="5772704" y="157849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7C45BD7-ECFB-760D-F669-56864F69F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951" y="1607206"/>
            <a:ext cx="536494" cy="999831"/>
          </a:xfrm>
          <a:prstGeom prst="rect">
            <a:avLst/>
          </a:prstGeom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7B5F7F1C-F7F7-02A7-B061-82E2F7980DF3}"/>
              </a:ext>
            </a:extLst>
          </p:cNvPr>
          <p:cNvSpPr/>
          <p:nvPr/>
        </p:nvSpPr>
        <p:spPr>
          <a:xfrm>
            <a:off x="9886949" y="5800725"/>
            <a:ext cx="1585913" cy="3286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dirty="0"/>
              <a:t>LT  P.78</a:t>
            </a:r>
          </a:p>
        </p:txBody>
      </p:sp>
    </p:spTree>
    <p:extLst>
      <p:ext uri="{BB962C8B-B14F-4D97-AF65-F5344CB8AC3E}">
        <p14:creationId xmlns:p14="http://schemas.microsoft.com/office/powerpoint/2010/main" val="38061471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1425</TotalTime>
  <Words>1361</Words>
  <Application>Microsoft Office PowerPoint</Application>
  <PresentationFormat>Panorámica</PresentationFormat>
  <Paragraphs>121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1" baseType="lpstr">
      <vt:lpstr>Aileron Black</vt:lpstr>
      <vt:lpstr>Aptos</vt:lpstr>
      <vt:lpstr>Aptos Display</vt:lpstr>
      <vt:lpstr>Arial</vt:lpstr>
      <vt:lpstr>Arial</vt:lpstr>
      <vt:lpstr>Footlight MT Light</vt:lpstr>
      <vt:lpstr>system-ui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ALUMNO - ROBER SUNMER ANCALLI ESCOBAR</dc:creator>
  <cp:lastModifiedBy>LADP PRODUCCION</cp:lastModifiedBy>
  <cp:revision>12</cp:revision>
  <dcterms:created xsi:type="dcterms:W3CDTF">2025-08-12T15:26:50Z</dcterms:created>
  <dcterms:modified xsi:type="dcterms:W3CDTF">2025-10-15T22:57:26Z</dcterms:modified>
</cp:coreProperties>
</file>