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267" r:id="rId4"/>
    <p:sldId id="268" r:id="rId5"/>
    <p:sldId id="270" r:id="rId6"/>
    <p:sldId id="285" r:id="rId7"/>
    <p:sldId id="283" r:id="rId8"/>
    <p:sldId id="282" r:id="rId9"/>
    <p:sldId id="279" r:id="rId10"/>
    <p:sldId id="281" r:id="rId11"/>
    <p:sldId id="286" r:id="rId12"/>
    <p:sldId id="257" r:id="rId13"/>
    <p:sldId id="288" r:id="rId14"/>
    <p:sldId id="289" r:id="rId15"/>
    <p:sldId id="290" r:id="rId16"/>
    <p:sldId id="287" r:id="rId17"/>
    <p:sldId id="263" r:id="rId18"/>
    <p:sldId id="265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149D9-25FD-47CE-91B4-79627483DDC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2557237-CB40-450F-831D-23D2CE6BB80C}">
      <dgm:prSet/>
      <dgm:spPr/>
      <dgm:t>
        <a:bodyPr/>
        <a:lstStyle/>
        <a:p>
          <a:pPr algn="l"/>
          <a:r>
            <a:rPr lang="es-MX" b="1" dirty="0"/>
            <a:t>A. Hechos enfatiza que el Espíritu Santo es la clave para ser testigos  </a:t>
          </a:r>
          <a:r>
            <a:rPr lang="es-PE" b="1" dirty="0"/>
            <a:t>de Jesús.</a:t>
          </a:r>
          <a:endParaRPr lang="es-PE" dirty="0"/>
        </a:p>
      </dgm:t>
    </dgm:pt>
    <dgm:pt modelId="{DA4B5FB1-6330-4FDF-83A0-562641AF8073}" type="parTrans" cxnId="{AB44671C-0604-4A0C-B8EB-37C76C61ABE9}">
      <dgm:prSet/>
      <dgm:spPr/>
      <dgm:t>
        <a:bodyPr/>
        <a:lstStyle/>
        <a:p>
          <a:endParaRPr lang="es-PE"/>
        </a:p>
      </dgm:t>
    </dgm:pt>
    <dgm:pt modelId="{7536579D-1B78-4CF5-8C79-31B4F6ED56D4}" type="sibTrans" cxnId="{AB44671C-0604-4A0C-B8EB-37C76C61ABE9}">
      <dgm:prSet/>
      <dgm:spPr/>
      <dgm:t>
        <a:bodyPr/>
        <a:lstStyle/>
        <a:p>
          <a:endParaRPr lang="es-PE"/>
        </a:p>
      </dgm:t>
    </dgm:pt>
    <dgm:pt modelId="{538D96AB-9661-416E-9EF1-2238AA2A8832}">
      <dgm:prSet/>
      <dgm:spPr/>
      <dgm:t>
        <a:bodyPr/>
        <a:lstStyle/>
        <a:p>
          <a:pPr algn="l"/>
          <a:r>
            <a:rPr lang="es-PE" b="1" dirty="0"/>
            <a:t>B. El mandato. Lucas24:49; </a:t>
          </a:r>
          <a:r>
            <a:rPr lang="es-PE" b="1" dirty="0" err="1"/>
            <a:t>Hch</a:t>
          </a:r>
          <a:r>
            <a:rPr lang="es-PE" b="1" dirty="0"/>
            <a:t>: 1.4-5</a:t>
          </a:r>
          <a:endParaRPr lang="es-PE" dirty="0"/>
        </a:p>
      </dgm:t>
    </dgm:pt>
    <dgm:pt modelId="{DA5B3EC7-DD12-4B19-B555-3C672547434E}" type="parTrans" cxnId="{D4526056-7659-4C6C-9D59-4829FA5A5012}">
      <dgm:prSet/>
      <dgm:spPr/>
      <dgm:t>
        <a:bodyPr/>
        <a:lstStyle/>
        <a:p>
          <a:endParaRPr lang="es-PE"/>
        </a:p>
      </dgm:t>
    </dgm:pt>
    <dgm:pt modelId="{61B3D743-36F4-41D4-9EFD-643F0064D21D}" type="sibTrans" cxnId="{D4526056-7659-4C6C-9D59-4829FA5A5012}">
      <dgm:prSet/>
      <dgm:spPr/>
      <dgm:t>
        <a:bodyPr/>
        <a:lstStyle/>
        <a:p>
          <a:endParaRPr lang="es-PE"/>
        </a:p>
      </dgm:t>
    </dgm:pt>
    <dgm:pt modelId="{880640FE-7996-4058-899A-173D6B1C0DDA}">
      <dgm:prSet/>
      <dgm:spPr/>
      <dgm:t>
        <a:bodyPr/>
        <a:lstStyle/>
        <a:p>
          <a:pPr algn="l"/>
          <a:r>
            <a:rPr lang="es-PE" b="1" dirty="0"/>
            <a:t>C. El don. </a:t>
          </a:r>
          <a:r>
            <a:rPr lang="es-PE" b="1" dirty="0" err="1"/>
            <a:t>Hch</a:t>
          </a:r>
          <a:r>
            <a:rPr lang="es-PE" b="1" dirty="0"/>
            <a:t> 1:4</a:t>
          </a:r>
          <a:endParaRPr lang="es-PE" dirty="0"/>
        </a:p>
      </dgm:t>
    </dgm:pt>
    <dgm:pt modelId="{46F75AD1-D5DA-4278-B0F9-8D4D07DAFFC2}" type="parTrans" cxnId="{9F9BA37F-9129-44E3-A33D-A89BCEEE5EAF}">
      <dgm:prSet/>
      <dgm:spPr/>
      <dgm:t>
        <a:bodyPr/>
        <a:lstStyle/>
        <a:p>
          <a:endParaRPr lang="es-PE"/>
        </a:p>
      </dgm:t>
    </dgm:pt>
    <dgm:pt modelId="{6F83C4D8-1903-4EF4-AF2F-9CC6DCB77E54}" type="sibTrans" cxnId="{9F9BA37F-9129-44E3-A33D-A89BCEEE5EAF}">
      <dgm:prSet/>
      <dgm:spPr/>
      <dgm:t>
        <a:bodyPr/>
        <a:lstStyle/>
        <a:p>
          <a:endParaRPr lang="es-PE"/>
        </a:p>
      </dgm:t>
    </dgm:pt>
    <dgm:pt modelId="{25E667EA-BF78-4018-BF0A-EC838A348771}">
      <dgm:prSet/>
      <dgm:spPr/>
      <dgm:t>
        <a:bodyPr/>
        <a:lstStyle/>
        <a:p>
          <a:pPr algn="l"/>
          <a:r>
            <a:rPr lang="es-PE" b="1" dirty="0"/>
            <a:t>D. El </a:t>
          </a:r>
          <a:r>
            <a:rPr lang="es-PE" b="1" dirty="0" err="1"/>
            <a:t>Bautizador</a:t>
          </a:r>
          <a:r>
            <a:rPr lang="es-PE" b="1" dirty="0"/>
            <a:t>. Mt. 3:11</a:t>
          </a:r>
          <a:endParaRPr lang="es-PE" dirty="0"/>
        </a:p>
      </dgm:t>
    </dgm:pt>
    <dgm:pt modelId="{4E549AB4-51E0-482E-A0BB-224F802A836F}" type="parTrans" cxnId="{9D85C3B0-C56F-49FE-83F6-6C3EA14A0A50}">
      <dgm:prSet/>
      <dgm:spPr/>
      <dgm:t>
        <a:bodyPr/>
        <a:lstStyle/>
        <a:p>
          <a:endParaRPr lang="es-PE"/>
        </a:p>
      </dgm:t>
    </dgm:pt>
    <dgm:pt modelId="{92AB010A-CDDB-4E8F-886B-C0E88E7028FD}" type="sibTrans" cxnId="{9D85C3B0-C56F-49FE-83F6-6C3EA14A0A50}">
      <dgm:prSet/>
      <dgm:spPr/>
      <dgm:t>
        <a:bodyPr/>
        <a:lstStyle/>
        <a:p>
          <a:endParaRPr lang="es-PE"/>
        </a:p>
      </dgm:t>
    </dgm:pt>
    <dgm:pt modelId="{932DF710-5B3A-477F-91B2-275333B96026}" type="pres">
      <dgm:prSet presAssocID="{A75149D9-25FD-47CE-91B4-79627483DDC3}" presName="linearFlow" presStyleCnt="0">
        <dgm:presLayoutVars>
          <dgm:dir/>
          <dgm:resizeHandles val="exact"/>
        </dgm:presLayoutVars>
      </dgm:prSet>
      <dgm:spPr/>
    </dgm:pt>
    <dgm:pt modelId="{4012357D-9937-48F5-AF82-0A10E7FC82F5}" type="pres">
      <dgm:prSet presAssocID="{D2557237-CB40-450F-831D-23D2CE6BB80C}" presName="composite" presStyleCnt="0"/>
      <dgm:spPr/>
    </dgm:pt>
    <dgm:pt modelId="{5D0C5927-8440-4733-B8F3-6B2C41B09FA8}" type="pres">
      <dgm:prSet presAssocID="{D2557237-CB40-450F-831D-23D2CE6BB80C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D1B81BF4-1AF0-43BE-A0E2-E13EE33C9E9C}" type="pres">
      <dgm:prSet presAssocID="{D2557237-CB40-450F-831D-23D2CE6BB80C}" presName="txShp" presStyleLbl="node1" presStyleIdx="0" presStyleCnt="4">
        <dgm:presLayoutVars>
          <dgm:bulletEnabled val="1"/>
        </dgm:presLayoutVars>
      </dgm:prSet>
      <dgm:spPr/>
    </dgm:pt>
    <dgm:pt modelId="{28E2DCA0-4F50-43AC-962B-938C872079D7}" type="pres">
      <dgm:prSet presAssocID="{7536579D-1B78-4CF5-8C79-31B4F6ED56D4}" presName="spacing" presStyleCnt="0"/>
      <dgm:spPr/>
    </dgm:pt>
    <dgm:pt modelId="{BD38E566-798C-41D2-89B9-0A4ABC5DAC27}" type="pres">
      <dgm:prSet presAssocID="{538D96AB-9661-416E-9EF1-2238AA2A8832}" presName="composite" presStyleCnt="0"/>
      <dgm:spPr/>
    </dgm:pt>
    <dgm:pt modelId="{B217CDCC-03F1-4177-ABB8-99DE761A1CD6}" type="pres">
      <dgm:prSet presAssocID="{538D96AB-9661-416E-9EF1-2238AA2A8832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9000" r="-29000"/>
          </a:stretch>
        </a:blipFill>
      </dgm:spPr>
    </dgm:pt>
    <dgm:pt modelId="{559496CD-2D68-421F-B502-6DD138D9F034}" type="pres">
      <dgm:prSet presAssocID="{538D96AB-9661-416E-9EF1-2238AA2A8832}" presName="txShp" presStyleLbl="node1" presStyleIdx="1" presStyleCnt="4">
        <dgm:presLayoutVars>
          <dgm:bulletEnabled val="1"/>
        </dgm:presLayoutVars>
      </dgm:prSet>
      <dgm:spPr/>
    </dgm:pt>
    <dgm:pt modelId="{C4FAD225-9013-4214-B069-126FDCD6F5FF}" type="pres">
      <dgm:prSet presAssocID="{61B3D743-36F4-41D4-9EFD-643F0064D21D}" presName="spacing" presStyleCnt="0"/>
      <dgm:spPr/>
    </dgm:pt>
    <dgm:pt modelId="{562E7E4E-A8E2-4E64-85CB-8CBFFF8E5C2D}" type="pres">
      <dgm:prSet presAssocID="{880640FE-7996-4058-899A-173D6B1C0DDA}" presName="composite" presStyleCnt="0"/>
      <dgm:spPr/>
    </dgm:pt>
    <dgm:pt modelId="{FA9AF585-568C-4F18-B74D-DA6AE41769E6}" type="pres">
      <dgm:prSet presAssocID="{880640FE-7996-4058-899A-173D6B1C0DDA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B4E6C854-1C43-4161-888C-8F9BA767768A}" type="pres">
      <dgm:prSet presAssocID="{880640FE-7996-4058-899A-173D6B1C0DDA}" presName="txShp" presStyleLbl="node1" presStyleIdx="2" presStyleCnt="4">
        <dgm:presLayoutVars>
          <dgm:bulletEnabled val="1"/>
        </dgm:presLayoutVars>
      </dgm:prSet>
      <dgm:spPr/>
    </dgm:pt>
    <dgm:pt modelId="{DC96A0C1-8303-4E26-ACB5-407DAC1AE607}" type="pres">
      <dgm:prSet presAssocID="{6F83C4D8-1903-4EF4-AF2F-9CC6DCB77E54}" presName="spacing" presStyleCnt="0"/>
      <dgm:spPr/>
    </dgm:pt>
    <dgm:pt modelId="{7C1F4526-FD7D-4981-B41B-EB00DA69385C}" type="pres">
      <dgm:prSet presAssocID="{25E667EA-BF78-4018-BF0A-EC838A348771}" presName="composite" presStyleCnt="0"/>
      <dgm:spPr/>
    </dgm:pt>
    <dgm:pt modelId="{F80B2FB3-1CE3-4436-9C57-37C4E235D411}" type="pres">
      <dgm:prSet presAssocID="{25E667EA-BF78-4018-BF0A-EC838A348771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8BC19F3F-FAB1-40C2-98E2-0E9F66C594FF}" type="pres">
      <dgm:prSet presAssocID="{25E667EA-BF78-4018-BF0A-EC838A348771}" presName="txShp" presStyleLbl="node1" presStyleIdx="3" presStyleCnt="4">
        <dgm:presLayoutVars>
          <dgm:bulletEnabled val="1"/>
        </dgm:presLayoutVars>
      </dgm:prSet>
      <dgm:spPr/>
    </dgm:pt>
  </dgm:ptLst>
  <dgm:cxnLst>
    <dgm:cxn modelId="{AB44671C-0604-4A0C-B8EB-37C76C61ABE9}" srcId="{A75149D9-25FD-47CE-91B4-79627483DDC3}" destId="{D2557237-CB40-450F-831D-23D2CE6BB80C}" srcOrd="0" destOrd="0" parTransId="{DA4B5FB1-6330-4FDF-83A0-562641AF8073}" sibTransId="{7536579D-1B78-4CF5-8C79-31B4F6ED56D4}"/>
    <dgm:cxn modelId="{244B0F2B-F0B3-4E8C-9C92-BD935F6A88C0}" type="presOf" srcId="{D2557237-CB40-450F-831D-23D2CE6BB80C}" destId="{D1B81BF4-1AF0-43BE-A0E2-E13EE33C9E9C}" srcOrd="0" destOrd="0" presId="urn:microsoft.com/office/officeart/2005/8/layout/vList3"/>
    <dgm:cxn modelId="{D540EB5F-DEC8-4935-878B-2143F7889DD2}" type="presOf" srcId="{880640FE-7996-4058-899A-173D6B1C0DDA}" destId="{B4E6C854-1C43-4161-888C-8F9BA767768A}" srcOrd="0" destOrd="0" presId="urn:microsoft.com/office/officeart/2005/8/layout/vList3"/>
    <dgm:cxn modelId="{008F456D-5272-4F9C-B9AE-EC861F43AB30}" type="presOf" srcId="{25E667EA-BF78-4018-BF0A-EC838A348771}" destId="{8BC19F3F-FAB1-40C2-98E2-0E9F66C594FF}" srcOrd="0" destOrd="0" presId="urn:microsoft.com/office/officeart/2005/8/layout/vList3"/>
    <dgm:cxn modelId="{D4526056-7659-4C6C-9D59-4829FA5A5012}" srcId="{A75149D9-25FD-47CE-91B4-79627483DDC3}" destId="{538D96AB-9661-416E-9EF1-2238AA2A8832}" srcOrd="1" destOrd="0" parTransId="{DA5B3EC7-DD12-4B19-B555-3C672547434E}" sibTransId="{61B3D743-36F4-41D4-9EFD-643F0064D21D}"/>
    <dgm:cxn modelId="{9F9BA37F-9129-44E3-A33D-A89BCEEE5EAF}" srcId="{A75149D9-25FD-47CE-91B4-79627483DDC3}" destId="{880640FE-7996-4058-899A-173D6B1C0DDA}" srcOrd="2" destOrd="0" parTransId="{46F75AD1-D5DA-4278-B0F9-8D4D07DAFFC2}" sibTransId="{6F83C4D8-1903-4EF4-AF2F-9CC6DCB77E54}"/>
    <dgm:cxn modelId="{9D85C3B0-C56F-49FE-83F6-6C3EA14A0A50}" srcId="{A75149D9-25FD-47CE-91B4-79627483DDC3}" destId="{25E667EA-BF78-4018-BF0A-EC838A348771}" srcOrd="3" destOrd="0" parTransId="{4E549AB4-51E0-482E-A0BB-224F802A836F}" sibTransId="{92AB010A-CDDB-4E8F-886B-C0E88E7028FD}"/>
    <dgm:cxn modelId="{E69B10CC-BBD9-48AD-BF40-5B5A6E3ECAE0}" type="presOf" srcId="{538D96AB-9661-416E-9EF1-2238AA2A8832}" destId="{559496CD-2D68-421F-B502-6DD138D9F034}" srcOrd="0" destOrd="0" presId="urn:microsoft.com/office/officeart/2005/8/layout/vList3"/>
    <dgm:cxn modelId="{77C5D3DE-9E25-4F23-A00D-29978781A65E}" type="presOf" srcId="{A75149D9-25FD-47CE-91B4-79627483DDC3}" destId="{932DF710-5B3A-477F-91B2-275333B96026}" srcOrd="0" destOrd="0" presId="urn:microsoft.com/office/officeart/2005/8/layout/vList3"/>
    <dgm:cxn modelId="{594D7DAD-8870-4814-BF82-B92673654349}" type="presParOf" srcId="{932DF710-5B3A-477F-91B2-275333B96026}" destId="{4012357D-9937-48F5-AF82-0A10E7FC82F5}" srcOrd="0" destOrd="0" presId="urn:microsoft.com/office/officeart/2005/8/layout/vList3"/>
    <dgm:cxn modelId="{2D67B598-34C8-4EBB-86FF-30CD51327346}" type="presParOf" srcId="{4012357D-9937-48F5-AF82-0A10E7FC82F5}" destId="{5D0C5927-8440-4733-B8F3-6B2C41B09FA8}" srcOrd="0" destOrd="0" presId="urn:microsoft.com/office/officeart/2005/8/layout/vList3"/>
    <dgm:cxn modelId="{E60A6234-0C15-433A-89D1-7E2C8720FECF}" type="presParOf" srcId="{4012357D-9937-48F5-AF82-0A10E7FC82F5}" destId="{D1B81BF4-1AF0-43BE-A0E2-E13EE33C9E9C}" srcOrd="1" destOrd="0" presId="urn:microsoft.com/office/officeart/2005/8/layout/vList3"/>
    <dgm:cxn modelId="{83B07F1C-6C8B-43EC-9672-FB251932C6F1}" type="presParOf" srcId="{932DF710-5B3A-477F-91B2-275333B96026}" destId="{28E2DCA0-4F50-43AC-962B-938C872079D7}" srcOrd="1" destOrd="0" presId="urn:microsoft.com/office/officeart/2005/8/layout/vList3"/>
    <dgm:cxn modelId="{B72B3063-7BB9-40A9-8DF6-9E379355BC7F}" type="presParOf" srcId="{932DF710-5B3A-477F-91B2-275333B96026}" destId="{BD38E566-798C-41D2-89B9-0A4ABC5DAC27}" srcOrd="2" destOrd="0" presId="urn:microsoft.com/office/officeart/2005/8/layout/vList3"/>
    <dgm:cxn modelId="{00780298-A44D-4416-A9E6-7ABC7142E160}" type="presParOf" srcId="{BD38E566-798C-41D2-89B9-0A4ABC5DAC27}" destId="{B217CDCC-03F1-4177-ABB8-99DE761A1CD6}" srcOrd="0" destOrd="0" presId="urn:microsoft.com/office/officeart/2005/8/layout/vList3"/>
    <dgm:cxn modelId="{ACA40713-4DA7-4C54-AA8F-63B1921B3F1E}" type="presParOf" srcId="{BD38E566-798C-41D2-89B9-0A4ABC5DAC27}" destId="{559496CD-2D68-421F-B502-6DD138D9F034}" srcOrd="1" destOrd="0" presId="urn:microsoft.com/office/officeart/2005/8/layout/vList3"/>
    <dgm:cxn modelId="{D5821AA6-BB27-43E3-B650-B9A610B06BA9}" type="presParOf" srcId="{932DF710-5B3A-477F-91B2-275333B96026}" destId="{C4FAD225-9013-4214-B069-126FDCD6F5FF}" srcOrd="3" destOrd="0" presId="urn:microsoft.com/office/officeart/2005/8/layout/vList3"/>
    <dgm:cxn modelId="{86592361-B7D6-4DF4-8052-73A5BA0C3E6C}" type="presParOf" srcId="{932DF710-5B3A-477F-91B2-275333B96026}" destId="{562E7E4E-A8E2-4E64-85CB-8CBFFF8E5C2D}" srcOrd="4" destOrd="0" presId="urn:microsoft.com/office/officeart/2005/8/layout/vList3"/>
    <dgm:cxn modelId="{A3B00480-A023-4092-9806-A7349ECD6A6A}" type="presParOf" srcId="{562E7E4E-A8E2-4E64-85CB-8CBFFF8E5C2D}" destId="{FA9AF585-568C-4F18-B74D-DA6AE41769E6}" srcOrd="0" destOrd="0" presId="urn:microsoft.com/office/officeart/2005/8/layout/vList3"/>
    <dgm:cxn modelId="{3894CFB8-1C72-4A68-9DD1-BA1545AA1188}" type="presParOf" srcId="{562E7E4E-A8E2-4E64-85CB-8CBFFF8E5C2D}" destId="{B4E6C854-1C43-4161-888C-8F9BA767768A}" srcOrd="1" destOrd="0" presId="urn:microsoft.com/office/officeart/2005/8/layout/vList3"/>
    <dgm:cxn modelId="{4BBB6EE1-F04D-4685-863B-47857F775B5C}" type="presParOf" srcId="{932DF710-5B3A-477F-91B2-275333B96026}" destId="{DC96A0C1-8303-4E26-ACB5-407DAC1AE607}" srcOrd="5" destOrd="0" presId="urn:microsoft.com/office/officeart/2005/8/layout/vList3"/>
    <dgm:cxn modelId="{30EB901A-F27F-4486-A2C2-0B5254466FCA}" type="presParOf" srcId="{932DF710-5B3A-477F-91B2-275333B96026}" destId="{7C1F4526-FD7D-4981-B41B-EB00DA69385C}" srcOrd="6" destOrd="0" presId="urn:microsoft.com/office/officeart/2005/8/layout/vList3"/>
    <dgm:cxn modelId="{14B1EEC0-FDA1-4F51-84C6-3BF6889782C2}" type="presParOf" srcId="{7C1F4526-FD7D-4981-B41B-EB00DA69385C}" destId="{F80B2FB3-1CE3-4436-9C57-37C4E235D411}" srcOrd="0" destOrd="0" presId="urn:microsoft.com/office/officeart/2005/8/layout/vList3"/>
    <dgm:cxn modelId="{F1663972-5232-4B4C-B14E-E1E690264BBA}" type="presParOf" srcId="{7C1F4526-FD7D-4981-B41B-EB00DA69385C}" destId="{8BC19F3F-FAB1-40C2-98E2-0E9F66C594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2BACF-3ACC-478D-98FC-6BBAC786D13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5564D0A-9120-4D39-823F-9790F3A1CB99}">
      <dgm:prSet/>
      <dgm:spPr/>
      <dgm:t>
        <a:bodyPr/>
        <a:lstStyle/>
        <a:p>
          <a:pPr algn="l"/>
          <a:r>
            <a:rPr lang="es-PE" b="1" dirty="0" err="1"/>
            <a:t>A.El</a:t>
          </a:r>
          <a:r>
            <a:rPr lang="es-PE" b="1" dirty="0"/>
            <a:t> plan para testificar (Hechos1:6-7).</a:t>
          </a:r>
          <a:endParaRPr lang="es-PE" dirty="0"/>
        </a:p>
      </dgm:t>
    </dgm:pt>
    <dgm:pt modelId="{8E859236-F7A7-4ED9-97BC-EB13ADBE38F1}" type="parTrans" cxnId="{B21FC98D-A6FE-4B14-BCD1-8C06942CF8C9}">
      <dgm:prSet/>
      <dgm:spPr/>
      <dgm:t>
        <a:bodyPr/>
        <a:lstStyle/>
        <a:p>
          <a:endParaRPr lang="es-PE"/>
        </a:p>
      </dgm:t>
    </dgm:pt>
    <dgm:pt modelId="{C56F2BC1-3DCB-48AA-90A0-A1F27901556A}" type="sibTrans" cxnId="{B21FC98D-A6FE-4B14-BCD1-8C06942CF8C9}">
      <dgm:prSet/>
      <dgm:spPr/>
      <dgm:t>
        <a:bodyPr/>
        <a:lstStyle/>
        <a:p>
          <a:endParaRPr lang="es-PE"/>
        </a:p>
      </dgm:t>
    </dgm:pt>
    <dgm:pt modelId="{2C036F86-7064-40C7-AFD7-15A3A816773F}">
      <dgm:prSet/>
      <dgm:spPr/>
      <dgm:t>
        <a:bodyPr/>
        <a:lstStyle/>
        <a:p>
          <a:pPr algn="l"/>
          <a:r>
            <a:rPr lang="es-PE" b="1" dirty="0" err="1"/>
            <a:t>B.El</a:t>
          </a:r>
          <a:r>
            <a:rPr lang="es-PE" b="1" dirty="0"/>
            <a:t> lugar para testificar (Hechos1:8).</a:t>
          </a:r>
          <a:endParaRPr lang="es-PE" dirty="0"/>
        </a:p>
      </dgm:t>
    </dgm:pt>
    <dgm:pt modelId="{826D48FD-8C01-4AE9-9C23-DA191D47533C}" type="parTrans" cxnId="{C0CD3C3A-4562-4AF1-BED4-5E68DBD66192}">
      <dgm:prSet/>
      <dgm:spPr/>
      <dgm:t>
        <a:bodyPr/>
        <a:lstStyle/>
        <a:p>
          <a:endParaRPr lang="es-PE"/>
        </a:p>
      </dgm:t>
    </dgm:pt>
    <dgm:pt modelId="{540EDC4D-9E98-4AF3-930A-5B507197D67F}" type="sibTrans" cxnId="{C0CD3C3A-4562-4AF1-BED4-5E68DBD66192}">
      <dgm:prSet/>
      <dgm:spPr/>
      <dgm:t>
        <a:bodyPr/>
        <a:lstStyle/>
        <a:p>
          <a:endParaRPr lang="es-PE"/>
        </a:p>
      </dgm:t>
    </dgm:pt>
    <dgm:pt modelId="{C6EE765E-8E63-4772-B77D-3B43D6DFD5C8}">
      <dgm:prSet/>
      <dgm:spPr/>
      <dgm:t>
        <a:bodyPr/>
        <a:lstStyle/>
        <a:p>
          <a:pPr algn="l"/>
          <a:r>
            <a:rPr lang="es-PE" b="1" dirty="0" err="1"/>
            <a:t>C.El</a:t>
          </a:r>
          <a:r>
            <a:rPr lang="es-PE" b="1" dirty="0"/>
            <a:t> poder para testificar(Hechos1:8).</a:t>
          </a:r>
          <a:endParaRPr lang="es-PE" dirty="0"/>
        </a:p>
      </dgm:t>
    </dgm:pt>
    <dgm:pt modelId="{79881AC4-C5DB-4AD2-95D5-8D463CD2111C}" type="parTrans" cxnId="{3CC1C180-7085-4230-82AE-8335D8E83BA3}">
      <dgm:prSet/>
      <dgm:spPr/>
      <dgm:t>
        <a:bodyPr/>
        <a:lstStyle/>
        <a:p>
          <a:endParaRPr lang="es-PE"/>
        </a:p>
      </dgm:t>
    </dgm:pt>
    <dgm:pt modelId="{8E8A0C2F-F21A-4A43-AA08-AA7BC545BEC2}" type="sibTrans" cxnId="{3CC1C180-7085-4230-82AE-8335D8E83BA3}">
      <dgm:prSet/>
      <dgm:spPr/>
      <dgm:t>
        <a:bodyPr/>
        <a:lstStyle/>
        <a:p>
          <a:endParaRPr lang="es-PE"/>
        </a:p>
      </dgm:t>
    </dgm:pt>
    <dgm:pt modelId="{5ED08261-D1BB-4189-99DA-7EA31EB8BA06}">
      <dgm:prSet/>
      <dgm:spPr/>
      <dgm:t>
        <a:bodyPr/>
        <a:lstStyle/>
        <a:p>
          <a:r>
            <a:rPr lang="es-PE" b="1"/>
            <a:t>D.El propósito de testificar (Hechos1:9-11).</a:t>
          </a:r>
          <a:endParaRPr lang="es-PE"/>
        </a:p>
      </dgm:t>
    </dgm:pt>
    <dgm:pt modelId="{D81D47FA-F246-46CC-BF80-3C82010EF0FE}" type="parTrans" cxnId="{A150338E-41E2-4EB6-84E5-71766413D396}">
      <dgm:prSet/>
      <dgm:spPr/>
      <dgm:t>
        <a:bodyPr/>
        <a:lstStyle/>
        <a:p>
          <a:endParaRPr lang="es-PE"/>
        </a:p>
      </dgm:t>
    </dgm:pt>
    <dgm:pt modelId="{E2EDD779-0035-4581-AFCE-54933E35A5FF}" type="sibTrans" cxnId="{A150338E-41E2-4EB6-84E5-71766413D396}">
      <dgm:prSet/>
      <dgm:spPr/>
      <dgm:t>
        <a:bodyPr/>
        <a:lstStyle/>
        <a:p>
          <a:endParaRPr lang="es-PE"/>
        </a:p>
      </dgm:t>
    </dgm:pt>
    <dgm:pt modelId="{4FDFBB34-B325-4266-AB9F-BE47F270F151}" type="pres">
      <dgm:prSet presAssocID="{9822BACF-3ACC-478D-98FC-6BBAC786D13B}" presName="compositeShape" presStyleCnt="0">
        <dgm:presLayoutVars>
          <dgm:dir/>
          <dgm:resizeHandles/>
        </dgm:presLayoutVars>
      </dgm:prSet>
      <dgm:spPr/>
    </dgm:pt>
    <dgm:pt modelId="{17EE075F-89EA-4FB3-8791-D56F5CF92291}" type="pres">
      <dgm:prSet presAssocID="{9822BACF-3ACC-478D-98FC-6BBAC786D13B}" presName="pyramid" presStyleLbl="node1" presStyleIdx="0" presStyleCnt="1" custScaleX="140653" custScaleY="89422"/>
      <dgm:spPr/>
    </dgm:pt>
    <dgm:pt modelId="{B66893C5-5127-4088-905E-DFD003ABEC26}" type="pres">
      <dgm:prSet presAssocID="{9822BACF-3ACC-478D-98FC-6BBAC786D13B}" presName="theList" presStyleCnt="0"/>
      <dgm:spPr/>
    </dgm:pt>
    <dgm:pt modelId="{6DEBE079-B6BD-4D65-9224-7219627E6186}" type="pres">
      <dgm:prSet presAssocID="{C5564D0A-9120-4D39-823F-9790F3A1CB99}" presName="aNode" presStyleLbl="fgAcc1" presStyleIdx="0" presStyleCnt="4">
        <dgm:presLayoutVars>
          <dgm:bulletEnabled val="1"/>
        </dgm:presLayoutVars>
      </dgm:prSet>
      <dgm:spPr/>
    </dgm:pt>
    <dgm:pt modelId="{E124DDE8-539B-4935-A11C-EFC135192EED}" type="pres">
      <dgm:prSet presAssocID="{C5564D0A-9120-4D39-823F-9790F3A1CB99}" presName="aSpace" presStyleCnt="0"/>
      <dgm:spPr/>
    </dgm:pt>
    <dgm:pt modelId="{DE4843AC-22C1-421A-A034-CC976AEE7499}" type="pres">
      <dgm:prSet presAssocID="{2C036F86-7064-40C7-AFD7-15A3A816773F}" presName="aNode" presStyleLbl="fgAcc1" presStyleIdx="1" presStyleCnt="4">
        <dgm:presLayoutVars>
          <dgm:bulletEnabled val="1"/>
        </dgm:presLayoutVars>
      </dgm:prSet>
      <dgm:spPr/>
    </dgm:pt>
    <dgm:pt modelId="{C82366FD-AB9C-462E-AAF5-0F7C6CF52F1F}" type="pres">
      <dgm:prSet presAssocID="{2C036F86-7064-40C7-AFD7-15A3A816773F}" presName="aSpace" presStyleCnt="0"/>
      <dgm:spPr/>
    </dgm:pt>
    <dgm:pt modelId="{0741F88D-8557-4C94-9A83-4B7AD82E0FB4}" type="pres">
      <dgm:prSet presAssocID="{C6EE765E-8E63-4772-B77D-3B43D6DFD5C8}" presName="aNode" presStyleLbl="fgAcc1" presStyleIdx="2" presStyleCnt="4">
        <dgm:presLayoutVars>
          <dgm:bulletEnabled val="1"/>
        </dgm:presLayoutVars>
      </dgm:prSet>
      <dgm:spPr/>
    </dgm:pt>
    <dgm:pt modelId="{2C508C2F-1E6F-4016-A14D-A78AB2AACCD9}" type="pres">
      <dgm:prSet presAssocID="{C6EE765E-8E63-4772-B77D-3B43D6DFD5C8}" presName="aSpace" presStyleCnt="0"/>
      <dgm:spPr/>
    </dgm:pt>
    <dgm:pt modelId="{0FF0150A-ABF8-49EA-A61A-11B84EE30EBA}" type="pres">
      <dgm:prSet presAssocID="{5ED08261-D1BB-4189-99DA-7EA31EB8BA06}" presName="aNode" presStyleLbl="fgAcc1" presStyleIdx="3" presStyleCnt="4">
        <dgm:presLayoutVars>
          <dgm:bulletEnabled val="1"/>
        </dgm:presLayoutVars>
      </dgm:prSet>
      <dgm:spPr/>
    </dgm:pt>
    <dgm:pt modelId="{73739D9F-6906-460B-869A-C2E775CCFBB7}" type="pres">
      <dgm:prSet presAssocID="{5ED08261-D1BB-4189-99DA-7EA31EB8BA06}" presName="aSpace" presStyleCnt="0"/>
      <dgm:spPr/>
    </dgm:pt>
  </dgm:ptLst>
  <dgm:cxnLst>
    <dgm:cxn modelId="{87B93A0E-8626-4116-B3D5-0031F257D00B}" type="presOf" srcId="{C6EE765E-8E63-4772-B77D-3B43D6DFD5C8}" destId="{0741F88D-8557-4C94-9A83-4B7AD82E0FB4}" srcOrd="0" destOrd="0" presId="urn:microsoft.com/office/officeart/2005/8/layout/pyramid2"/>
    <dgm:cxn modelId="{C0CD3C3A-4562-4AF1-BED4-5E68DBD66192}" srcId="{9822BACF-3ACC-478D-98FC-6BBAC786D13B}" destId="{2C036F86-7064-40C7-AFD7-15A3A816773F}" srcOrd="1" destOrd="0" parTransId="{826D48FD-8C01-4AE9-9C23-DA191D47533C}" sibTransId="{540EDC4D-9E98-4AF3-930A-5B507197D67F}"/>
    <dgm:cxn modelId="{1244A640-479E-4CAD-9ADD-BAD4B14B7B9D}" type="presOf" srcId="{C5564D0A-9120-4D39-823F-9790F3A1CB99}" destId="{6DEBE079-B6BD-4D65-9224-7219627E6186}" srcOrd="0" destOrd="0" presId="urn:microsoft.com/office/officeart/2005/8/layout/pyramid2"/>
    <dgm:cxn modelId="{EE15ED70-77B7-4EB9-BD76-5B70E86CF690}" type="presOf" srcId="{5ED08261-D1BB-4189-99DA-7EA31EB8BA06}" destId="{0FF0150A-ABF8-49EA-A61A-11B84EE30EBA}" srcOrd="0" destOrd="0" presId="urn:microsoft.com/office/officeart/2005/8/layout/pyramid2"/>
    <dgm:cxn modelId="{3CC1C180-7085-4230-82AE-8335D8E83BA3}" srcId="{9822BACF-3ACC-478D-98FC-6BBAC786D13B}" destId="{C6EE765E-8E63-4772-B77D-3B43D6DFD5C8}" srcOrd="2" destOrd="0" parTransId="{79881AC4-C5DB-4AD2-95D5-8D463CD2111C}" sibTransId="{8E8A0C2F-F21A-4A43-AA08-AA7BC545BEC2}"/>
    <dgm:cxn modelId="{B21FC98D-A6FE-4B14-BCD1-8C06942CF8C9}" srcId="{9822BACF-3ACC-478D-98FC-6BBAC786D13B}" destId="{C5564D0A-9120-4D39-823F-9790F3A1CB99}" srcOrd="0" destOrd="0" parTransId="{8E859236-F7A7-4ED9-97BC-EB13ADBE38F1}" sibTransId="{C56F2BC1-3DCB-48AA-90A0-A1F27901556A}"/>
    <dgm:cxn modelId="{A150338E-41E2-4EB6-84E5-71766413D396}" srcId="{9822BACF-3ACC-478D-98FC-6BBAC786D13B}" destId="{5ED08261-D1BB-4189-99DA-7EA31EB8BA06}" srcOrd="3" destOrd="0" parTransId="{D81D47FA-F246-46CC-BF80-3C82010EF0FE}" sibTransId="{E2EDD779-0035-4581-AFCE-54933E35A5FF}"/>
    <dgm:cxn modelId="{1CBFAB8F-E0B2-4BE7-85C4-57CC49CEC7BD}" type="presOf" srcId="{9822BACF-3ACC-478D-98FC-6BBAC786D13B}" destId="{4FDFBB34-B325-4266-AB9F-BE47F270F151}" srcOrd="0" destOrd="0" presId="urn:microsoft.com/office/officeart/2005/8/layout/pyramid2"/>
    <dgm:cxn modelId="{7112C2D7-5D07-4236-90FF-16C7FF754F26}" type="presOf" srcId="{2C036F86-7064-40C7-AFD7-15A3A816773F}" destId="{DE4843AC-22C1-421A-A034-CC976AEE7499}" srcOrd="0" destOrd="0" presId="urn:microsoft.com/office/officeart/2005/8/layout/pyramid2"/>
    <dgm:cxn modelId="{91376595-40A8-41E9-861E-A8555B11890F}" type="presParOf" srcId="{4FDFBB34-B325-4266-AB9F-BE47F270F151}" destId="{17EE075F-89EA-4FB3-8791-D56F5CF92291}" srcOrd="0" destOrd="0" presId="urn:microsoft.com/office/officeart/2005/8/layout/pyramid2"/>
    <dgm:cxn modelId="{39BFFAED-B745-48D6-B5DF-C236B60CD871}" type="presParOf" srcId="{4FDFBB34-B325-4266-AB9F-BE47F270F151}" destId="{B66893C5-5127-4088-905E-DFD003ABEC26}" srcOrd="1" destOrd="0" presId="urn:microsoft.com/office/officeart/2005/8/layout/pyramid2"/>
    <dgm:cxn modelId="{F668F678-9781-413D-99CB-02E47786B163}" type="presParOf" srcId="{B66893C5-5127-4088-905E-DFD003ABEC26}" destId="{6DEBE079-B6BD-4D65-9224-7219627E6186}" srcOrd="0" destOrd="0" presId="urn:microsoft.com/office/officeart/2005/8/layout/pyramid2"/>
    <dgm:cxn modelId="{A3AFCD43-C827-43FA-A4B9-0FCAE0ED81EB}" type="presParOf" srcId="{B66893C5-5127-4088-905E-DFD003ABEC26}" destId="{E124DDE8-539B-4935-A11C-EFC135192EED}" srcOrd="1" destOrd="0" presId="urn:microsoft.com/office/officeart/2005/8/layout/pyramid2"/>
    <dgm:cxn modelId="{9396444F-09B3-42AA-BE0A-9878A7AFA157}" type="presParOf" srcId="{B66893C5-5127-4088-905E-DFD003ABEC26}" destId="{DE4843AC-22C1-421A-A034-CC976AEE7499}" srcOrd="2" destOrd="0" presId="urn:microsoft.com/office/officeart/2005/8/layout/pyramid2"/>
    <dgm:cxn modelId="{6683BE1C-198D-4497-88A0-87C0211025F6}" type="presParOf" srcId="{B66893C5-5127-4088-905E-DFD003ABEC26}" destId="{C82366FD-AB9C-462E-AAF5-0F7C6CF52F1F}" srcOrd="3" destOrd="0" presId="urn:microsoft.com/office/officeart/2005/8/layout/pyramid2"/>
    <dgm:cxn modelId="{DD93B3C3-7777-4700-BE77-B043CD8B3422}" type="presParOf" srcId="{B66893C5-5127-4088-905E-DFD003ABEC26}" destId="{0741F88D-8557-4C94-9A83-4B7AD82E0FB4}" srcOrd="4" destOrd="0" presId="urn:microsoft.com/office/officeart/2005/8/layout/pyramid2"/>
    <dgm:cxn modelId="{9165D389-56A2-4D69-B3D9-8255F880940D}" type="presParOf" srcId="{B66893C5-5127-4088-905E-DFD003ABEC26}" destId="{2C508C2F-1E6F-4016-A14D-A78AB2AACCD9}" srcOrd="5" destOrd="0" presId="urn:microsoft.com/office/officeart/2005/8/layout/pyramid2"/>
    <dgm:cxn modelId="{40D8A7D7-AF44-4064-A55C-8AE80CC63A33}" type="presParOf" srcId="{B66893C5-5127-4088-905E-DFD003ABEC26}" destId="{0FF0150A-ABF8-49EA-A61A-11B84EE30EBA}" srcOrd="6" destOrd="0" presId="urn:microsoft.com/office/officeart/2005/8/layout/pyramid2"/>
    <dgm:cxn modelId="{2294F4A5-CFE6-495D-A79E-448FB7464480}" type="presParOf" srcId="{B66893C5-5127-4088-905E-DFD003ABEC26}" destId="{73739D9F-6906-460B-869A-C2E775CCFBB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845FB-07CE-46D7-A6A4-2B54A72D2C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DAA5C14-C0D6-40EE-A68F-315324DA1CC6}">
      <dgm:prSet/>
      <dgm:spPr/>
      <dgm:t>
        <a:bodyPr/>
        <a:lstStyle/>
        <a:p>
          <a:r>
            <a:rPr lang="es-PE" b="1" dirty="0"/>
            <a:t>Ellos obedecieron.   </a:t>
          </a:r>
        </a:p>
        <a:p>
          <a:r>
            <a:rPr lang="es-PE" b="1" dirty="0"/>
            <a:t>(</a:t>
          </a:r>
          <a:r>
            <a:rPr lang="es-PE" dirty="0" err="1"/>
            <a:t>Lc</a:t>
          </a:r>
          <a:r>
            <a:rPr lang="es-PE" dirty="0"/>
            <a:t> 24:49; </a:t>
          </a:r>
          <a:r>
            <a:rPr lang="es-PE" dirty="0" err="1"/>
            <a:t>Hch</a:t>
          </a:r>
          <a:r>
            <a:rPr lang="es-PE" dirty="0"/>
            <a:t> 1:4)</a:t>
          </a:r>
        </a:p>
      </dgm:t>
    </dgm:pt>
    <dgm:pt modelId="{85B183B6-926F-42E6-BEA8-B614B2C56BFD}" type="parTrans" cxnId="{647FA41B-BA7B-48F7-BA0E-32715B70F56B}">
      <dgm:prSet/>
      <dgm:spPr/>
      <dgm:t>
        <a:bodyPr/>
        <a:lstStyle/>
        <a:p>
          <a:endParaRPr lang="es-PE"/>
        </a:p>
      </dgm:t>
    </dgm:pt>
    <dgm:pt modelId="{AAFA0F30-EFB6-4344-A117-FC3B7C8CC5CD}" type="sibTrans" cxnId="{647FA41B-BA7B-48F7-BA0E-32715B70F56B}">
      <dgm:prSet/>
      <dgm:spPr/>
      <dgm:t>
        <a:bodyPr/>
        <a:lstStyle/>
        <a:p>
          <a:endParaRPr lang="es-PE"/>
        </a:p>
      </dgm:t>
    </dgm:pt>
    <dgm:pt modelId="{2B988FD0-AED7-4E3A-BFFD-26BC29D46B92}">
      <dgm:prSet/>
      <dgm:spPr/>
      <dgm:t>
        <a:bodyPr/>
        <a:lstStyle/>
        <a:p>
          <a:r>
            <a:rPr lang="es-PE" b="1"/>
            <a:t>Ellos oraron. </a:t>
          </a:r>
          <a:r>
            <a:rPr lang="es-PE"/>
            <a:t>(Hch 1:13-14).</a:t>
          </a:r>
        </a:p>
      </dgm:t>
    </dgm:pt>
    <dgm:pt modelId="{E23A5202-A875-44B3-8816-195788462E42}" type="parTrans" cxnId="{9DCAE70D-23A7-4C53-ABFE-B21C44FA65F1}">
      <dgm:prSet/>
      <dgm:spPr/>
      <dgm:t>
        <a:bodyPr/>
        <a:lstStyle/>
        <a:p>
          <a:endParaRPr lang="es-PE"/>
        </a:p>
      </dgm:t>
    </dgm:pt>
    <dgm:pt modelId="{E4F8F872-AD11-43B0-9B69-83D2CEB1D572}" type="sibTrans" cxnId="{9DCAE70D-23A7-4C53-ABFE-B21C44FA65F1}">
      <dgm:prSet/>
      <dgm:spPr/>
      <dgm:t>
        <a:bodyPr/>
        <a:lstStyle/>
        <a:p>
          <a:endParaRPr lang="es-PE"/>
        </a:p>
      </dgm:t>
    </dgm:pt>
    <dgm:pt modelId="{162905B3-3414-4735-8140-0061B9346E0A}">
      <dgm:prSet/>
      <dgm:spPr/>
      <dgm:t>
        <a:bodyPr/>
        <a:lstStyle/>
        <a:p>
          <a:r>
            <a:rPr lang="es-MX" b="1"/>
            <a:t>Ellos basaron sus creencias en la Biblia. </a:t>
          </a:r>
          <a:r>
            <a:rPr lang="es-PE" i="1"/>
            <a:t>(Hch 1:16).</a:t>
          </a:r>
          <a:endParaRPr lang="es-PE"/>
        </a:p>
      </dgm:t>
    </dgm:pt>
    <dgm:pt modelId="{A2EF5F09-E38D-4E8E-B8CE-C7A03D8CBF50}" type="parTrans" cxnId="{DD4DE8EE-381D-4052-9904-6B5DB716CB2A}">
      <dgm:prSet/>
      <dgm:spPr/>
      <dgm:t>
        <a:bodyPr/>
        <a:lstStyle/>
        <a:p>
          <a:endParaRPr lang="es-PE"/>
        </a:p>
      </dgm:t>
    </dgm:pt>
    <dgm:pt modelId="{7E86C9D5-B7EA-426D-AF5A-753E0C4A3103}" type="sibTrans" cxnId="{DD4DE8EE-381D-4052-9904-6B5DB716CB2A}">
      <dgm:prSet/>
      <dgm:spPr/>
      <dgm:t>
        <a:bodyPr/>
        <a:lstStyle/>
        <a:p>
          <a:endParaRPr lang="es-PE"/>
        </a:p>
      </dgm:t>
    </dgm:pt>
    <dgm:pt modelId="{2935D5F0-43C4-4DCB-BF59-2C9DB586972E}" type="pres">
      <dgm:prSet presAssocID="{061845FB-07CE-46D7-A6A4-2B54A72D2C42}" presName="compositeShape" presStyleCnt="0">
        <dgm:presLayoutVars>
          <dgm:chMax val="7"/>
          <dgm:dir/>
          <dgm:resizeHandles val="exact"/>
        </dgm:presLayoutVars>
      </dgm:prSet>
      <dgm:spPr/>
    </dgm:pt>
    <dgm:pt modelId="{B13CEC90-8D1D-4609-B243-37978E8B7E06}" type="pres">
      <dgm:prSet presAssocID="{ADAA5C14-C0D6-40EE-A68F-315324DA1CC6}" presName="circ1" presStyleLbl="vennNode1" presStyleIdx="0" presStyleCnt="3"/>
      <dgm:spPr/>
    </dgm:pt>
    <dgm:pt modelId="{62E72FA8-002C-4736-8966-127731EB8580}" type="pres">
      <dgm:prSet presAssocID="{ADAA5C14-C0D6-40EE-A68F-315324DA1CC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F2F2D4-5835-43EF-9F2E-2E717BCD5A06}" type="pres">
      <dgm:prSet presAssocID="{2B988FD0-AED7-4E3A-BFFD-26BC29D46B92}" presName="circ2" presStyleLbl="vennNode1" presStyleIdx="1" presStyleCnt="3"/>
      <dgm:spPr/>
    </dgm:pt>
    <dgm:pt modelId="{52D928C9-4F60-4B13-8DFC-AAF268CB2A2E}" type="pres">
      <dgm:prSet presAssocID="{2B988FD0-AED7-4E3A-BFFD-26BC29D46B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9BC445-0D75-4B9F-8267-93E212F92C7F}" type="pres">
      <dgm:prSet presAssocID="{162905B3-3414-4735-8140-0061B9346E0A}" presName="circ3" presStyleLbl="vennNode1" presStyleIdx="2" presStyleCnt="3"/>
      <dgm:spPr/>
    </dgm:pt>
    <dgm:pt modelId="{B1264913-96DA-4A7B-8AD9-0354C20CE205}" type="pres">
      <dgm:prSet presAssocID="{162905B3-3414-4735-8140-0061B9346E0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DCAE70D-23A7-4C53-ABFE-B21C44FA65F1}" srcId="{061845FB-07CE-46D7-A6A4-2B54A72D2C42}" destId="{2B988FD0-AED7-4E3A-BFFD-26BC29D46B92}" srcOrd="1" destOrd="0" parTransId="{E23A5202-A875-44B3-8816-195788462E42}" sibTransId="{E4F8F872-AD11-43B0-9B69-83D2CEB1D572}"/>
    <dgm:cxn modelId="{647FA41B-BA7B-48F7-BA0E-32715B70F56B}" srcId="{061845FB-07CE-46D7-A6A4-2B54A72D2C42}" destId="{ADAA5C14-C0D6-40EE-A68F-315324DA1CC6}" srcOrd="0" destOrd="0" parTransId="{85B183B6-926F-42E6-BEA8-B614B2C56BFD}" sibTransId="{AAFA0F30-EFB6-4344-A117-FC3B7C8CC5CD}"/>
    <dgm:cxn modelId="{FCFBEC1C-2DE1-47D9-AC63-25BAFA5C901E}" type="presOf" srcId="{ADAA5C14-C0D6-40EE-A68F-315324DA1CC6}" destId="{62E72FA8-002C-4736-8966-127731EB8580}" srcOrd="1" destOrd="0" presId="urn:microsoft.com/office/officeart/2005/8/layout/venn1"/>
    <dgm:cxn modelId="{D9F37321-45CE-42AD-A67D-ADB816A29289}" type="presOf" srcId="{061845FB-07CE-46D7-A6A4-2B54A72D2C42}" destId="{2935D5F0-43C4-4DCB-BF59-2C9DB586972E}" srcOrd="0" destOrd="0" presId="urn:microsoft.com/office/officeart/2005/8/layout/venn1"/>
    <dgm:cxn modelId="{BFA39261-4AD1-4645-8600-FE95BE12A97C}" type="presOf" srcId="{162905B3-3414-4735-8140-0061B9346E0A}" destId="{E69BC445-0D75-4B9F-8267-93E212F92C7F}" srcOrd="0" destOrd="0" presId="urn:microsoft.com/office/officeart/2005/8/layout/venn1"/>
    <dgm:cxn modelId="{19407644-6C63-4009-B8B6-122FA86D36CF}" type="presOf" srcId="{162905B3-3414-4735-8140-0061B9346E0A}" destId="{B1264913-96DA-4A7B-8AD9-0354C20CE205}" srcOrd="1" destOrd="0" presId="urn:microsoft.com/office/officeart/2005/8/layout/venn1"/>
    <dgm:cxn modelId="{8A3FD275-87F8-45BA-ABF4-8FDC0A97622E}" type="presOf" srcId="{ADAA5C14-C0D6-40EE-A68F-315324DA1CC6}" destId="{B13CEC90-8D1D-4609-B243-37978E8B7E06}" srcOrd="0" destOrd="0" presId="urn:microsoft.com/office/officeart/2005/8/layout/venn1"/>
    <dgm:cxn modelId="{FC07A67A-8E0A-4ECC-BBE9-9988C7D915C8}" type="presOf" srcId="{2B988FD0-AED7-4E3A-BFFD-26BC29D46B92}" destId="{52D928C9-4F60-4B13-8DFC-AAF268CB2A2E}" srcOrd="1" destOrd="0" presId="urn:microsoft.com/office/officeart/2005/8/layout/venn1"/>
    <dgm:cxn modelId="{181121D8-4372-4D00-9CA7-605993599DA2}" type="presOf" srcId="{2B988FD0-AED7-4E3A-BFFD-26BC29D46B92}" destId="{D6F2F2D4-5835-43EF-9F2E-2E717BCD5A06}" srcOrd="0" destOrd="0" presId="urn:microsoft.com/office/officeart/2005/8/layout/venn1"/>
    <dgm:cxn modelId="{DD4DE8EE-381D-4052-9904-6B5DB716CB2A}" srcId="{061845FB-07CE-46D7-A6A4-2B54A72D2C42}" destId="{162905B3-3414-4735-8140-0061B9346E0A}" srcOrd="2" destOrd="0" parTransId="{A2EF5F09-E38D-4E8E-B8CE-C7A03D8CBF50}" sibTransId="{7E86C9D5-B7EA-426D-AF5A-753E0C4A3103}"/>
    <dgm:cxn modelId="{2B38C42C-9542-4F5A-98DE-D93573155E64}" type="presParOf" srcId="{2935D5F0-43C4-4DCB-BF59-2C9DB586972E}" destId="{B13CEC90-8D1D-4609-B243-37978E8B7E06}" srcOrd="0" destOrd="0" presId="urn:microsoft.com/office/officeart/2005/8/layout/venn1"/>
    <dgm:cxn modelId="{88AD47AA-C7C2-4F2A-B694-8A51D8FE024D}" type="presParOf" srcId="{2935D5F0-43C4-4DCB-BF59-2C9DB586972E}" destId="{62E72FA8-002C-4736-8966-127731EB8580}" srcOrd="1" destOrd="0" presId="urn:microsoft.com/office/officeart/2005/8/layout/venn1"/>
    <dgm:cxn modelId="{8D9123F8-2E03-4A3C-8623-668CCAF108CE}" type="presParOf" srcId="{2935D5F0-43C4-4DCB-BF59-2C9DB586972E}" destId="{D6F2F2D4-5835-43EF-9F2E-2E717BCD5A06}" srcOrd="2" destOrd="0" presId="urn:microsoft.com/office/officeart/2005/8/layout/venn1"/>
    <dgm:cxn modelId="{0E84C290-5A66-4985-B542-DBDFEB55503F}" type="presParOf" srcId="{2935D5F0-43C4-4DCB-BF59-2C9DB586972E}" destId="{52D928C9-4F60-4B13-8DFC-AAF268CB2A2E}" srcOrd="3" destOrd="0" presId="urn:microsoft.com/office/officeart/2005/8/layout/venn1"/>
    <dgm:cxn modelId="{29B4528E-9A91-441E-9FE6-7ABED6B3AC32}" type="presParOf" srcId="{2935D5F0-43C4-4DCB-BF59-2C9DB586972E}" destId="{E69BC445-0D75-4B9F-8267-93E212F92C7F}" srcOrd="4" destOrd="0" presId="urn:microsoft.com/office/officeart/2005/8/layout/venn1"/>
    <dgm:cxn modelId="{D7191767-9468-4671-8061-EC8E874F0851}" type="presParOf" srcId="{2935D5F0-43C4-4DCB-BF59-2C9DB586972E}" destId="{B1264913-96DA-4A7B-8AD9-0354C20CE20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7EE801-1295-4DEA-89E4-09CE254750D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B254630-A725-4F3A-A8D6-D46EA4E56EEE}">
      <dgm:prSet phldrT="[Texto]" custT="1"/>
      <dgm:spPr/>
      <dgm:t>
        <a:bodyPr/>
        <a:lstStyle/>
        <a:p>
          <a:r>
            <a:rPr lang="es-PE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rPr>
            <a:t>TRANSFERENCIA</a:t>
          </a:r>
        </a:p>
      </dgm:t>
    </dgm:pt>
    <dgm:pt modelId="{9708BDDE-9BC0-41EE-8DA4-742BF0C366C6}" type="parTrans" cxnId="{28091AFA-5452-40ED-9BE8-B666F818768F}">
      <dgm:prSet/>
      <dgm:spPr/>
      <dgm:t>
        <a:bodyPr/>
        <a:lstStyle/>
        <a:p>
          <a:endParaRPr lang="es-PE"/>
        </a:p>
      </dgm:t>
    </dgm:pt>
    <dgm:pt modelId="{F829F246-FBAE-4376-B045-DA9A77A109C1}" type="sibTrans" cxnId="{28091AFA-5452-40ED-9BE8-B666F818768F}">
      <dgm:prSet/>
      <dgm:spPr/>
      <dgm:t>
        <a:bodyPr/>
        <a:lstStyle/>
        <a:p>
          <a:endParaRPr lang="es-PE"/>
        </a:p>
      </dgm:t>
    </dgm:pt>
    <dgm:pt modelId="{6A8234A4-BF58-4599-903D-362710215AE9}">
      <dgm:prSet phldrT="[Texto]" custT="1"/>
      <dgm:spPr/>
      <dgm:t>
        <a:bodyPr/>
        <a:lstStyle/>
        <a:p>
          <a:r>
            <a:rPr lang="es-PE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rPr>
            <a:t>SEÑAL</a:t>
          </a:r>
        </a:p>
      </dgm:t>
    </dgm:pt>
    <dgm:pt modelId="{42693ED2-D8CF-49A9-8983-B9AB5B5F59D5}" type="parTrans" cxnId="{DCE59AAC-E263-44E8-957A-F6B3CB86DE3F}">
      <dgm:prSet/>
      <dgm:spPr/>
      <dgm:t>
        <a:bodyPr/>
        <a:lstStyle/>
        <a:p>
          <a:endParaRPr lang="es-PE"/>
        </a:p>
      </dgm:t>
    </dgm:pt>
    <dgm:pt modelId="{F34D358A-D06B-4F4B-A1E8-55C6ECEFAD87}" type="sibTrans" cxnId="{DCE59AAC-E263-44E8-957A-F6B3CB86DE3F}">
      <dgm:prSet/>
      <dgm:spPr/>
      <dgm:t>
        <a:bodyPr/>
        <a:lstStyle/>
        <a:p>
          <a:endParaRPr lang="es-PE"/>
        </a:p>
      </dgm:t>
    </dgm:pt>
    <dgm:pt modelId="{0284FAD9-5C8D-4B37-82AA-8C35721ACF45}">
      <dgm:prSet phldrT="[Texto]" custT="1"/>
      <dgm:spPr/>
      <dgm:t>
        <a:bodyPr/>
        <a:lstStyle/>
        <a:p>
          <a:r>
            <a:rPr lang="es-PE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rPr>
            <a:t>HABILIDAD</a:t>
          </a:r>
        </a:p>
      </dgm:t>
    </dgm:pt>
    <dgm:pt modelId="{1D578C17-4F97-45F4-A854-2E337A88AF8E}" type="parTrans" cxnId="{1583BA09-2242-48A7-AD36-A60367783CAC}">
      <dgm:prSet/>
      <dgm:spPr/>
      <dgm:t>
        <a:bodyPr/>
        <a:lstStyle/>
        <a:p>
          <a:endParaRPr lang="es-PE"/>
        </a:p>
      </dgm:t>
    </dgm:pt>
    <dgm:pt modelId="{4182BC64-6530-465E-9F9B-954EB705DCBC}" type="sibTrans" cxnId="{1583BA09-2242-48A7-AD36-A60367783CAC}">
      <dgm:prSet/>
      <dgm:spPr/>
      <dgm:t>
        <a:bodyPr/>
        <a:lstStyle/>
        <a:p>
          <a:endParaRPr lang="es-PE"/>
        </a:p>
      </dgm:t>
    </dgm:pt>
    <dgm:pt modelId="{8A120EBE-3553-4C78-B088-27BE23DC5731}" type="pres">
      <dgm:prSet presAssocID="{797EE801-1295-4DEA-89E4-09CE254750D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572BA3B-3BF1-4537-831C-7AC56B165968}" type="pres">
      <dgm:prSet presAssocID="{1B254630-A725-4F3A-A8D6-D46EA4E56EEE}" presName="Accent1" presStyleCnt="0"/>
      <dgm:spPr/>
    </dgm:pt>
    <dgm:pt modelId="{5EC19AC3-B87A-4572-BEE2-49EE2A437DD1}" type="pres">
      <dgm:prSet presAssocID="{1B254630-A725-4F3A-A8D6-D46EA4E56EEE}" presName="Accent" presStyleLbl="node1" presStyleIdx="0" presStyleCnt="3" custScaleX="116472"/>
      <dgm:spPr/>
    </dgm:pt>
    <dgm:pt modelId="{0C061CC3-63FA-446E-9BBD-3C7A7EA037E4}" type="pres">
      <dgm:prSet presAssocID="{1B254630-A725-4F3A-A8D6-D46EA4E56EEE}" presName="Parent1" presStyleLbl="revTx" presStyleIdx="0" presStyleCnt="3" custScaleX="155040" custScaleY="141332">
        <dgm:presLayoutVars>
          <dgm:chMax val="1"/>
          <dgm:chPref val="1"/>
          <dgm:bulletEnabled val="1"/>
        </dgm:presLayoutVars>
      </dgm:prSet>
      <dgm:spPr/>
    </dgm:pt>
    <dgm:pt modelId="{30878986-B68D-4D28-AB26-C477BEE5DE52}" type="pres">
      <dgm:prSet presAssocID="{6A8234A4-BF58-4599-903D-362710215AE9}" presName="Accent2" presStyleCnt="0"/>
      <dgm:spPr/>
    </dgm:pt>
    <dgm:pt modelId="{70B3678F-E931-4154-BB47-411F19C0BC97}" type="pres">
      <dgm:prSet presAssocID="{6A8234A4-BF58-4599-903D-362710215AE9}" presName="Accent" presStyleLbl="node1" presStyleIdx="1" presStyleCnt="3" custScaleX="110072" custScaleY="102178"/>
      <dgm:spPr/>
    </dgm:pt>
    <dgm:pt modelId="{ECDC0135-3042-48BE-96FE-4A3AE9CCD5C5}" type="pres">
      <dgm:prSet presAssocID="{6A8234A4-BF58-4599-903D-362710215AE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2ADFDA4-D10C-4E77-A541-2A2767B08BB7}" type="pres">
      <dgm:prSet presAssocID="{0284FAD9-5C8D-4B37-82AA-8C35721ACF45}" presName="Accent3" presStyleCnt="0"/>
      <dgm:spPr/>
    </dgm:pt>
    <dgm:pt modelId="{67651434-436B-4EC7-BA49-047079E846CF}" type="pres">
      <dgm:prSet presAssocID="{0284FAD9-5C8D-4B37-82AA-8C35721ACF45}" presName="Accent" presStyleLbl="node1" presStyleIdx="2" presStyleCnt="3"/>
      <dgm:spPr/>
    </dgm:pt>
    <dgm:pt modelId="{8D333EE1-F888-4F71-8BDF-C170895AF0AC}" type="pres">
      <dgm:prSet presAssocID="{0284FAD9-5C8D-4B37-82AA-8C35721ACF4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583BA09-2242-48A7-AD36-A60367783CAC}" srcId="{797EE801-1295-4DEA-89E4-09CE254750D4}" destId="{0284FAD9-5C8D-4B37-82AA-8C35721ACF45}" srcOrd="2" destOrd="0" parTransId="{1D578C17-4F97-45F4-A854-2E337A88AF8E}" sibTransId="{4182BC64-6530-465E-9F9B-954EB705DCBC}"/>
    <dgm:cxn modelId="{B493CF11-E89E-40C3-97C5-8F41F26756D6}" type="presOf" srcId="{797EE801-1295-4DEA-89E4-09CE254750D4}" destId="{8A120EBE-3553-4C78-B088-27BE23DC5731}" srcOrd="0" destOrd="0" presId="urn:microsoft.com/office/officeart/2009/layout/CircleArrowProcess"/>
    <dgm:cxn modelId="{311F2B68-8807-4947-AE4C-9E6ECA74C2A1}" type="presOf" srcId="{1B254630-A725-4F3A-A8D6-D46EA4E56EEE}" destId="{0C061CC3-63FA-446E-9BBD-3C7A7EA037E4}" srcOrd="0" destOrd="0" presId="urn:microsoft.com/office/officeart/2009/layout/CircleArrowProcess"/>
    <dgm:cxn modelId="{51D66990-6C4E-46E7-A42A-4003886BE45D}" type="presOf" srcId="{6A8234A4-BF58-4599-903D-362710215AE9}" destId="{ECDC0135-3042-48BE-96FE-4A3AE9CCD5C5}" srcOrd="0" destOrd="0" presId="urn:microsoft.com/office/officeart/2009/layout/CircleArrowProcess"/>
    <dgm:cxn modelId="{2FD7E698-4EBC-4595-A4BD-29E576358EB7}" type="presOf" srcId="{0284FAD9-5C8D-4B37-82AA-8C35721ACF45}" destId="{8D333EE1-F888-4F71-8BDF-C170895AF0AC}" srcOrd="0" destOrd="0" presId="urn:microsoft.com/office/officeart/2009/layout/CircleArrowProcess"/>
    <dgm:cxn modelId="{DCE59AAC-E263-44E8-957A-F6B3CB86DE3F}" srcId="{797EE801-1295-4DEA-89E4-09CE254750D4}" destId="{6A8234A4-BF58-4599-903D-362710215AE9}" srcOrd="1" destOrd="0" parTransId="{42693ED2-D8CF-49A9-8983-B9AB5B5F59D5}" sibTransId="{F34D358A-D06B-4F4B-A1E8-55C6ECEFAD87}"/>
    <dgm:cxn modelId="{28091AFA-5452-40ED-9BE8-B666F818768F}" srcId="{797EE801-1295-4DEA-89E4-09CE254750D4}" destId="{1B254630-A725-4F3A-A8D6-D46EA4E56EEE}" srcOrd="0" destOrd="0" parTransId="{9708BDDE-9BC0-41EE-8DA4-742BF0C366C6}" sibTransId="{F829F246-FBAE-4376-B045-DA9A77A109C1}"/>
    <dgm:cxn modelId="{F2C8AD43-4CB6-44DF-88BB-9A7D53E883ED}" type="presParOf" srcId="{8A120EBE-3553-4C78-B088-27BE23DC5731}" destId="{3572BA3B-3BF1-4537-831C-7AC56B165968}" srcOrd="0" destOrd="0" presId="urn:microsoft.com/office/officeart/2009/layout/CircleArrowProcess"/>
    <dgm:cxn modelId="{BE52D46B-BC7D-40E9-8866-40FD05F0AD38}" type="presParOf" srcId="{3572BA3B-3BF1-4537-831C-7AC56B165968}" destId="{5EC19AC3-B87A-4572-BEE2-49EE2A437DD1}" srcOrd="0" destOrd="0" presId="urn:microsoft.com/office/officeart/2009/layout/CircleArrowProcess"/>
    <dgm:cxn modelId="{2D90FFA1-B017-40FA-BBA7-9BC8505F99A4}" type="presParOf" srcId="{8A120EBE-3553-4C78-B088-27BE23DC5731}" destId="{0C061CC3-63FA-446E-9BBD-3C7A7EA037E4}" srcOrd="1" destOrd="0" presId="urn:microsoft.com/office/officeart/2009/layout/CircleArrowProcess"/>
    <dgm:cxn modelId="{E11CC8C9-634B-43FF-A610-D1BA2728EB38}" type="presParOf" srcId="{8A120EBE-3553-4C78-B088-27BE23DC5731}" destId="{30878986-B68D-4D28-AB26-C477BEE5DE52}" srcOrd="2" destOrd="0" presId="urn:microsoft.com/office/officeart/2009/layout/CircleArrowProcess"/>
    <dgm:cxn modelId="{EF993F19-6A91-4E0A-B962-32287544D2B3}" type="presParOf" srcId="{30878986-B68D-4D28-AB26-C477BEE5DE52}" destId="{70B3678F-E931-4154-BB47-411F19C0BC97}" srcOrd="0" destOrd="0" presId="urn:microsoft.com/office/officeart/2009/layout/CircleArrowProcess"/>
    <dgm:cxn modelId="{033373B8-5F61-469D-814D-1CE4DD044BB5}" type="presParOf" srcId="{8A120EBE-3553-4C78-B088-27BE23DC5731}" destId="{ECDC0135-3042-48BE-96FE-4A3AE9CCD5C5}" srcOrd="3" destOrd="0" presId="urn:microsoft.com/office/officeart/2009/layout/CircleArrowProcess"/>
    <dgm:cxn modelId="{7104660F-548F-4BA8-AA36-CFF0F3DCC537}" type="presParOf" srcId="{8A120EBE-3553-4C78-B088-27BE23DC5731}" destId="{72ADFDA4-D10C-4E77-A541-2A2767B08BB7}" srcOrd="4" destOrd="0" presId="urn:microsoft.com/office/officeart/2009/layout/CircleArrowProcess"/>
    <dgm:cxn modelId="{CE66CD7C-1CDB-4E94-88E7-C8DC411448BC}" type="presParOf" srcId="{72ADFDA4-D10C-4E77-A541-2A2767B08BB7}" destId="{67651434-436B-4EC7-BA49-047079E846CF}" srcOrd="0" destOrd="0" presId="urn:microsoft.com/office/officeart/2009/layout/CircleArrowProcess"/>
    <dgm:cxn modelId="{E36F16FC-A19C-4740-A821-7D9ECDCF7252}" type="presParOf" srcId="{8A120EBE-3553-4C78-B088-27BE23DC5731}" destId="{8D333EE1-F888-4F71-8BDF-C170895AF0A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95BA7F-A2EB-4733-8B2F-00009895442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1A18B80-B480-4CBD-9CC0-5BB25A25DC94}">
      <dgm:prSet/>
      <dgm:spPr/>
      <dgm:t>
        <a:bodyPr/>
        <a:lstStyle/>
        <a:p>
          <a:pPr algn="l"/>
          <a:r>
            <a:rPr lang="es-MX" b="1" dirty="0"/>
            <a:t>A. Valoramos hablar en lenguas porque la Biblia lo enseña.</a:t>
          </a:r>
          <a:endParaRPr lang="es-PE" dirty="0"/>
        </a:p>
      </dgm:t>
    </dgm:pt>
    <dgm:pt modelId="{4BD149DD-1C53-49C1-AEFE-0765FFD7D947}" type="parTrans" cxnId="{27AD885F-768B-4CFA-9F4F-6DC7A74DD2C8}">
      <dgm:prSet/>
      <dgm:spPr/>
      <dgm:t>
        <a:bodyPr/>
        <a:lstStyle/>
        <a:p>
          <a:endParaRPr lang="es-PE"/>
        </a:p>
      </dgm:t>
    </dgm:pt>
    <dgm:pt modelId="{CA16A7A5-1680-41A6-843F-E6E585C90063}" type="sibTrans" cxnId="{27AD885F-768B-4CFA-9F4F-6DC7A74DD2C8}">
      <dgm:prSet/>
      <dgm:spPr/>
      <dgm:t>
        <a:bodyPr/>
        <a:lstStyle/>
        <a:p>
          <a:endParaRPr lang="es-PE"/>
        </a:p>
      </dgm:t>
    </dgm:pt>
    <dgm:pt modelId="{90A93A2A-F142-406C-97B0-2AA2050B7D91}">
      <dgm:prSet/>
      <dgm:spPr/>
      <dgm:t>
        <a:bodyPr/>
        <a:lstStyle/>
        <a:p>
          <a:pPr algn="l"/>
          <a:r>
            <a:rPr lang="es-MX" b="1" dirty="0"/>
            <a:t>B. Valoramos hablar en lenguas porque es una forma de oración a Dios.</a:t>
          </a:r>
          <a:endParaRPr lang="es-PE" dirty="0"/>
        </a:p>
      </dgm:t>
    </dgm:pt>
    <dgm:pt modelId="{73FE9C8E-74C2-4523-B97F-6EFDB3BF05E9}" type="parTrans" cxnId="{6123D618-12EA-480F-86C7-0AD7AFAABCBC}">
      <dgm:prSet/>
      <dgm:spPr/>
      <dgm:t>
        <a:bodyPr/>
        <a:lstStyle/>
        <a:p>
          <a:endParaRPr lang="es-PE"/>
        </a:p>
      </dgm:t>
    </dgm:pt>
    <dgm:pt modelId="{3A1E00F2-842E-44BA-B871-229D254AB730}" type="sibTrans" cxnId="{6123D618-12EA-480F-86C7-0AD7AFAABCBC}">
      <dgm:prSet/>
      <dgm:spPr/>
      <dgm:t>
        <a:bodyPr/>
        <a:lstStyle/>
        <a:p>
          <a:endParaRPr lang="es-PE"/>
        </a:p>
      </dgm:t>
    </dgm:pt>
    <dgm:pt modelId="{1810BAE9-553E-4705-9341-6C60A7B28CA0}">
      <dgm:prSet/>
      <dgm:spPr/>
      <dgm:t>
        <a:bodyPr/>
        <a:lstStyle/>
        <a:p>
          <a:pPr algn="l"/>
          <a:r>
            <a:rPr lang="es-PE" b="1" dirty="0"/>
            <a:t>C. Valoramos hablar en lenguas porque edifica al creyente que lo hace.</a:t>
          </a:r>
          <a:endParaRPr lang="es-PE" dirty="0"/>
        </a:p>
      </dgm:t>
    </dgm:pt>
    <dgm:pt modelId="{E3160F72-D343-4271-A610-F0B39AA3B020}" type="parTrans" cxnId="{D3218793-B577-4748-A16A-F614B08D7813}">
      <dgm:prSet/>
      <dgm:spPr/>
      <dgm:t>
        <a:bodyPr/>
        <a:lstStyle/>
        <a:p>
          <a:endParaRPr lang="es-PE"/>
        </a:p>
      </dgm:t>
    </dgm:pt>
    <dgm:pt modelId="{95BE8458-438C-43C7-A260-6CE230AD15DE}" type="sibTrans" cxnId="{D3218793-B577-4748-A16A-F614B08D7813}">
      <dgm:prSet/>
      <dgm:spPr/>
      <dgm:t>
        <a:bodyPr/>
        <a:lstStyle/>
        <a:p>
          <a:endParaRPr lang="es-PE"/>
        </a:p>
      </dgm:t>
    </dgm:pt>
    <dgm:pt modelId="{9F419704-F90E-4DB0-891C-DEC135585B6A}">
      <dgm:prSet/>
      <dgm:spPr/>
      <dgm:t>
        <a:bodyPr/>
        <a:lstStyle/>
        <a:p>
          <a:pPr algn="l"/>
          <a:r>
            <a:rPr lang="es-MX" b="1" dirty="0"/>
            <a:t>D. Valoramos hablar en lenguas como una señal para los incrédulos y creyentes.</a:t>
          </a:r>
          <a:endParaRPr lang="es-PE" dirty="0"/>
        </a:p>
      </dgm:t>
    </dgm:pt>
    <dgm:pt modelId="{DE470B99-9A01-4A55-8AA1-FE45943444E7}" type="parTrans" cxnId="{5F172648-BD19-4E94-A640-29A22F36AB82}">
      <dgm:prSet/>
      <dgm:spPr/>
      <dgm:t>
        <a:bodyPr/>
        <a:lstStyle/>
        <a:p>
          <a:endParaRPr lang="es-PE"/>
        </a:p>
      </dgm:t>
    </dgm:pt>
    <dgm:pt modelId="{C7C4F0C6-1027-4901-B35D-158DF19DDBB7}" type="sibTrans" cxnId="{5F172648-BD19-4E94-A640-29A22F36AB82}">
      <dgm:prSet/>
      <dgm:spPr/>
      <dgm:t>
        <a:bodyPr/>
        <a:lstStyle/>
        <a:p>
          <a:endParaRPr lang="es-PE"/>
        </a:p>
      </dgm:t>
    </dgm:pt>
    <dgm:pt modelId="{49ABE35B-E388-4466-9E50-C720C24A7D7D}">
      <dgm:prSet/>
      <dgm:spPr/>
      <dgm:t>
        <a:bodyPr/>
        <a:lstStyle/>
        <a:p>
          <a:pPr algn="l"/>
          <a:r>
            <a:rPr lang="es-MX" b="1" dirty="0"/>
            <a:t>E. Valoramos hablar en lenguas como una forma en que cada creyente </a:t>
          </a:r>
          <a:r>
            <a:rPr lang="es-PE" b="1" dirty="0"/>
            <a:t>puede cooperar con Dios.</a:t>
          </a:r>
          <a:endParaRPr lang="es-PE" dirty="0"/>
        </a:p>
      </dgm:t>
    </dgm:pt>
    <dgm:pt modelId="{A25D3C79-E7F1-44E4-A766-6E1B30987D8E}" type="parTrans" cxnId="{A8B0EDBE-4536-4DB7-AD75-D7F6E2E087C7}">
      <dgm:prSet/>
      <dgm:spPr/>
      <dgm:t>
        <a:bodyPr/>
        <a:lstStyle/>
        <a:p>
          <a:endParaRPr lang="es-PE"/>
        </a:p>
      </dgm:t>
    </dgm:pt>
    <dgm:pt modelId="{8A5DF635-DBBC-4B6C-8687-6E4BB50CA47A}" type="sibTrans" cxnId="{A8B0EDBE-4536-4DB7-AD75-D7F6E2E087C7}">
      <dgm:prSet/>
      <dgm:spPr/>
      <dgm:t>
        <a:bodyPr/>
        <a:lstStyle/>
        <a:p>
          <a:endParaRPr lang="es-PE"/>
        </a:p>
      </dgm:t>
    </dgm:pt>
    <dgm:pt modelId="{A4868F83-0B18-4AE8-BD7E-83C1529EF5A4}" type="pres">
      <dgm:prSet presAssocID="{E695BA7F-A2EB-4733-8B2F-00009895442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919A147-0A34-45CB-864B-49EC9D4A8DFE}" type="pres">
      <dgm:prSet presAssocID="{E1A18B80-B480-4CBD-9CC0-5BB25A25DC94}" presName="circle1" presStyleLbl="node1" presStyleIdx="0" presStyleCnt="5"/>
      <dgm:spPr/>
    </dgm:pt>
    <dgm:pt modelId="{A183B141-1C06-4EC5-8650-102C9F03B9C5}" type="pres">
      <dgm:prSet presAssocID="{E1A18B80-B480-4CBD-9CC0-5BB25A25DC94}" presName="space" presStyleCnt="0"/>
      <dgm:spPr/>
    </dgm:pt>
    <dgm:pt modelId="{645D021B-6BB7-4B71-8F25-C5E6A2529B91}" type="pres">
      <dgm:prSet presAssocID="{E1A18B80-B480-4CBD-9CC0-5BB25A25DC94}" presName="rect1" presStyleLbl="alignAcc1" presStyleIdx="0" presStyleCnt="5"/>
      <dgm:spPr/>
    </dgm:pt>
    <dgm:pt modelId="{84C3F804-D0D3-4CEC-897E-C3686C386294}" type="pres">
      <dgm:prSet presAssocID="{90A93A2A-F142-406C-97B0-2AA2050B7D91}" presName="vertSpace2" presStyleLbl="node1" presStyleIdx="0" presStyleCnt="5"/>
      <dgm:spPr/>
    </dgm:pt>
    <dgm:pt modelId="{B7ACD566-A7BA-4B96-9A37-684F5610C0FE}" type="pres">
      <dgm:prSet presAssocID="{90A93A2A-F142-406C-97B0-2AA2050B7D91}" presName="circle2" presStyleLbl="node1" presStyleIdx="1" presStyleCnt="5"/>
      <dgm:spPr/>
    </dgm:pt>
    <dgm:pt modelId="{7A1F2A26-2651-49CC-98E8-6FD1B7D2A87A}" type="pres">
      <dgm:prSet presAssocID="{90A93A2A-F142-406C-97B0-2AA2050B7D91}" presName="rect2" presStyleLbl="alignAcc1" presStyleIdx="1" presStyleCnt="5"/>
      <dgm:spPr/>
    </dgm:pt>
    <dgm:pt modelId="{413AAA28-721E-4F11-A560-20C04BD036F2}" type="pres">
      <dgm:prSet presAssocID="{1810BAE9-553E-4705-9341-6C60A7B28CA0}" presName="vertSpace3" presStyleLbl="node1" presStyleIdx="1" presStyleCnt="5"/>
      <dgm:spPr/>
    </dgm:pt>
    <dgm:pt modelId="{557A739D-8F1D-438A-BBD1-18BB63B3FC36}" type="pres">
      <dgm:prSet presAssocID="{1810BAE9-553E-4705-9341-6C60A7B28CA0}" presName="circle3" presStyleLbl="node1" presStyleIdx="2" presStyleCnt="5"/>
      <dgm:spPr/>
    </dgm:pt>
    <dgm:pt modelId="{7BD313A9-44A6-411F-B4C0-DEBFD6AF5DFC}" type="pres">
      <dgm:prSet presAssocID="{1810BAE9-553E-4705-9341-6C60A7B28CA0}" presName="rect3" presStyleLbl="alignAcc1" presStyleIdx="2" presStyleCnt="5"/>
      <dgm:spPr/>
    </dgm:pt>
    <dgm:pt modelId="{E2BECDE9-654A-4153-97AB-36CCB4ED6490}" type="pres">
      <dgm:prSet presAssocID="{9F419704-F90E-4DB0-891C-DEC135585B6A}" presName="vertSpace4" presStyleLbl="node1" presStyleIdx="2" presStyleCnt="5"/>
      <dgm:spPr/>
    </dgm:pt>
    <dgm:pt modelId="{02E5F0C2-C255-4597-97CD-006A9153F529}" type="pres">
      <dgm:prSet presAssocID="{9F419704-F90E-4DB0-891C-DEC135585B6A}" presName="circle4" presStyleLbl="node1" presStyleIdx="3" presStyleCnt="5"/>
      <dgm:spPr/>
    </dgm:pt>
    <dgm:pt modelId="{7D97EF32-6B1F-4315-9994-16512DD524C4}" type="pres">
      <dgm:prSet presAssocID="{9F419704-F90E-4DB0-891C-DEC135585B6A}" presName="rect4" presStyleLbl="alignAcc1" presStyleIdx="3" presStyleCnt="5" custScaleX="100647" custScaleY="94916"/>
      <dgm:spPr/>
    </dgm:pt>
    <dgm:pt modelId="{897CDAB7-889D-49CD-9A1E-81D73DE147B7}" type="pres">
      <dgm:prSet presAssocID="{49ABE35B-E388-4466-9E50-C720C24A7D7D}" presName="vertSpace5" presStyleLbl="node1" presStyleIdx="3" presStyleCnt="5"/>
      <dgm:spPr/>
    </dgm:pt>
    <dgm:pt modelId="{A142BCA7-7756-4101-9478-6D8DF40237BC}" type="pres">
      <dgm:prSet presAssocID="{49ABE35B-E388-4466-9E50-C720C24A7D7D}" presName="circle5" presStyleLbl="node1" presStyleIdx="4" presStyleCnt="5"/>
      <dgm:spPr/>
    </dgm:pt>
    <dgm:pt modelId="{E58776EE-084A-490F-B26B-282F8E9EC5F2}" type="pres">
      <dgm:prSet presAssocID="{49ABE35B-E388-4466-9E50-C720C24A7D7D}" presName="rect5" presStyleLbl="alignAcc1" presStyleIdx="4" presStyleCnt="5"/>
      <dgm:spPr/>
    </dgm:pt>
    <dgm:pt modelId="{8D176E37-38A6-4AD1-97E3-CEA9ECC3E1E4}" type="pres">
      <dgm:prSet presAssocID="{E1A18B80-B480-4CBD-9CC0-5BB25A25DC94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0BC0E6BB-47A0-4A5D-91A1-1C3D593C621C}" type="pres">
      <dgm:prSet presAssocID="{90A93A2A-F142-406C-97B0-2AA2050B7D91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1C4DFCA4-EF0E-4FCC-9B72-5E90EF6A53DA}" type="pres">
      <dgm:prSet presAssocID="{1810BAE9-553E-4705-9341-6C60A7B28CA0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C43D5486-CE91-4DE3-9D4E-7CEADDE9F51E}" type="pres">
      <dgm:prSet presAssocID="{9F419704-F90E-4DB0-891C-DEC135585B6A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360016EA-D4B4-451B-AA9D-DF4095F77592}" type="pres">
      <dgm:prSet presAssocID="{49ABE35B-E388-4466-9E50-C720C24A7D7D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8E413211-AA76-4CFD-ABC9-C80250241145}" type="presOf" srcId="{90A93A2A-F142-406C-97B0-2AA2050B7D91}" destId="{0BC0E6BB-47A0-4A5D-91A1-1C3D593C621C}" srcOrd="1" destOrd="0" presId="urn:microsoft.com/office/officeart/2005/8/layout/target3"/>
    <dgm:cxn modelId="{6123D618-12EA-480F-86C7-0AD7AFAABCBC}" srcId="{E695BA7F-A2EB-4733-8B2F-00009895442C}" destId="{90A93A2A-F142-406C-97B0-2AA2050B7D91}" srcOrd="1" destOrd="0" parTransId="{73FE9C8E-74C2-4523-B97F-6EFDB3BF05E9}" sibTransId="{3A1E00F2-842E-44BA-B871-229D254AB730}"/>
    <dgm:cxn modelId="{74A95524-F234-422E-B28A-9CFD026120D9}" type="presOf" srcId="{E695BA7F-A2EB-4733-8B2F-00009895442C}" destId="{A4868F83-0B18-4AE8-BD7E-83C1529EF5A4}" srcOrd="0" destOrd="0" presId="urn:microsoft.com/office/officeart/2005/8/layout/target3"/>
    <dgm:cxn modelId="{1C1AD12C-4825-4119-9384-6758F1735948}" type="presOf" srcId="{9F419704-F90E-4DB0-891C-DEC135585B6A}" destId="{C43D5486-CE91-4DE3-9D4E-7CEADDE9F51E}" srcOrd="1" destOrd="0" presId="urn:microsoft.com/office/officeart/2005/8/layout/target3"/>
    <dgm:cxn modelId="{0583DB30-E32A-41EF-8094-DBDAF9B9F837}" type="presOf" srcId="{90A93A2A-F142-406C-97B0-2AA2050B7D91}" destId="{7A1F2A26-2651-49CC-98E8-6FD1B7D2A87A}" srcOrd="0" destOrd="0" presId="urn:microsoft.com/office/officeart/2005/8/layout/target3"/>
    <dgm:cxn modelId="{A78C3D40-0C19-403D-A85D-68E033527FF6}" type="presOf" srcId="{1810BAE9-553E-4705-9341-6C60A7B28CA0}" destId="{1C4DFCA4-EF0E-4FCC-9B72-5E90EF6A53DA}" srcOrd="1" destOrd="0" presId="urn:microsoft.com/office/officeart/2005/8/layout/target3"/>
    <dgm:cxn modelId="{27AD885F-768B-4CFA-9F4F-6DC7A74DD2C8}" srcId="{E695BA7F-A2EB-4733-8B2F-00009895442C}" destId="{E1A18B80-B480-4CBD-9CC0-5BB25A25DC94}" srcOrd="0" destOrd="0" parTransId="{4BD149DD-1C53-49C1-AEFE-0765FFD7D947}" sibTransId="{CA16A7A5-1680-41A6-843F-E6E585C90063}"/>
    <dgm:cxn modelId="{5F172648-BD19-4E94-A640-29A22F36AB82}" srcId="{E695BA7F-A2EB-4733-8B2F-00009895442C}" destId="{9F419704-F90E-4DB0-891C-DEC135585B6A}" srcOrd="3" destOrd="0" parTransId="{DE470B99-9A01-4A55-8AA1-FE45943444E7}" sibTransId="{C7C4F0C6-1027-4901-B35D-158DF19DDBB7}"/>
    <dgm:cxn modelId="{656BA74F-237D-4C50-B3AA-7458BEC6709A}" type="presOf" srcId="{49ABE35B-E388-4466-9E50-C720C24A7D7D}" destId="{E58776EE-084A-490F-B26B-282F8E9EC5F2}" srcOrd="0" destOrd="0" presId="urn:microsoft.com/office/officeart/2005/8/layout/target3"/>
    <dgm:cxn modelId="{AA81E175-2DE5-4545-8E8D-A993E1DAF595}" type="presOf" srcId="{E1A18B80-B480-4CBD-9CC0-5BB25A25DC94}" destId="{8D176E37-38A6-4AD1-97E3-CEA9ECC3E1E4}" srcOrd="1" destOrd="0" presId="urn:microsoft.com/office/officeart/2005/8/layout/target3"/>
    <dgm:cxn modelId="{BFCD6586-77D3-44F4-8ED7-B310EE1E4017}" type="presOf" srcId="{9F419704-F90E-4DB0-891C-DEC135585B6A}" destId="{7D97EF32-6B1F-4315-9994-16512DD524C4}" srcOrd="0" destOrd="0" presId="urn:microsoft.com/office/officeart/2005/8/layout/target3"/>
    <dgm:cxn modelId="{D3218793-B577-4748-A16A-F614B08D7813}" srcId="{E695BA7F-A2EB-4733-8B2F-00009895442C}" destId="{1810BAE9-553E-4705-9341-6C60A7B28CA0}" srcOrd="2" destOrd="0" parTransId="{E3160F72-D343-4271-A610-F0B39AA3B020}" sibTransId="{95BE8458-438C-43C7-A260-6CE230AD15DE}"/>
    <dgm:cxn modelId="{A8B0EDBE-4536-4DB7-AD75-D7F6E2E087C7}" srcId="{E695BA7F-A2EB-4733-8B2F-00009895442C}" destId="{49ABE35B-E388-4466-9E50-C720C24A7D7D}" srcOrd="4" destOrd="0" parTransId="{A25D3C79-E7F1-44E4-A766-6E1B30987D8E}" sibTransId="{8A5DF635-DBBC-4B6C-8687-6E4BB50CA47A}"/>
    <dgm:cxn modelId="{6FE748E1-8CA6-47EB-A9B6-39889B031D04}" type="presOf" srcId="{E1A18B80-B480-4CBD-9CC0-5BB25A25DC94}" destId="{645D021B-6BB7-4B71-8F25-C5E6A2529B91}" srcOrd="0" destOrd="0" presId="urn:microsoft.com/office/officeart/2005/8/layout/target3"/>
    <dgm:cxn modelId="{C8F432E6-4B36-4571-9103-0411864C516F}" type="presOf" srcId="{49ABE35B-E388-4466-9E50-C720C24A7D7D}" destId="{360016EA-D4B4-451B-AA9D-DF4095F77592}" srcOrd="1" destOrd="0" presId="urn:microsoft.com/office/officeart/2005/8/layout/target3"/>
    <dgm:cxn modelId="{BC556CFA-57AC-4B9A-915D-8765511BD07A}" type="presOf" srcId="{1810BAE9-553E-4705-9341-6C60A7B28CA0}" destId="{7BD313A9-44A6-411F-B4C0-DEBFD6AF5DFC}" srcOrd="0" destOrd="0" presId="urn:microsoft.com/office/officeart/2005/8/layout/target3"/>
    <dgm:cxn modelId="{40BA607C-2F92-48CA-8B75-E51DB7225508}" type="presParOf" srcId="{A4868F83-0B18-4AE8-BD7E-83C1529EF5A4}" destId="{E919A147-0A34-45CB-864B-49EC9D4A8DFE}" srcOrd="0" destOrd="0" presId="urn:microsoft.com/office/officeart/2005/8/layout/target3"/>
    <dgm:cxn modelId="{5560175B-F8C3-4A94-9850-E7BFFB6B023E}" type="presParOf" srcId="{A4868F83-0B18-4AE8-BD7E-83C1529EF5A4}" destId="{A183B141-1C06-4EC5-8650-102C9F03B9C5}" srcOrd="1" destOrd="0" presId="urn:microsoft.com/office/officeart/2005/8/layout/target3"/>
    <dgm:cxn modelId="{C0F59C9D-A365-4DE4-A5EF-43E4DCEA76F6}" type="presParOf" srcId="{A4868F83-0B18-4AE8-BD7E-83C1529EF5A4}" destId="{645D021B-6BB7-4B71-8F25-C5E6A2529B91}" srcOrd="2" destOrd="0" presId="urn:microsoft.com/office/officeart/2005/8/layout/target3"/>
    <dgm:cxn modelId="{378943EF-D23D-4574-BDD9-031BED786065}" type="presParOf" srcId="{A4868F83-0B18-4AE8-BD7E-83C1529EF5A4}" destId="{84C3F804-D0D3-4CEC-897E-C3686C386294}" srcOrd="3" destOrd="0" presId="urn:microsoft.com/office/officeart/2005/8/layout/target3"/>
    <dgm:cxn modelId="{7CD650BA-07F6-4DDB-ABEA-31CB0170711D}" type="presParOf" srcId="{A4868F83-0B18-4AE8-BD7E-83C1529EF5A4}" destId="{B7ACD566-A7BA-4B96-9A37-684F5610C0FE}" srcOrd="4" destOrd="0" presId="urn:microsoft.com/office/officeart/2005/8/layout/target3"/>
    <dgm:cxn modelId="{F25D6CC6-0F94-4224-973C-C7831F6F17EA}" type="presParOf" srcId="{A4868F83-0B18-4AE8-BD7E-83C1529EF5A4}" destId="{7A1F2A26-2651-49CC-98E8-6FD1B7D2A87A}" srcOrd="5" destOrd="0" presId="urn:microsoft.com/office/officeart/2005/8/layout/target3"/>
    <dgm:cxn modelId="{ACA1575F-3CEE-4EFE-928C-5D83F276A482}" type="presParOf" srcId="{A4868F83-0B18-4AE8-BD7E-83C1529EF5A4}" destId="{413AAA28-721E-4F11-A560-20C04BD036F2}" srcOrd="6" destOrd="0" presId="urn:microsoft.com/office/officeart/2005/8/layout/target3"/>
    <dgm:cxn modelId="{C9F6A26F-A5FF-4CCA-B655-B21F06B6171F}" type="presParOf" srcId="{A4868F83-0B18-4AE8-BD7E-83C1529EF5A4}" destId="{557A739D-8F1D-438A-BBD1-18BB63B3FC36}" srcOrd="7" destOrd="0" presId="urn:microsoft.com/office/officeart/2005/8/layout/target3"/>
    <dgm:cxn modelId="{337B0013-1567-4FCC-843A-5AC638C0ADEF}" type="presParOf" srcId="{A4868F83-0B18-4AE8-BD7E-83C1529EF5A4}" destId="{7BD313A9-44A6-411F-B4C0-DEBFD6AF5DFC}" srcOrd="8" destOrd="0" presId="urn:microsoft.com/office/officeart/2005/8/layout/target3"/>
    <dgm:cxn modelId="{B2D2C040-F2F7-4B90-A916-7D0B6B9FAC97}" type="presParOf" srcId="{A4868F83-0B18-4AE8-BD7E-83C1529EF5A4}" destId="{E2BECDE9-654A-4153-97AB-36CCB4ED6490}" srcOrd="9" destOrd="0" presId="urn:microsoft.com/office/officeart/2005/8/layout/target3"/>
    <dgm:cxn modelId="{94230CFB-DF9E-43E3-81DD-13694210CB9C}" type="presParOf" srcId="{A4868F83-0B18-4AE8-BD7E-83C1529EF5A4}" destId="{02E5F0C2-C255-4597-97CD-006A9153F529}" srcOrd="10" destOrd="0" presId="urn:microsoft.com/office/officeart/2005/8/layout/target3"/>
    <dgm:cxn modelId="{A4237ECE-B155-4EDB-A0D7-A73A8A73BEF3}" type="presParOf" srcId="{A4868F83-0B18-4AE8-BD7E-83C1529EF5A4}" destId="{7D97EF32-6B1F-4315-9994-16512DD524C4}" srcOrd="11" destOrd="0" presId="urn:microsoft.com/office/officeart/2005/8/layout/target3"/>
    <dgm:cxn modelId="{A7DFC2DB-DB9F-4A60-BA56-E2BB7CF76EE9}" type="presParOf" srcId="{A4868F83-0B18-4AE8-BD7E-83C1529EF5A4}" destId="{897CDAB7-889D-49CD-9A1E-81D73DE147B7}" srcOrd="12" destOrd="0" presId="urn:microsoft.com/office/officeart/2005/8/layout/target3"/>
    <dgm:cxn modelId="{CDFAB5EF-8AB2-4A23-AD20-59D7FA2A3046}" type="presParOf" srcId="{A4868F83-0B18-4AE8-BD7E-83C1529EF5A4}" destId="{A142BCA7-7756-4101-9478-6D8DF40237BC}" srcOrd="13" destOrd="0" presId="urn:microsoft.com/office/officeart/2005/8/layout/target3"/>
    <dgm:cxn modelId="{D0F16560-CA05-40D9-AE8D-CFA45C38366D}" type="presParOf" srcId="{A4868F83-0B18-4AE8-BD7E-83C1529EF5A4}" destId="{E58776EE-084A-490F-B26B-282F8E9EC5F2}" srcOrd="14" destOrd="0" presId="urn:microsoft.com/office/officeart/2005/8/layout/target3"/>
    <dgm:cxn modelId="{B795B352-852C-4177-80E3-2F9D75DFC929}" type="presParOf" srcId="{A4868F83-0B18-4AE8-BD7E-83C1529EF5A4}" destId="{8D176E37-38A6-4AD1-97E3-CEA9ECC3E1E4}" srcOrd="15" destOrd="0" presId="urn:microsoft.com/office/officeart/2005/8/layout/target3"/>
    <dgm:cxn modelId="{4105168B-FE6C-463A-9D90-7BCF9753FCCE}" type="presParOf" srcId="{A4868F83-0B18-4AE8-BD7E-83C1529EF5A4}" destId="{0BC0E6BB-47A0-4A5D-91A1-1C3D593C621C}" srcOrd="16" destOrd="0" presId="urn:microsoft.com/office/officeart/2005/8/layout/target3"/>
    <dgm:cxn modelId="{4A670F4F-E0E3-43F8-AEFC-474454832C56}" type="presParOf" srcId="{A4868F83-0B18-4AE8-BD7E-83C1529EF5A4}" destId="{1C4DFCA4-EF0E-4FCC-9B72-5E90EF6A53DA}" srcOrd="17" destOrd="0" presId="urn:microsoft.com/office/officeart/2005/8/layout/target3"/>
    <dgm:cxn modelId="{948F34D5-80ED-4C8D-856B-70358B30B76E}" type="presParOf" srcId="{A4868F83-0B18-4AE8-BD7E-83C1529EF5A4}" destId="{C43D5486-CE91-4DE3-9D4E-7CEADDE9F51E}" srcOrd="18" destOrd="0" presId="urn:microsoft.com/office/officeart/2005/8/layout/target3"/>
    <dgm:cxn modelId="{369228B7-A4C9-415A-8F91-82E220C48394}" type="presParOf" srcId="{A4868F83-0B18-4AE8-BD7E-83C1529EF5A4}" destId="{360016EA-D4B4-451B-AA9D-DF4095F7759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9FAFE0-6F80-40DE-B4BC-595DC74F0EE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F79EFF3-CBD3-4E21-868B-D5DE14AB81CE}">
      <dgm:prSet/>
      <dgm:spPr/>
      <dgm:t>
        <a:bodyPr/>
        <a:lstStyle/>
        <a:p>
          <a:pPr algn="l"/>
          <a:r>
            <a:rPr lang="es-MX" b="1" dirty="0"/>
            <a:t>F. Valoramos hablar en lenguas como un ejercicio de humildad y fe.</a:t>
          </a:r>
          <a:endParaRPr lang="es-PE" dirty="0"/>
        </a:p>
      </dgm:t>
    </dgm:pt>
    <dgm:pt modelId="{94A909FD-4DA0-4A00-881A-F76101EB04D0}" type="parTrans" cxnId="{E63DF092-72CD-4359-992C-45C2FE509B7B}">
      <dgm:prSet/>
      <dgm:spPr/>
      <dgm:t>
        <a:bodyPr/>
        <a:lstStyle/>
        <a:p>
          <a:endParaRPr lang="es-PE"/>
        </a:p>
      </dgm:t>
    </dgm:pt>
    <dgm:pt modelId="{B9FA2F22-D17B-408F-874E-C40B77B86730}" type="sibTrans" cxnId="{E63DF092-72CD-4359-992C-45C2FE509B7B}">
      <dgm:prSet/>
      <dgm:spPr/>
      <dgm:t>
        <a:bodyPr/>
        <a:lstStyle/>
        <a:p>
          <a:endParaRPr lang="es-PE"/>
        </a:p>
      </dgm:t>
    </dgm:pt>
    <dgm:pt modelId="{FD974DFA-9E1E-414D-80A0-DE94509B7F1A}">
      <dgm:prSet/>
      <dgm:spPr/>
      <dgm:t>
        <a:bodyPr/>
        <a:lstStyle/>
        <a:p>
          <a:pPr algn="l"/>
          <a:r>
            <a:rPr lang="es-MX" b="1" dirty="0"/>
            <a:t>G. Valoramos hablar en lenguas porque es un paso hacia otros dones</a:t>
          </a:r>
        </a:p>
        <a:p>
          <a:pPr algn="ctr"/>
          <a:r>
            <a:rPr lang="es-PE" b="1" dirty="0"/>
            <a:t>espirituales (1 Corintios 12:8-10).</a:t>
          </a:r>
          <a:endParaRPr lang="es-PE" dirty="0"/>
        </a:p>
      </dgm:t>
    </dgm:pt>
    <dgm:pt modelId="{5B949BFA-CEF2-4B59-B216-7BB7882BDF91}" type="parTrans" cxnId="{0BAFC745-ACCA-4D29-AB63-EAA3BE8BD2FD}">
      <dgm:prSet/>
      <dgm:spPr/>
      <dgm:t>
        <a:bodyPr/>
        <a:lstStyle/>
        <a:p>
          <a:endParaRPr lang="es-PE"/>
        </a:p>
      </dgm:t>
    </dgm:pt>
    <dgm:pt modelId="{02B0FD2A-AB99-4AEF-9592-CDB8CBA74BE2}" type="sibTrans" cxnId="{0BAFC745-ACCA-4D29-AB63-EAA3BE8BD2FD}">
      <dgm:prSet/>
      <dgm:spPr/>
      <dgm:t>
        <a:bodyPr/>
        <a:lstStyle/>
        <a:p>
          <a:endParaRPr lang="es-PE"/>
        </a:p>
      </dgm:t>
    </dgm:pt>
    <dgm:pt modelId="{A18986A0-9CDC-40C7-B78F-502E9059F251}">
      <dgm:prSet/>
      <dgm:spPr/>
      <dgm:t>
        <a:bodyPr/>
        <a:lstStyle/>
        <a:p>
          <a:pPr algn="l"/>
          <a:r>
            <a:rPr lang="es-MX" b="1" dirty="0"/>
            <a:t>H. Valoramos hablar en lenguas porque muestra que un creyente se ha </a:t>
          </a:r>
          <a:r>
            <a:rPr lang="es-PE" b="1" dirty="0"/>
            <a:t>sometido completamente al Espíritu.</a:t>
          </a:r>
          <a:r>
            <a:rPr lang="es-MX" dirty="0"/>
            <a:t>. </a:t>
          </a:r>
          <a:endParaRPr lang="es-PE" dirty="0"/>
        </a:p>
      </dgm:t>
    </dgm:pt>
    <dgm:pt modelId="{0E3AEC56-54B5-45FF-852B-AC4A0FF54E13}" type="parTrans" cxnId="{A2532AB6-A78E-404B-A4E0-46F89FC15E31}">
      <dgm:prSet/>
      <dgm:spPr/>
      <dgm:t>
        <a:bodyPr/>
        <a:lstStyle/>
        <a:p>
          <a:endParaRPr lang="es-PE"/>
        </a:p>
      </dgm:t>
    </dgm:pt>
    <dgm:pt modelId="{C8C5C2F4-1267-4CF8-A6C9-94CC607A1D34}" type="sibTrans" cxnId="{A2532AB6-A78E-404B-A4E0-46F89FC15E31}">
      <dgm:prSet/>
      <dgm:spPr/>
      <dgm:t>
        <a:bodyPr/>
        <a:lstStyle/>
        <a:p>
          <a:endParaRPr lang="es-PE"/>
        </a:p>
      </dgm:t>
    </dgm:pt>
    <dgm:pt modelId="{AE50A3A2-CA43-439F-8D6B-A0896D3F9DC7}">
      <dgm:prSet/>
      <dgm:spPr/>
      <dgm:t>
        <a:bodyPr/>
        <a:lstStyle/>
        <a:p>
          <a:pPr algn="l"/>
          <a:r>
            <a:rPr lang="es-MX" b="1" dirty="0"/>
            <a:t>I. Valoramos hablar en lenguas porque disminuye la brecha entre </a:t>
          </a:r>
          <a:r>
            <a:rPr lang="es-PE" b="1" dirty="0"/>
            <a:t>apóstoles y laicos.</a:t>
          </a:r>
          <a:endParaRPr lang="es-PE" dirty="0"/>
        </a:p>
      </dgm:t>
    </dgm:pt>
    <dgm:pt modelId="{C58324CF-4F9F-4735-A0FA-E95A3AC1DBAA}" type="parTrans" cxnId="{48AB9E4A-655C-4A1C-BCF9-3402A9C59DEE}">
      <dgm:prSet/>
      <dgm:spPr/>
      <dgm:t>
        <a:bodyPr/>
        <a:lstStyle/>
        <a:p>
          <a:endParaRPr lang="es-PE"/>
        </a:p>
      </dgm:t>
    </dgm:pt>
    <dgm:pt modelId="{9B49DE0E-B04A-4D8F-843A-537EC7411EEF}" type="sibTrans" cxnId="{48AB9E4A-655C-4A1C-BCF9-3402A9C59DEE}">
      <dgm:prSet/>
      <dgm:spPr/>
      <dgm:t>
        <a:bodyPr/>
        <a:lstStyle/>
        <a:p>
          <a:endParaRPr lang="es-PE"/>
        </a:p>
      </dgm:t>
    </dgm:pt>
    <dgm:pt modelId="{00363B02-154C-46ED-9D27-E5DD4107C8BC}">
      <dgm:prSet/>
      <dgm:spPr/>
      <dgm:t>
        <a:bodyPr/>
        <a:lstStyle/>
        <a:p>
          <a:pPr algn="l"/>
          <a:r>
            <a:rPr lang="es-MX" b="1" dirty="0"/>
            <a:t>J. Valoramos hablar en lenguas porque nos recuerda que nuestra</a:t>
          </a:r>
        </a:p>
        <a:p>
          <a:pPr algn="ctr"/>
          <a:r>
            <a:rPr lang="es-MX" b="1" dirty="0"/>
            <a:t>comunión con Dios es más espiritual que mental.</a:t>
          </a:r>
          <a:endParaRPr lang="es-PE" dirty="0"/>
        </a:p>
      </dgm:t>
    </dgm:pt>
    <dgm:pt modelId="{E1E48E74-23AB-4B22-9BB0-FFA0A948A662}" type="parTrans" cxnId="{7E81C51A-22E0-4E37-837A-B0B5D171093E}">
      <dgm:prSet/>
      <dgm:spPr/>
      <dgm:t>
        <a:bodyPr/>
        <a:lstStyle/>
        <a:p>
          <a:endParaRPr lang="es-PE"/>
        </a:p>
      </dgm:t>
    </dgm:pt>
    <dgm:pt modelId="{AA43E97C-2976-471C-8509-6812DD00DBCA}" type="sibTrans" cxnId="{7E81C51A-22E0-4E37-837A-B0B5D171093E}">
      <dgm:prSet/>
      <dgm:spPr/>
      <dgm:t>
        <a:bodyPr/>
        <a:lstStyle/>
        <a:p>
          <a:endParaRPr lang="es-PE"/>
        </a:p>
      </dgm:t>
    </dgm:pt>
    <dgm:pt modelId="{3965BD17-A54E-47BC-8923-2B2BF834E6C0}" type="pres">
      <dgm:prSet presAssocID="{B19FAFE0-6F80-40DE-B4BC-595DC74F0EE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F03BF3D-E90F-4F47-8A9F-A7B7898B05BA}" type="pres">
      <dgm:prSet presAssocID="{1F79EFF3-CBD3-4E21-868B-D5DE14AB81CE}" presName="circle1" presStyleLbl="node1" presStyleIdx="0" presStyleCnt="5"/>
      <dgm:spPr/>
    </dgm:pt>
    <dgm:pt modelId="{D3B0A2B9-8FAA-449F-8193-E6EBF0FFA5FD}" type="pres">
      <dgm:prSet presAssocID="{1F79EFF3-CBD3-4E21-868B-D5DE14AB81CE}" presName="space" presStyleCnt="0"/>
      <dgm:spPr/>
    </dgm:pt>
    <dgm:pt modelId="{9A71A548-3E6E-4322-81C6-94259EEFCE6E}" type="pres">
      <dgm:prSet presAssocID="{1F79EFF3-CBD3-4E21-868B-D5DE14AB81CE}" presName="rect1" presStyleLbl="alignAcc1" presStyleIdx="0" presStyleCnt="5"/>
      <dgm:spPr/>
    </dgm:pt>
    <dgm:pt modelId="{BEBB5BDC-E9FA-4ADC-AF3E-F3AF6A734408}" type="pres">
      <dgm:prSet presAssocID="{FD974DFA-9E1E-414D-80A0-DE94509B7F1A}" presName="vertSpace2" presStyleLbl="node1" presStyleIdx="0" presStyleCnt="5"/>
      <dgm:spPr/>
    </dgm:pt>
    <dgm:pt modelId="{A249219D-A3C9-4BAD-8496-0F01D8D5CC8F}" type="pres">
      <dgm:prSet presAssocID="{FD974DFA-9E1E-414D-80A0-DE94509B7F1A}" presName="circle2" presStyleLbl="node1" presStyleIdx="1" presStyleCnt="5"/>
      <dgm:spPr/>
    </dgm:pt>
    <dgm:pt modelId="{57ACC436-1B0D-4FDE-B2CA-89B2F18804D5}" type="pres">
      <dgm:prSet presAssocID="{FD974DFA-9E1E-414D-80A0-DE94509B7F1A}" presName="rect2" presStyleLbl="alignAcc1" presStyleIdx="1" presStyleCnt="5"/>
      <dgm:spPr/>
    </dgm:pt>
    <dgm:pt modelId="{E0CF3BF0-7C8F-4239-A40B-955A5214D2C2}" type="pres">
      <dgm:prSet presAssocID="{A18986A0-9CDC-40C7-B78F-502E9059F251}" presName="vertSpace3" presStyleLbl="node1" presStyleIdx="1" presStyleCnt="5"/>
      <dgm:spPr/>
    </dgm:pt>
    <dgm:pt modelId="{016C219F-F2FD-4189-95F5-22F257A62313}" type="pres">
      <dgm:prSet presAssocID="{A18986A0-9CDC-40C7-B78F-502E9059F251}" presName="circle3" presStyleLbl="node1" presStyleIdx="2" presStyleCnt="5"/>
      <dgm:spPr/>
    </dgm:pt>
    <dgm:pt modelId="{EA053DBB-5BE2-473B-8434-B0185CDEEBE3}" type="pres">
      <dgm:prSet presAssocID="{A18986A0-9CDC-40C7-B78F-502E9059F251}" presName="rect3" presStyleLbl="alignAcc1" presStyleIdx="2" presStyleCnt="5"/>
      <dgm:spPr/>
    </dgm:pt>
    <dgm:pt modelId="{CC92CE9C-B0F1-4211-89BF-D00B7D227E51}" type="pres">
      <dgm:prSet presAssocID="{AE50A3A2-CA43-439F-8D6B-A0896D3F9DC7}" presName="vertSpace4" presStyleLbl="node1" presStyleIdx="2" presStyleCnt="5"/>
      <dgm:spPr/>
    </dgm:pt>
    <dgm:pt modelId="{87968169-001B-4852-A1EA-27031CE88E1C}" type="pres">
      <dgm:prSet presAssocID="{AE50A3A2-CA43-439F-8D6B-A0896D3F9DC7}" presName="circle4" presStyleLbl="node1" presStyleIdx="3" presStyleCnt="5"/>
      <dgm:spPr/>
    </dgm:pt>
    <dgm:pt modelId="{C90D12A6-C661-4F49-A19D-9BCBAF1FD4A1}" type="pres">
      <dgm:prSet presAssocID="{AE50A3A2-CA43-439F-8D6B-A0896D3F9DC7}" presName="rect4" presStyleLbl="alignAcc1" presStyleIdx="3" presStyleCnt="5"/>
      <dgm:spPr/>
    </dgm:pt>
    <dgm:pt modelId="{9145F363-D814-4DB2-98BB-18C6BD0D0911}" type="pres">
      <dgm:prSet presAssocID="{00363B02-154C-46ED-9D27-E5DD4107C8BC}" presName="vertSpace5" presStyleLbl="node1" presStyleIdx="3" presStyleCnt="5"/>
      <dgm:spPr/>
    </dgm:pt>
    <dgm:pt modelId="{0013B50B-DC2B-4DFE-B127-D04B68A8031F}" type="pres">
      <dgm:prSet presAssocID="{00363B02-154C-46ED-9D27-E5DD4107C8BC}" presName="circle5" presStyleLbl="node1" presStyleIdx="4" presStyleCnt="5"/>
      <dgm:spPr/>
    </dgm:pt>
    <dgm:pt modelId="{3454F2B9-529A-424E-95B4-489C89425AE6}" type="pres">
      <dgm:prSet presAssocID="{00363B02-154C-46ED-9D27-E5DD4107C8BC}" presName="rect5" presStyleLbl="alignAcc1" presStyleIdx="4" presStyleCnt="5"/>
      <dgm:spPr/>
    </dgm:pt>
    <dgm:pt modelId="{E9770BE1-50D8-4EF3-9EEC-9D1B4D8215B1}" type="pres">
      <dgm:prSet presAssocID="{1F79EFF3-CBD3-4E21-868B-D5DE14AB81CE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5F4FD039-E3E2-40B1-A49C-39E6980A049A}" type="pres">
      <dgm:prSet presAssocID="{FD974DFA-9E1E-414D-80A0-DE94509B7F1A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C8124603-D916-40C4-8958-802DF3E4DF5F}" type="pres">
      <dgm:prSet presAssocID="{A18986A0-9CDC-40C7-B78F-502E9059F251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EB3B4310-39FF-464E-A50B-A977BB3C0048}" type="pres">
      <dgm:prSet presAssocID="{AE50A3A2-CA43-439F-8D6B-A0896D3F9DC7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E83FF7B5-3BEB-468C-94D3-B5F94539C3D3}" type="pres">
      <dgm:prSet presAssocID="{00363B02-154C-46ED-9D27-E5DD4107C8BC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80691B0E-0B83-4948-AED5-A31C8C8D495C}" type="presOf" srcId="{00363B02-154C-46ED-9D27-E5DD4107C8BC}" destId="{3454F2B9-529A-424E-95B4-489C89425AE6}" srcOrd="0" destOrd="0" presId="urn:microsoft.com/office/officeart/2005/8/layout/target3"/>
    <dgm:cxn modelId="{6B778B1A-40C4-41B4-9F59-E90E1D5D087C}" type="presOf" srcId="{1F79EFF3-CBD3-4E21-868B-D5DE14AB81CE}" destId="{E9770BE1-50D8-4EF3-9EEC-9D1B4D8215B1}" srcOrd="1" destOrd="0" presId="urn:microsoft.com/office/officeart/2005/8/layout/target3"/>
    <dgm:cxn modelId="{7E81C51A-22E0-4E37-837A-B0B5D171093E}" srcId="{B19FAFE0-6F80-40DE-B4BC-595DC74F0EE9}" destId="{00363B02-154C-46ED-9D27-E5DD4107C8BC}" srcOrd="4" destOrd="0" parTransId="{E1E48E74-23AB-4B22-9BB0-FFA0A948A662}" sibTransId="{AA43E97C-2976-471C-8509-6812DD00DBCA}"/>
    <dgm:cxn modelId="{1E04ED5D-B776-4518-82E0-2FD9F00C7E13}" type="presOf" srcId="{B19FAFE0-6F80-40DE-B4BC-595DC74F0EE9}" destId="{3965BD17-A54E-47BC-8923-2B2BF834E6C0}" srcOrd="0" destOrd="0" presId="urn:microsoft.com/office/officeart/2005/8/layout/target3"/>
    <dgm:cxn modelId="{0BAFC745-ACCA-4D29-AB63-EAA3BE8BD2FD}" srcId="{B19FAFE0-6F80-40DE-B4BC-595DC74F0EE9}" destId="{FD974DFA-9E1E-414D-80A0-DE94509B7F1A}" srcOrd="1" destOrd="0" parTransId="{5B949BFA-CEF2-4B59-B216-7BB7882BDF91}" sibTransId="{02B0FD2A-AB99-4AEF-9592-CDB8CBA74BE2}"/>
    <dgm:cxn modelId="{18740967-BB4F-46CC-AC40-63C8AAF9A928}" type="presOf" srcId="{00363B02-154C-46ED-9D27-E5DD4107C8BC}" destId="{E83FF7B5-3BEB-468C-94D3-B5F94539C3D3}" srcOrd="1" destOrd="0" presId="urn:microsoft.com/office/officeart/2005/8/layout/target3"/>
    <dgm:cxn modelId="{48AB9E4A-655C-4A1C-BCF9-3402A9C59DEE}" srcId="{B19FAFE0-6F80-40DE-B4BC-595DC74F0EE9}" destId="{AE50A3A2-CA43-439F-8D6B-A0896D3F9DC7}" srcOrd="3" destOrd="0" parTransId="{C58324CF-4F9F-4735-A0FA-E95A3AC1DBAA}" sibTransId="{9B49DE0E-B04A-4D8F-843A-537EC7411EEF}"/>
    <dgm:cxn modelId="{96FDE24C-CEB9-4F33-8444-C9B887603FEC}" type="presOf" srcId="{AE50A3A2-CA43-439F-8D6B-A0896D3F9DC7}" destId="{EB3B4310-39FF-464E-A50B-A977BB3C0048}" srcOrd="1" destOrd="0" presId="urn:microsoft.com/office/officeart/2005/8/layout/target3"/>
    <dgm:cxn modelId="{E7079876-863C-4B5F-AB2D-A0C0C6A8F7CA}" type="presOf" srcId="{FD974DFA-9E1E-414D-80A0-DE94509B7F1A}" destId="{5F4FD039-E3E2-40B1-A49C-39E6980A049A}" srcOrd="1" destOrd="0" presId="urn:microsoft.com/office/officeart/2005/8/layout/target3"/>
    <dgm:cxn modelId="{CE813C85-160C-4AF4-9A2C-F0E537A7FE31}" type="presOf" srcId="{A18986A0-9CDC-40C7-B78F-502E9059F251}" destId="{EA053DBB-5BE2-473B-8434-B0185CDEEBE3}" srcOrd="0" destOrd="0" presId="urn:microsoft.com/office/officeart/2005/8/layout/target3"/>
    <dgm:cxn modelId="{E63DF092-72CD-4359-992C-45C2FE509B7B}" srcId="{B19FAFE0-6F80-40DE-B4BC-595DC74F0EE9}" destId="{1F79EFF3-CBD3-4E21-868B-D5DE14AB81CE}" srcOrd="0" destOrd="0" parTransId="{94A909FD-4DA0-4A00-881A-F76101EB04D0}" sibTransId="{B9FA2F22-D17B-408F-874E-C40B77B86730}"/>
    <dgm:cxn modelId="{86542F9C-7E76-4F12-8119-05B44B187990}" type="presOf" srcId="{AE50A3A2-CA43-439F-8D6B-A0896D3F9DC7}" destId="{C90D12A6-C661-4F49-A19D-9BCBAF1FD4A1}" srcOrd="0" destOrd="0" presId="urn:microsoft.com/office/officeart/2005/8/layout/target3"/>
    <dgm:cxn modelId="{A2532AB6-A78E-404B-A4E0-46F89FC15E31}" srcId="{B19FAFE0-6F80-40DE-B4BC-595DC74F0EE9}" destId="{A18986A0-9CDC-40C7-B78F-502E9059F251}" srcOrd="2" destOrd="0" parTransId="{0E3AEC56-54B5-45FF-852B-AC4A0FF54E13}" sibTransId="{C8C5C2F4-1267-4CF8-A6C9-94CC607A1D34}"/>
    <dgm:cxn modelId="{A0A998CC-47A6-4AD0-9E08-E2D7B6F75B0E}" type="presOf" srcId="{1F79EFF3-CBD3-4E21-868B-D5DE14AB81CE}" destId="{9A71A548-3E6E-4322-81C6-94259EEFCE6E}" srcOrd="0" destOrd="0" presId="urn:microsoft.com/office/officeart/2005/8/layout/target3"/>
    <dgm:cxn modelId="{3EC460D5-8A4D-46C7-B104-1B85EE6559F9}" type="presOf" srcId="{FD974DFA-9E1E-414D-80A0-DE94509B7F1A}" destId="{57ACC436-1B0D-4FDE-B2CA-89B2F18804D5}" srcOrd="0" destOrd="0" presId="urn:microsoft.com/office/officeart/2005/8/layout/target3"/>
    <dgm:cxn modelId="{433E8CE3-104E-4C4B-9F6A-E92AFB1E7260}" type="presOf" srcId="{A18986A0-9CDC-40C7-B78F-502E9059F251}" destId="{C8124603-D916-40C4-8958-802DF3E4DF5F}" srcOrd="1" destOrd="0" presId="urn:microsoft.com/office/officeart/2005/8/layout/target3"/>
    <dgm:cxn modelId="{FBED1290-2066-4B0C-94A5-4229987A7065}" type="presParOf" srcId="{3965BD17-A54E-47BC-8923-2B2BF834E6C0}" destId="{8F03BF3D-E90F-4F47-8A9F-A7B7898B05BA}" srcOrd="0" destOrd="0" presId="urn:microsoft.com/office/officeart/2005/8/layout/target3"/>
    <dgm:cxn modelId="{DD838FC8-A623-4B1C-BF9B-AB049CAB78BC}" type="presParOf" srcId="{3965BD17-A54E-47BC-8923-2B2BF834E6C0}" destId="{D3B0A2B9-8FAA-449F-8193-E6EBF0FFA5FD}" srcOrd="1" destOrd="0" presId="urn:microsoft.com/office/officeart/2005/8/layout/target3"/>
    <dgm:cxn modelId="{0FCCAE30-0A89-41A2-8676-3CFB63DBF03D}" type="presParOf" srcId="{3965BD17-A54E-47BC-8923-2B2BF834E6C0}" destId="{9A71A548-3E6E-4322-81C6-94259EEFCE6E}" srcOrd="2" destOrd="0" presId="urn:microsoft.com/office/officeart/2005/8/layout/target3"/>
    <dgm:cxn modelId="{0E63AB30-F158-4110-AA9D-74DE77A4673E}" type="presParOf" srcId="{3965BD17-A54E-47BC-8923-2B2BF834E6C0}" destId="{BEBB5BDC-E9FA-4ADC-AF3E-F3AF6A734408}" srcOrd="3" destOrd="0" presId="urn:microsoft.com/office/officeart/2005/8/layout/target3"/>
    <dgm:cxn modelId="{05B472D1-024D-4D58-95DE-14E07B82916E}" type="presParOf" srcId="{3965BD17-A54E-47BC-8923-2B2BF834E6C0}" destId="{A249219D-A3C9-4BAD-8496-0F01D8D5CC8F}" srcOrd="4" destOrd="0" presId="urn:microsoft.com/office/officeart/2005/8/layout/target3"/>
    <dgm:cxn modelId="{FEB87DA6-9F01-485F-95B0-F1473766E05F}" type="presParOf" srcId="{3965BD17-A54E-47BC-8923-2B2BF834E6C0}" destId="{57ACC436-1B0D-4FDE-B2CA-89B2F18804D5}" srcOrd="5" destOrd="0" presId="urn:microsoft.com/office/officeart/2005/8/layout/target3"/>
    <dgm:cxn modelId="{86A046A9-0C06-4EB3-A8A1-1E765CEA8C29}" type="presParOf" srcId="{3965BD17-A54E-47BC-8923-2B2BF834E6C0}" destId="{E0CF3BF0-7C8F-4239-A40B-955A5214D2C2}" srcOrd="6" destOrd="0" presId="urn:microsoft.com/office/officeart/2005/8/layout/target3"/>
    <dgm:cxn modelId="{3DB51D2E-F52A-4842-BDDF-966D69FC407F}" type="presParOf" srcId="{3965BD17-A54E-47BC-8923-2B2BF834E6C0}" destId="{016C219F-F2FD-4189-95F5-22F257A62313}" srcOrd="7" destOrd="0" presId="urn:microsoft.com/office/officeart/2005/8/layout/target3"/>
    <dgm:cxn modelId="{D4D018E9-1744-48C9-B463-5C5B860AFAEC}" type="presParOf" srcId="{3965BD17-A54E-47BC-8923-2B2BF834E6C0}" destId="{EA053DBB-5BE2-473B-8434-B0185CDEEBE3}" srcOrd="8" destOrd="0" presId="urn:microsoft.com/office/officeart/2005/8/layout/target3"/>
    <dgm:cxn modelId="{D89AF9D7-C784-4469-A200-6BD799FEA534}" type="presParOf" srcId="{3965BD17-A54E-47BC-8923-2B2BF834E6C0}" destId="{CC92CE9C-B0F1-4211-89BF-D00B7D227E51}" srcOrd="9" destOrd="0" presId="urn:microsoft.com/office/officeart/2005/8/layout/target3"/>
    <dgm:cxn modelId="{D55BD087-2074-4EA5-8738-3BF4BFA0F4C5}" type="presParOf" srcId="{3965BD17-A54E-47BC-8923-2B2BF834E6C0}" destId="{87968169-001B-4852-A1EA-27031CE88E1C}" srcOrd="10" destOrd="0" presId="urn:microsoft.com/office/officeart/2005/8/layout/target3"/>
    <dgm:cxn modelId="{324E3A92-7054-4D03-94EC-E1426BB8F348}" type="presParOf" srcId="{3965BD17-A54E-47BC-8923-2B2BF834E6C0}" destId="{C90D12A6-C661-4F49-A19D-9BCBAF1FD4A1}" srcOrd="11" destOrd="0" presId="urn:microsoft.com/office/officeart/2005/8/layout/target3"/>
    <dgm:cxn modelId="{7F03844F-F253-43B3-B250-785B910D9CBB}" type="presParOf" srcId="{3965BD17-A54E-47BC-8923-2B2BF834E6C0}" destId="{9145F363-D814-4DB2-98BB-18C6BD0D0911}" srcOrd="12" destOrd="0" presId="urn:microsoft.com/office/officeart/2005/8/layout/target3"/>
    <dgm:cxn modelId="{716401FE-7BF3-4816-B2A6-EF7872A16CEA}" type="presParOf" srcId="{3965BD17-A54E-47BC-8923-2B2BF834E6C0}" destId="{0013B50B-DC2B-4DFE-B127-D04B68A8031F}" srcOrd="13" destOrd="0" presId="urn:microsoft.com/office/officeart/2005/8/layout/target3"/>
    <dgm:cxn modelId="{9FECCAF7-BB9D-4090-A59A-44AF438ACE61}" type="presParOf" srcId="{3965BD17-A54E-47BC-8923-2B2BF834E6C0}" destId="{3454F2B9-529A-424E-95B4-489C89425AE6}" srcOrd="14" destOrd="0" presId="urn:microsoft.com/office/officeart/2005/8/layout/target3"/>
    <dgm:cxn modelId="{4C625F64-BB5C-4F1C-B6C8-06CA96951228}" type="presParOf" srcId="{3965BD17-A54E-47BC-8923-2B2BF834E6C0}" destId="{E9770BE1-50D8-4EF3-9EEC-9D1B4D8215B1}" srcOrd="15" destOrd="0" presId="urn:microsoft.com/office/officeart/2005/8/layout/target3"/>
    <dgm:cxn modelId="{05E04D33-6687-4A8B-9731-C40A1C3332B5}" type="presParOf" srcId="{3965BD17-A54E-47BC-8923-2B2BF834E6C0}" destId="{5F4FD039-E3E2-40B1-A49C-39E6980A049A}" srcOrd="16" destOrd="0" presId="urn:microsoft.com/office/officeart/2005/8/layout/target3"/>
    <dgm:cxn modelId="{FE36FE59-C174-4324-A99A-5F00D86F4CBB}" type="presParOf" srcId="{3965BD17-A54E-47BC-8923-2B2BF834E6C0}" destId="{C8124603-D916-40C4-8958-802DF3E4DF5F}" srcOrd="17" destOrd="0" presId="urn:microsoft.com/office/officeart/2005/8/layout/target3"/>
    <dgm:cxn modelId="{7D1D7D30-C3CE-4016-AE57-73A3F80F6A0A}" type="presParOf" srcId="{3965BD17-A54E-47BC-8923-2B2BF834E6C0}" destId="{EB3B4310-39FF-464E-A50B-A977BB3C0048}" srcOrd="18" destOrd="0" presId="urn:microsoft.com/office/officeart/2005/8/layout/target3"/>
    <dgm:cxn modelId="{F813E574-D89B-4E5E-AC2D-C7098019AA86}" type="presParOf" srcId="{3965BD17-A54E-47BC-8923-2B2BF834E6C0}" destId="{E83FF7B5-3BEB-468C-94D3-B5F94539C3D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81BF4-1AF0-43BE-A0E2-E13EE33C9E9C}">
      <dsp:nvSpPr>
        <dsp:cNvPr id="0" name=""/>
        <dsp:cNvSpPr/>
      </dsp:nvSpPr>
      <dsp:spPr>
        <a:xfrm rot="10800000">
          <a:off x="1790849" y="1570"/>
          <a:ext cx="6387174" cy="7282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11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A. Hechos enfatiza que el Espíritu Santo es la clave para ser testigos  </a:t>
          </a:r>
          <a:r>
            <a:rPr lang="es-PE" sz="2000" b="1" kern="1200" dirty="0"/>
            <a:t>de Jesús.</a:t>
          </a:r>
          <a:endParaRPr lang="es-PE" sz="2000" kern="1200" dirty="0"/>
        </a:p>
      </dsp:txBody>
      <dsp:txXfrm rot="10800000">
        <a:off x="1972899" y="1570"/>
        <a:ext cx="6205124" cy="728201"/>
      </dsp:txXfrm>
    </dsp:sp>
    <dsp:sp modelId="{5D0C5927-8440-4733-B8F3-6B2C41B09FA8}">
      <dsp:nvSpPr>
        <dsp:cNvPr id="0" name=""/>
        <dsp:cNvSpPr/>
      </dsp:nvSpPr>
      <dsp:spPr>
        <a:xfrm>
          <a:off x="1426749" y="1570"/>
          <a:ext cx="728201" cy="72820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96CD-2D68-421F-B502-6DD138D9F034}">
      <dsp:nvSpPr>
        <dsp:cNvPr id="0" name=""/>
        <dsp:cNvSpPr/>
      </dsp:nvSpPr>
      <dsp:spPr>
        <a:xfrm rot="10800000">
          <a:off x="1790849" y="928484"/>
          <a:ext cx="6387174" cy="7282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11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B. El mandato. Lucas24:49; </a:t>
          </a:r>
          <a:r>
            <a:rPr lang="es-PE" sz="2000" b="1" kern="1200" dirty="0" err="1"/>
            <a:t>Hch</a:t>
          </a:r>
          <a:r>
            <a:rPr lang="es-PE" sz="2000" b="1" kern="1200" dirty="0"/>
            <a:t>: 1.4-5</a:t>
          </a:r>
          <a:endParaRPr lang="es-PE" sz="2000" kern="1200" dirty="0"/>
        </a:p>
      </dsp:txBody>
      <dsp:txXfrm rot="10800000">
        <a:off x="1972899" y="928484"/>
        <a:ext cx="6205124" cy="728201"/>
      </dsp:txXfrm>
    </dsp:sp>
    <dsp:sp modelId="{B217CDCC-03F1-4177-ABB8-99DE761A1CD6}">
      <dsp:nvSpPr>
        <dsp:cNvPr id="0" name=""/>
        <dsp:cNvSpPr/>
      </dsp:nvSpPr>
      <dsp:spPr>
        <a:xfrm>
          <a:off x="1426749" y="928484"/>
          <a:ext cx="728201" cy="72820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6C854-1C43-4161-888C-8F9BA767768A}">
      <dsp:nvSpPr>
        <dsp:cNvPr id="0" name=""/>
        <dsp:cNvSpPr/>
      </dsp:nvSpPr>
      <dsp:spPr>
        <a:xfrm rot="10800000">
          <a:off x="1790849" y="1855398"/>
          <a:ext cx="6387174" cy="7282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11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C. El don. </a:t>
          </a:r>
          <a:r>
            <a:rPr lang="es-PE" sz="2000" b="1" kern="1200" dirty="0" err="1"/>
            <a:t>Hch</a:t>
          </a:r>
          <a:r>
            <a:rPr lang="es-PE" sz="2000" b="1" kern="1200" dirty="0"/>
            <a:t> 1:4</a:t>
          </a:r>
          <a:endParaRPr lang="es-PE" sz="2000" kern="1200" dirty="0"/>
        </a:p>
      </dsp:txBody>
      <dsp:txXfrm rot="10800000">
        <a:off x="1972899" y="1855398"/>
        <a:ext cx="6205124" cy="728201"/>
      </dsp:txXfrm>
    </dsp:sp>
    <dsp:sp modelId="{FA9AF585-568C-4F18-B74D-DA6AE41769E6}">
      <dsp:nvSpPr>
        <dsp:cNvPr id="0" name=""/>
        <dsp:cNvSpPr/>
      </dsp:nvSpPr>
      <dsp:spPr>
        <a:xfrm>
          <a:off x="1426749" y="1855398"/>
          <a:ext cx="728201" cy="72820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19F3F-FAB1-40C2-98E2-0E9F66C594FF}">
      <dsp:nvSpPr>
        <dsp:cNvPr id="0" name=""/>
        <dsp:cNvSpPr/>
      </dsp:nvSpPr>
      <dsp:spPr>
        <a:xfrm rot="10800000">
          <a:off x="1790849" y="2782312"/>
          <a:ext cx="6387174" cy="7282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11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D. El </a:t>
          </a:r>
          <a:r>
            <a:rPr lang="es-PE" sz="2000" b="1" kern="1200" dirty="0" err="1"/>
            <a:t>Bautizador</a:t>
          </a:r>
          <a:r>
            <a:rPr lang="es-PE" sz="2000" b="1" kern="1200" dirty="0"/>
            <a:t>. Mt. 3:11</a:t>
          </a:r>
          <a:endParaRPr lang="es-PE" sz="2000" kern="1200" dirty="0"/>
        </a:p>
      </dsp:txBody>
      <dsp:txXfrm rot="10800000">
        <a:off x="1972899" y="2782312"/>
        <a:ext cx="6205124" cy="728201"/>
      </dsp:txXfrm>
    </dsp:sp>
    <dsp:sp modelId="{F80B2FB3-1CE3-4436-9C57-37C4E235D411}">
      <dsp:nvSpPr>
        <dsp:cNvPr id="0" name=""/>
        <dsp:cNvSpPr/>
      </dsp:nvSpPr>
      <dsp:spPr>
        <a:xfrm>
          <a:off x="1426749" y="2782312"/>
          <a:ext cx="728201" cy="728201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E075F-89EA-4FB3-8791-D56F5CF92291}">
      <dsp:nvSpPr>
        <dsp:cNvPr id="0" name=""/>
        <dsp:cNvSpPr/>
      </dsp:nvSpPr>
      <dsp:spPr>
        <a:xfrm>
          <a:off x="1609618" y="198076"/>
          <a:ext cx="5267537" cy="334890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BE079-B6BD-4D65-9224-7219627E6186}">
      <dsp:nvSpPr>
        <dsp:cNvPr id="0" name=""/>
        <dsp:cNvSpPr/>
      </dsp:nvSpPr>
      <dsp:spPr>
        <a:xfrm>
          <a:off x="4243387" y="374871"/>
          <a:ext cx="2434288" cy="665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 err="1"/>
            <a:t>A.El</a:t>
          </a:r>
          <a:r>
            <a:rPr lang="es-PE" sz="1600" b="1" kern="1200" dirty="0"/>
            <a:t> plan para testificar (Hechos1:6-7).</a:t>
          </a:r>
          <a:endParaRPr lang="es-PE" sz="1600" kern="1200" dirty="0"/>
        </a:p>
      </dsp:txBody>
      <dsp:txXfrm>
        <a:off x="4275880" y="407364"/>
        <a:ext cx="2369302" cy="600639"/>
      </dsp:txXfrm>
    </dsp:sp>
    <dsp:sp modelId="{DE4843AC-22C1-421A-A034-CC976AEE7499}">
      <dsp:nvSpPr>
        <dsp:cNvPr id="0" name=""/>
        <dsp:cNvSpPr/>
      </dsp:nvSpPr>
      <dsp:spPr>
        <a:xfrm>
          <a:off x="4243387" y="1123700"/>
          <a:ext cx="2434288" cy="665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 err="1"/>
            <a:t>B.El</a:t>
          </a:r>
          <a:r>
            <a:rPr lang="es-PE" sz="1600" b="1" kern="1200" dirty="0"/>
            <a:t> lugar para testificar (Hechos1:8).</a:t>
          </a:r>
          <a:endParaRPr lang="es-PE" sz="1600" kern="1200" dirty="0"/>
        </a:p>
      </dsp:txBody>
      <dsp:txXfrm>
        <a:off x="4275880" y="1156193"/>
        <a:ext cx="2369302" cy="600639"/>
      </dsp:txXfrm>
    </dsp:sp>
    <dsp:sp modelId="{0741F88D-8557-4C94-9A83-4B7AD82E0FB4}">
      <dsp:nvSpPr>
        <dsp:cNvPr id="0" name=""/>
        <dsp:cNvSpPr/>
      </dsp:nvSpPr>
      <dsp:spPr>
        <a:xfrm>
          <a:off x="4243387" y="1872529"/>
          <a:ext cx="2434288" cy="665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 err="1"/>
            <a:t>C.El</a:t>
          </a:r>
          <a:r>
            <a:rPr lang="es-PE" sz="1600" b="1" kern="1200" dirty="0"/>
            <a:t> poder para testificar(Hechos1:8).</a:t>
          </a:r>
          <a:endParaRPr lang="es-PE" sz="1600" kern="1200" dirty="0"/>
        </a:p>
      </dsp:txBody>
      <dsp:txXfrm>
        <a:off x="4275880" y="1905022"/>
        <a:ext cx="2369302" cy="600639"/>
      </dsp:txXfrm>
    </dsp:sp>
    <dsp:sp modelId="{0FF0150A-ABF8-49EA-A61A-11B84EE30EBA}">
      <dsp:nvSpPr>
        <dsp:cNvPr id="0" name=""/>
        <dsp:cNvSpPr/>
      </dsp:nvSpPr>
      <dsp:spPr>
        <a:xfrm>
          <a:off x="4243387" y="2621358"/>
          <a:ext cx="2434288" cy="665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/>
            <a:t>D.El propósito de testificar (Hechos1:9-11).</a:t>
          </a:r>
          <a:endParaRPr lang="es-PE" sz="1600" kern="1200"/>
        </a:p>
      </dsp:txBody>
      <dsp:txXfrm>
        <a:off x="4275880" y="2653851"/>
        <a:ext cx="2369302" cy="600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CEC90-8D1D-4609-B243-37978E8B7E06}">
      <dsp:nvSpPr>
        <dsp:cNvPr id="0" name=""/>
        <dsp:cNvSpPr/>
      </dsp:nvSpPr>
      <dsp:spPr>
        <a:xfrm>
          <a:off x="3500437" y="51792"/>
          <a:ext cx="2486025" cy="2486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/>
            <a:t>Ellos obedecieron.  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/>
            <a:t>(</a:t>
          </a:r>
          <a:r>
            <a:rPr lang="es-PE" sz="1900" kern="1200" dirty="0" err="1"/>
            <a:t>Lc</a:t>
          </a:r>
          <a:r>
            <a:rPr lang="es-PE" sz="1900" kern="1200" dirty="0"/>
            <a:t> 24:49; </a:t>
          </a:r>
          <a:r>
            <a:rPr lang="es-PE" sz="1900" kern="1200" dirty="0" err="1"/>
            <a:t>Hch</a:t>
          </a:r>
          <a:r>
            <a:rPr lang="es-PE" sz="1900" kern="1200" dirty="0"/>
            <a:t> 1:4)</a:t>
          </a:r>
        </a:p>
      </dsp:txBody>
      <dsp:txXfrm>
        <a:off x="3831907" y="486846"/>
        <a:ext cx="1823085" cy="1118711"/>
      </dsp:txXfrm>
    </dsp:sp>
    <dsp:sp modelId="{D6F2F2D4-5835-43EF-9F2E-2E717BCD5A06}">
      <dsp:nvSpPr>
        <dsp:cNvPr id="0" name=""/>
        <dsp:cNvSpPr/>
      </dsp:nvSpPr>
      <dsp:spPr>
        <a:xfrm>
          <a:off x="4397478" y="1605557"/>
          <a:ext cx="2486025" cy="2486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/>
            <a:t>Ellos oraron. </a:t>
          </a:r>
          <a:r>
            <a:rPr lang="es-PE" sz="1900" kern="1200"/>
            <a:t>(Hch 1:13-14).</a:t>
          </a:r>
        </a:p>
      </dsp:txBody>
      <dsp:txXfrm>
        <a:off x="5157787" y="2247780"/>
        <a:ext cx="1491615" cy="1367313"/>
      </dsp:txXfrm>
    </dsp:sp>
    <dsp:sp modelId="{E69BC445-0D75-4B9F-8267-93E212F92C7F}">
      <dsp:nvSpPr>
        <dsp:cNvPr id="0" name=""/>
        <dsp:cNvSpPr/>
      </dsp:nvSpPr>
      <dsp:spPr>
        <a:xfrm>
          <a:off x="2603396" y="1605557"/>
          <a:ext cx="2486025" cy="2486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Ellos basaron sus creencias en la Biblia. </a:t>
          </a:r>
          <a:r>
            <a:rPr lang="es-PE" sz="1900" i="1" kern="1200"/>
            <a:t>(Hch 1:16).</a:t>
          </a:r>
          <a:endParaRPr lang="es-PE" sz="1900" kern="1200"/>
        </a:p>
      </dsp:txBody>
      <dsp:txXfrm>
        <a:off x="2837497" y="2247780"/>
        <a:ext cx="1491615" cy="1367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19AC3-B87A-4572-BEE2-49EE2A437DD1}">
      <dsp:nvSpPr>
        <dsp:cNvPr id="0" name=""/>
        <dsp:cNvSpPr/>
      </dsp:nvSpPr>
      <dsp:spPr>
        <a:xfrm>
          <a:off x="3529679" y="0"/>
          <a:ext cx="2538483" cy="217981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61CC3-63FA-446E-9BBD-3C7A7EA037E4}">
      <dsp:nvSpPr>
        <dsp:cNvPr id="0" name=""/>
        <dsp:cNvSpPr/>
      </dsp:nvSpPr>
      <dsp:spPr>
        <a:xfrm>
          <a:off x="3857624" y="661865"/>
          <a:ext cx="1877681" cy="85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rPr>
            <a:t>TRANSFERENCIA</a:t>
          </a:r>
        </a:p>
      </dsp:txBody>
      <dsp:txXfrm>
        <a:off x="3857624" y="661865"/>
        <a:ext cx="1877681" cy="855627"/>
      </dsp:txXfrm>
    </dsp:sp>
    <dsp:sp modelId="{70B3678F-E931-4154-BB47-411F19C0BC97}">
      <dsp:nvSpPr>
        <dsp:cNvPr id="0" name=""/>
        <dsp:cNvSpPr/>
      </dsp:nvSpPr>
      <dsp:spPr>
        <a:xfrm>
          <a:off x="2994079" y="1228725"/>
          <a:ext cx="2398996" cy="22272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C0135-3042-48BE-96FE-4A3AE9CCD5C5}">
      <dsp:nvSpPr>
        <dsp:cNvPr id="0" name=""/>
        <dsp:cNvSpPr/>
      </dsp:nvSpPr>
      <dsp:spPr>
        <a:xfrm>
          <a:off x="3588030" y="2046686"/>
          <a:ext cx="1211094" cy="60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rPr>
            <a:t>SEÑAL</a:t>
          </a:r>
        </a:p>
      </dsp:txBody>
      <dsp:txXfrm>
        <a:off x="3588030" y="2046686"/>
        <a:ext cx="1211094" cy="605402"/>
      </dsp:txXfrm>
    </dsp:sp>
    <dsp:sp modelId="{67651434-436B-4EC7-BA49-047079E846CF}">
      <dsp:nvSpPr>
        <dsp:cNvPr id="0" name=""/>
        <dsp:cNvSpPr/>
      </dsp:nvSpPr>
      <dsp:spPr>
        <a:xfrm>
          <a:off x="3864303" y="2654805"/>
          <a:ext cx="1872510" cy="187326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33EE1-F888-4F71-8BDF-C170895AF0AC}">
      <dsp:nvSpPr>
        <dsp:cNvPr id="0" name=""/>
        <dsp:cNvSpPr/>
      </dsp:nvSpPr>
      <dsp:spPr>
        <a:xfrm>
          <a:off x="4193783" y="3308205"/>
          <a:ext cx="1211094" cy="60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rPr>
            <a:t>HABILIDAD</a:t>
          </a:r>
        </a:p>
      </dsp:txBody>
      <dsp:txXfrm>
        <a:off x="4193783" y="3308205"/>
        <a:ext cx="1211094" cy="605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9A147-0A34-45CB-864B-49EC9D4A8DFE}">
      <dsp:nvSpPr>
        <dsp:cNvPr id="0" name=""/>
        <dsp:cNvSpPr/>
      </dsp:nvSpPr>
      <dsp:spPr>
        <a:xfrm>
          <a:off x="-14201" y="0"/>
          <a:ext cx="3986211" cy="39862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D021B-6BB7-4B71-8F25-C5E6A2529B91}">
      <dsp:nvSpPr>
        <dsp:cNvPr id="0" name=""/>
        <dsp:cNvSpPr/>
      </dsp:nvSpPr>
      <dsp:spPr>
        <a:xfrm>
          <a:off x="1978904" y="0"/>
          <a:ext cx="8779669" cy="39862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A. Valoramos hablar en lenguas porque la Biblia lo enseña.</a:t>
          </a:r>
          <a:endParaRPr lang="es-PE" sz="1700" kern="1200" dirty="0"/>
        </a:p>
      </dsp:txBody>
      <dsp:txXfrm>
        <a:off x="1978904" y="0"/>
        <a:ext cx="8779669" cy="637793"/>
      </dsp:txXfrm>
    </dsp:sp>
    <dsp:sp modelId="{B7ACD566-A7BA-4B96-9A37-684F5610C0FE}">
      <dsp:nvSpPr>
        <dsp:cNvPr id="0" name=""/>
        <dsp:cNvSpPr/>
      </dsp:nvSpPr>
      <dsp:spPr>
        <a:xfrm>
          <a:off x="404351" y="637793"/>
          <a:ext cx="3149106" cy="31491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F2A26-2651-49CC-98E8-6FD1B7D2A87A}">
      <dsp:nvSpPr>
        <dsp:cNvPr id="0" name=""/>
        <dsp:cNvSpPr/>
      </dsp:nvSpPr>
      <dsp:spPr>
        <a:xfrm>
          <a:off x="1978904" y="637793"/>
          <a:ext cx="8779669" cy="3149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B. Valoramos hablar en lenguas porque es una forma de oración a Dios.</a:t>
          </a:r>
          <a:endParaRPr lang="es-PE" sz="1700" kern="1200" dirty="0"/>
        </a:p>
      </dsp:txBody>
      <dsp:txXfrm>
        <a:off x="1978904" y="637793"/>
        <a:ext cx="8779669" cy="637793"/>
      </dsp:txXfrm>
    </dsp:sp>
    <dsp:sp modelId="{557A739D-8F1D-438A-BBD1-18BB63B3FC36}">
      <dsp:nvSpPr>
        <dsp:cNvPr id="0" name=""/>
        <dsp:cNvSpPr/>
      </dsp:nvSpPr>
      <dsp:spPr>
        <a:xfrm>
          <a:off x="822903" y="1275587"/>
          <a:ext cx="2312002" cy="23120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13A9-44A6-411F-B4C0-DEBFD6AF5DFC}">
      <dsp:nvSpPr>
        <dsp:cNvPr id="0" name=""/>
        <dsp:cNvSpPr/>
      </dsp:nvSpPr>
      <dsp:spPr>
        <a:xfrm>
          <a:off x="1978904" y="1275587"/>
          <a:ext cx="8779669" cy="23120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b="1" kern="1200" dirty="0"/>
            <a:t>C. Valoramos hablar en lenguas porque edifica al creyente que lo hace.</a:t>
          </a:r>
          <a:endParaRPr lang="es-PE" sz="1700" kern="1200" dirty="0"/>
        </a:p>
      </dsp:txBody>
      <dsp:txXfrm>
        <a:off x="1978904" y="1275587"/>
        <a:ext cx="8779669" cy="637793"/>
      </dsp:txXfrm>
    </dsp:sp>
    <dsp:sp modelId="{02E5F0C2-C255-4597-97CD-006A9153F529}">
      <dsp:nvSpPr>
        <dsp:cNvPr id="0" name=""/>
        <dsp:cNvSpPr/>
      </dsp:nvSpPr>
      <dsp:spPr>
        <a:xfrm>
          <a:off x="1241455" y="1913381"/>
          <a:ext cx="1474898" cy="14748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7EF32-6B1F-4315-9994-16512DD524C4}">
      <dsp:nvSpPr>
        <dsp:cNvPr id="0" name=""/>
        <dsp:cNvSpPr/>
      </dsp:nvSpPr>
      <dsp:spPr>
        <a:xfrm>
          <a:off x="1950502" y="1950873"/>
          <a:ext cx="8836473" cy="1399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D. Valoramos hablar en lenguas como una señal para los incrédulos y creyentes.</a:t>
          </a:r>
          <a:endParaRPr lang="es-PE" sz="1700" kern="1200" dirty="0"/>
        </a:p>
      </dsp:txBody>
      <dsp:txXfrm>
        <a:off x="1950502" y="1950873"/>
        <a:ext cx="8836473" cy="605368"/>
      </dsp:txXfrm>
    </dsp:sp>
    <dsp:sp modelId="{A142BCA7-7756-4101-9478-6D8DF40237BC}">
      <dsp:nvSpPr>
        <dsp:cNvPr id="0" name=""/>
        <dsp:cNvSpPr/>
      </dsp:nvSpPr>
      <dsp:spPr>
        <a:xfrm>
          <a:off x="1660007" y="2551175"/>
          <a:ext cx="637793" cy="6377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776EE-084A-490F-B26B-282F8E9EC5F2}">
      <dsp:nvSpPr>
        <dsp:cNvPr id="0" name=""/>
        <dsp:cNvSpPr/>
      </dsp:nvSpPr>
      <dsp:spPr>
        <a:xfrm>
          <a:off x="1978904" y="2551175"/>
          <a:ext cx="8779669" cy="6377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E. Valoramos hablar en lenguas como una forma en que cada creyente </a:t>
          </a:r>
          <a:r>
            <a:rPr lang="es-PE" sz="1700" b="1" kern="1200" dirty="0"/>
            <a:t>puede cooperar con Dios.</a:t>
          </a:r>
          <a:endParaRPr lang="es-PE" sz="1700" kern="1200" dirty="0"/>
        </a:p>
      </dsp:txBody>
      <dsp:txXfrm>
        <a:off x="1978904" y="2551175"/>
        <a:ext cx="8779669" cy="637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3BF3D-E90F-4F47-8A9F-A7B7898B05BA}">
      <dsp:nvSpPr>
        <dsp:cNvPr id="0" name=""/>
        <dsp:cNvSpPr/>
      </dsp:nvSpPr>
      <dsp:spPr>
        <a:xfrm>
          <a:off x="0" y="0"/>
          <a:ext cx="5629274" cy="562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1A548-3E6E-4322-81C6-94259EEFCE6E}">
      <dsp:nvSpPr>
        <dsp:cNvPr id="0" name=""/>
        <dsp:cNvSpPr/>
      </dsp:nvSpPr>
      <dsp:spPr>
        <a:xfrm>
          <a:off x="2814637" y="0"/>
          <a:ext cx="7329489" cy="562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F. Valoramos hablar en lenguas como un ejercicio de humildad y fe.</a:t>
          </a:r>
          <a:endParaRPr lang="es-PE" sz="1900" kern="1200" dirty="0"/>
        </a:p>
      </dsp:txBody>
      <dsp:txXfrm>
        <a:off x="2814637" y="0"/>
        <a:ext cx="7329489" cy="900683"/>
      </dsp:txXfrm>
    </dsp:sp>
    <dsp:sp modelId="{A249219D-A3C9-4BAD-8496-0F01D8D5CC8F}">
      <dsp:nvSpPr>
        <dsp:cNvPr id="0" name=""/>
        <dsp:cNvSpPr/>
      </dsp:nvSpPr>
      <dsp:spPr>
        <a:xfrm>
          <a:off x="591073" y="900683"/>
          <a:ext cx="4447126" cy="44471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CC436-1B0D-4FDE-B2CA-89B2F18804D5}">
      <dsp:nvSpPr>
        <dsp:cNvPr id="0" name=""/>
        <dsp:cNvSpPr/>
      </dsp:nvSpPr>
      <dsp:spPr>
        <a:xfrm>
          <a:off x="2814637" y="900683"/>
          <a:ext cx="7329489" cy="4447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G. Valoramos hablar en lenguas porque es un paso hacia otros dones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/>
            <a:t>espirituales (1 Corintios 12:8-10).</a:t>
          </a:r>
          <a:endParaRPr lang="es-PE" sz="1900" kern="1200" dirty="0"/>
        </a:p>
      </dsp:txBody>
      <dsp:txXfrm>
        <a:off x="2814637" y="900683"/>
        <a:ext cx="7329489" cy="900683"/>
      </dsp:txXfrm>
    </dsp:sp>
    <dsp:sp modelId="{016C219F-F2FD-4189-95F5-22F257A62313}">
      <dsp:nvSpPr>
        <dsp:cNvPr id="0" name=""/>
        <dsp:cNvSpPr/>
      </dsp:nvSpPr>
      <dsp:spPr>
        <a:xfrm>
          <a:off x="1182147" y="1801367"/>
          <a:ext cx="3264978" cy="32649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53DBB-5BE2-473B-8434-B0185CDEEBE3}">
      <dsp:nvSpPr>
        <dsp:cNvPr id="0" name=""/>
        <dsp:cNvSpPr/>
      </dsp:nvSpPr>
      <dsp:spPr>
        <a:xfrm>
          <a:off x="2814637" y="1801367"/>
          <a:ext cx="7329489" cy="3264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H. Valoramos hablar en lenguas porque muestra que un creyente se ha </a:t>
          </a:r>
          <a:r>
            <a:rPr lang="es-PE" sz="1900" b="1" kern="1200" dirty="0"/>
            <a:t>sometido completamente al Espíritu.</a:t>
          </a:r>
          <a:r>
            <a:rPr lang="es-MX" sz="1900" kern="1200" dirty="0"/>
            <a:t>. </a:t>
          </a:r>
          <a:endParaRPr lang="es-PE" sz="1900" kern="1200" dirty="0"/>
        </a:p>
      </dsp:txBody>
      <dsp:txXfrm>
        <a:off x="2814637" y="1801367"/>
        <a:ext cx="7329489" cy="900683"/>
      </dsp:txXfrm>
    </dsp:sp>
    <dsp:sp modelId="{87968169-001B-4852-A1EA-27031CE88E1C}">
      <dsp:nvSpPr>
        <dsp:cNvPr id="0" name=""/>
        <dsp:cNvSpPr/>
      </dsp:nvSpPr>
      <dsp:spPr>
        <a:xfrm>
          <a:off x="1773221" y="2702051"/>
          <a:ext cx="2082831" cy="20828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D12A6-C661-4F49-A19D-9BCBAF1FD4A1}">
      <dsp:nvSpPr>
        <dsp:cNvPr id="0" name=""/>
        <dsp:cNvSpPr/>
      </dsp:nvSpPr>
      <dsp:spPr>
        <a:xfrm>
          <a:off x="2814637" y="2702051"/>
          <a:ext cx="7329489" cy="20828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I. Valoramos hablar en lenguas porque disminuye la brecha entre </a:t>
          </a:r>
          <a:r>
            <a:rPr lang="es-PE" sz="1900" b="1" kern="1200" dirty="0"/>
            <a:t>apóstoles y laicos.</a:t>
          </a:r>
          <a:endParaRPr lang="es-PE" sz="1900" kern="1200" dirty="0"/>
        </a:p>
      </dsp:txBody>
      <dsp:txXfrm>
        <a:off x="2814637" y="2702051"/>
        <a:ext cx="7329489" cy="900683"/>
      </dsp:txXfrm>
    </dsp:sp>
    <dsp:sp modelId="{0013B50B-DC2B-4DFE-B127-D04B68A8031F}">
      <dsp:nvSpPr>
        <dsp:cNvPr id="0" name=""/>
        <dsp:cNvSpPr/>
      </dsp:nvSpPr>
      <dsp:spPr>
        <a:xfrm>
          <a:off x="2364295" y="3602735"/>
          <a:ext cx="900683" cy="9006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4F2B9-529A-424E-95B4-489C89425AE6}">
      <dsp:nvSpPr>
        <dsp:cNvPr id="0" name=""/>
        <dsp:cNvSpPr/>
      </dsp:nvSpPr>
      <dsp:spPr>
        <a:xfrm>
          <a:off x="2814637" y="3602735"/>
          <a:ext cx="7329489" cy="9006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J. Valoramos hablar en lenguas porque nos recuerda que nuestra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comunión con Dios es más espiritual que mental.</a:t>
          </a:r>
          <a:endParaRPr lang="es-PE" sz="1900" kern="1200" dirty="0"/>
        </a:p>
      </dsp:txBody>
      <dsp:txXfrm>
        <a:off x="2814637" y="3602735"/>
        <a:ext cx="7329489" cy="900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BBA1D-AF12-E7CA-D35B-694E045E4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7F4AF1-DAA4-BCA5-5402-E92D1533C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BE11F9-5DB1-4C9F-9EAC-70EE75D7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CC3436-42E8-C7EE-164B-C58C2285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35914-A73A-D96F-5CB5-9142826C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57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8AE74-5A96-3208-8169-7EC65414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596C56-4072-174E-2DB7-F991FE444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BDCC33-58FA-014B-6EF3-5CAD83B2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5F045-F788-BD79-6BC4-FEFC3726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32ADB-86D0-7931-6CAF-E28E52FF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556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D4072D-58C2-ECF6-0B46-9BA1EC1DA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486860-174D-4C4F-EC50-4991FF71F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01CC5-CE0C-1DE4-A8F0-28E24D7A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5043A8-DE30-2737-1C88-8C6DD556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9AA0F4-E77E-7304-B9EF-672BFE01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783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AB30-8785-2DD4-9AFE-9C16F2AB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64C4AC-37D2-B8C4-E89D-E016685BE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0D1276-F949-6FC5-9693-6C3E90EF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F26508-1DB8-ECBA-E670-66B74C4B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623A76-809D-09FA-0EDE-59E610FE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46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817BC-81DA-7846-AB96-1802CAD7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5AC516-9DDB-A504-FD9A-08BF4A300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AF825-1180-138A-6D94-6E77B54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79F256-94E9-9DD5-6BC6-314DB58E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FD9C8-4730-8A2F-30EE-0DD39AF0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687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3D32-DE8B-C4DD-E5B1-307126E8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492F25-DCAC-5C6E-72FF-E5A0FE301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9A506E-3B12-0382-C4F6-94A3404E5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CDDAC4-A259-8B4A-80D4-389ADA49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1A9CD8-41EF-AEFB-D6ED-8C467F87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8814B7-D6E3-CBB8-3C98-E2F9A9A4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81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C09F8-8791-6289-86EC-C7181E71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14DF02-D0F3-3F1F-E499-090834C7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24A8D1-83C8-FFD1-492B-C07F06064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F33BD7-F83F-5EA8-66CE-BDCA0EF45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9B7530-DFBE-AEAE-9D11-065E67360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A4CB18-43E8-0C9D-A755-C2D5B7D7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3B655D-0E26-5865-F6D1-5C43538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920D3C-85D6-8085-959B-0DC43F0A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813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702AE-9F18-162A-6070-64B6B214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684BDF-8D1B-9B81-5C2D-3716B25D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F0E197-7ACE-7DC6-F46D-D6B865D9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00537B-C52B-A50B-6B5B-300E2069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251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6E45D5-F10A-425E-33FE-BAC023F6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FC2C66-9D60-0D87-B9DD-AF5702EB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04575D-1A1F-3991-3A2B-85C565E9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572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6906B-951E-1C5C-2C53-8BEFF5F5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36800D-35CF-D61B-B6CC-D3182C97F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0D7F2-1F30-85F3-A408-C223D4A4A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86EF7A-19E8-930A-F766-B77EF0D4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E174D1-F65A-605F-A5CD-939DC11B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2ED678-3113-BD10-0C44-077E4599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746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7CFED-6C39-D477-DF2C-C39360B3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A1DE0E-A411-8EC0-CFF3-070F3596B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4FB2C1-6835-1CB3-1342-0B3867463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B7C7D6-A4A4-A4EA-DE32-AE81C51D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C51590-B0B2-66E4-835A-30FCA2F5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139CD5-FA5B-AFFB-6303-55C602DA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182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5E8EB3-0B75-25A0-1B7D-03A201CF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468F4D-4D3F-5947-F811-BEC378A94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FC6783-A100-9B5D-5696-B3B174166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29AF-A873-4141-96A4-1F44B1C87F2E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2E99E0-FDDA-0331-349A-8B87DEE98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25BED-F594-E3EA-506E-C25B7DDE1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8D0E-FFFB-4C6E-972D-34B20AE6C3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797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D28D3-881F-B2B2-D41E-7DE2F530B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649477F-A9AA-DB87-7001-583A1502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6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29DB39-035E-64B5-B4FB-2AC2ECC1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849CE21-AF7D-25B5-C4BF-B6F4CA0CFF38}"/>
              </a:ext>
            </a:extLst>
          </p:cNvPr>
          <p:cNvSpPr txBox="1"/>
          <p:nvPr/>
        </p:nvSpPr>
        <p:spPr>
          <a:xfrm>
            <a:off x="667940" y="753516"/>
            <a:ext cx="7647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</a:t>
            </a:r>
            <a:r>
              <a:rPr lang="es-P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A PENTECOSTÉS Hechos 1:12-26 </a:t>
            </a:r>
            <a:endParaRPr lang="es-P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CA0EC69-FFFF-DAFD-2EAB-0A4CB01A4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029717"/>
              </p:ext>
            </p:extLst>
          </p:nvPr>
        </p:nvGraphicFramePr>
        <p:xfrm>
          <a:off x="2814638" y="1714500"/>
          <a:ext cx="9486900" cy="414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alrededor de fuego&#10;&#10;El contenido generado por IA puede ser incorrecto.">
            <a:extLst>
              <a:ext uri="{FF2B5EF4-FFF2-40B4-BE49-F238E27FC236}">
                <a16:creationId xmlns:a16="http://schemas.microsoft.com/office/drawing/2014/main" id="{538A6995-49DD-A255-6620-6FDF3EE8D9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40" y="2241953"/>
            <a:ext cx="3929063" cy="30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5E56D38-7F5B-4407-7238-B3C8E055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C7D1CBA-6D3B-8205-9115-33FDA90309FE}"/>
              </a:ext>
            </a:extLst>
          </p:cNvPr>
          <p:cNvSpPr txBox="1"/>
          <p:nvPr/>
        </p:nvSpPr>
        <p:spPr>
          <a:xfrm>
            <a:off x="414338" y="786883"/>
            <a:ext cx="854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</a:rPr>
              <a:t>IV. EL ESPÍRITU SANTO EN PENTECOSTÉS </a:t>
            </a: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</a:rPr>
              <a:t>(Hechos 2:1-4)</a:t>
            </a:r>
            <a:endParaRPr lang="es-PE" sz="2000" dirty="0">
              <a:solidFill>
                <a:srgbClr val="C0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DE8D6D-FA7C-EFE2-19E4-A9010900C960}"/>
              </a:ext>
            </a:extLst>
          </p:cNvPr>
          <p:cNvSpPr txBox="1"/>
          <p:nvPr/>
        </p:nvSpPr>
        <p:spPr>
          <a:xfrm>
            <a:off x="329407" y="2374817"/>
            <a:ext cx="48720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UcPeriod"/>
            </a:pP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</a:rPr>
              <a:t>¿Cuál es el propósito  de ser </a:t>
            </a:r>
          </a:p>
          <a:p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  bautizado en el Espíritu?</a:t>
            </a:r>
            <a:endParaRPr lang="es-MX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5DC83F1-8158-6BE0-7C13-20B0BD6FE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241766"/>
              </p:ext>
            </p:extLst>
          </p:nvPr>
        </p:nvGraphicFramePr>
        <p:xfrm>
          <a:off x="2800350" y="1481259"/>
          <a:ext cx="9062243" cy="452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C0532C8-F757-B999-5F7D-EEBC18B6C7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599" y="3105801"/>
            <a:ext cx="3028950" cy="1723374"/>
          </a:xfrm>
          <a:prstGeom prst="rect">
            <a:avLst/>
          </a:prstGeom>
        </p:spPr>
      </p:pic>
      <p:pic>
        <p:nvPicPr>
          <p:cNvPr id="11" name="Imagen 10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F7A2FB1C-AD58-2C4D-5FD1-1B75A4BDD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0963" y="3500316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1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6CB69D-5159-08F2-EC01-BDC331CFE1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0" y="-6733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146E0B-5D2D-DF12-F6EE-0E573336A017}"/>
              </a:ext>
            </a:extLst>
          </p:cNvPr>
          <p:cNvSpPr txBox="1"/>
          <p:nvPr/>
        </p:nvSpPr>
        <p:spPr>
          <a:xfrm>
            <a:off x="610791" y="719822"/>
            <a:ext cx="9819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0000"/>
                </a:solidFill>
                <a:latin typeface="Arial" panose="020B0604020202020204" pitchFamily="34" charset="0"/>
              </a:rPr>
              <a:t>B. </a:t>
            </a: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</a:rPr>
              <a:t>¿Cuál es la primera evidencia de ser bautizado en el Espíritu?</a:t>
            </a:r>
            <a:endParaRPr lang="es-MX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2E61A3A-F212-96CE-E35C-D110185DE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713148"/>
              </p:ext>
            </p:extLst>
          </p:nvPr>
        </p:nvGraphicFramePr>
        <p:xfrm>
          <a:off x="788194" y="1471613"/>
          <a:ext cx="10615612" cy="4454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362">
                  <a:extLst>
                    <a:ext uri="{9D8B030D-6E8A-4147-A177-3AD203B41FA5}">
                      <a16:colId xmlns:a16="http://schemas.microsoft.com/office/drawing/2014/main" val="974982816"/>
                    </a:ext>
                  </a:extLst>
                </a:gridCol>
                <a:gridCol w="1691144">
                  <a:extLst>
                    <a:ext uri="{9D8B030D-6E8A-4147-A177-3AD203B41FA5}">
                      <a16:colId xmlns:a16="http://schemas.microsoft.com/office/drawing/2014/main" val="1946393376"/>
                    </a:ext>
                  </a:extLst>
                </a:gridCol>
                <a:gridCol w="3182259">
                  <a:extLst>
                    <a:ext uri="{9D8B030D-6E8A-4147-A177-3AD203B41FA5}">
                      <a16:colId xmlns:a16="http://schemas.microsoft.com/office/drawing/2014/main" val="2957275370"/>
                    </a:ext>
                  </a:extLst>
                </a:gridCol>
                <a:gridCol w="4818847">
                  <a:extLst>
                    <a:ext uri="{9D8B030D-6E8A-4147-A177-3AD203B41FA5}">
                      <a16:colId xmlns:a16="http://schemas.microsoft.com/office/drawing/2014/main" val="3999908191"/>
                    </a:ext>
                  </a:extLst>
                </a:gridCol>
              </a:tblGrid>
              <a:tr h="502064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N°</a:t>
                      </a:r>
                      <a:endParaRPr lang="es-PE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Hechos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Evidencia externa de la llenura interna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458765"/>
                  </a:ext>
                </a:extLst>
              </a:tr>
              <a:tr h="940973"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rgbClr val="231F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1. </a:t>
                      </a:r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rgbClr val="231F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2:1-4</a:t>
                      </a:r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rgbClr val="231F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El día de Pentecostés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>
                        <a:solidFill>
                          <a:srgbClr val="231F2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r>
                        <a:rPr lang="es-MX" sz="2000" dirty="0">
                          <a:solidFill>
                            <a:srgbClr val="231F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Los 120 hablaron en nuevas lenguas tan</a:t>
                      </a:r>
                    </a:p>
                    <a:p>
                      <a:r>
                        <a:rPr lang="es-MX" sz="2000" dirty="0">
                          <a:solidFill>
                            <a:srgbClr val="231F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pronto como fueron llenos del Espíritu Santo</a:t>
                      </a:r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377574"/>
                  </a:ext>
                </a:extLst>
              </a:tr>
              <a:tr h="711678">
                <a:tc>
                  <a:txBody>
                    <a:bodyPr/>
                    <a:lstStyle/>
                    <a:p>
                      <a:r>
                        <a:rPr lang="es-PE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8:14-19 </a:t>
                      </a:r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Creyentes en Samaria</a:t>
                      </a:r>
                    </a:p>
                    <a:p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Algo sucedió que hizo que Simón ofreciera dinero</a:t>
                      </a:r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98260"/>
                  </a:ext>
                </a:extLst>
              </a:tr>
              <a:tr h="1021103">
                <a:tc>
                  <a:txBody>
                    <a:bodyPr/>
                    <a:lstStyle/>
                    <a:p>
                      <a:r>
                        <a:rPr lang="es-PE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9:17-19</a:t>
                      </a:r>
                    </a:p>
                    <a:p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La conversión y llenura </a:t>
                      </a:r>
                    </a:p>
                    <a:p>
                      <a:r>
                        <a:rPr lang="es-PE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 Saulo</a:t>
                      </a:r>
                    </a:p>
                    <a:p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Sabemos que Pablo a menudo hablaba  </a:t>
                      </a:r>
                    </a:p>
                    <a:p>
                      <a:r>
                        <a:rPr lang="es-MX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 privado en idiomas desconocidos </a:t>
                      </a:r>
                    </a:p>
                    <a:p>
                      <a:r>
                        <a:rPr lang="es-PE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(1 Co 14:18).</a:t>
                      </a:r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306891"/>
                  </a:ext>
                </a:extLst>
              </a:tr>
              <a:tr h="711678">
                <a:tc>
                  <a:txBody>
                    <a:bodyPr/>
                    <a:lstStyle/>
                    <a:p>
                      <a:r>
                        <a:rPr lang="es-PE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10:44-46 </a:t>
                      </a:r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La casa de Cornelio </a:t>
                      </a:r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000" dirty="0">
                          <a:solidFill>
                            <a:srgbClr val="231F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Hablaron en nuevas lenguas.</a:t>
                      </a:r>
                    </a:p>
                    <a:p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062321"/>
                  </a:ext>
                </a:extLst>
              </a:tr>
              <a:tr h="502064">
                <a:tc>
                  <a:txBody>
                    <a:bodyPr/>
                    <a:lstStyle/>
                    <a:p>
                      <a:r>
                        <a:rPr lang="es-PE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19:1-7 </a:t>
                      </a:r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0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Creyentes en Éfeso </a:t>
                      </a:r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rgbClr val="231F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Hablaron en nuevas lenguas y profetizaron</a:t>
                      </a:r>
                      <a:endParaRPr lang="es-PE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74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2795FC-408A-FAAF-65BC-B105038C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DAC5EE-E80E-ED25-C8CC-2E04950F51FA}"/>
              </a:ext>
            </a:extLst>
          </p:cNvPr>
          <p:cNvSpPr txBox="1"/>
          <p:nvPr/>
        </p:nvSpPr>
        <p:spPr>
          <a:xfrm>
            <a:off x="414338" y="786883"/>
            <a:ext cx="854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</a:rPr>
              <a:t>V. EL VALOR DE HABLAR EN LENGUAS </a:t>
            </a: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</a:rPr>
              <a:t>(Hechos 2:4)</a:t>
            </a:r>
            <a:endParaRPr lang="es-PE" sz="2000"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FE550A4-E918-295A-A050-D437C7C23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459038"/>
              </p:ext>
            </p:extLst>
          </p:nvPr>
        </p:nvGraphicFramePr>
        <p:xfrm>
          <a:off x="557213" y="1843088"/>
          <a:ext cx="10772775" cy="398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134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0B712E-D527-129C-FA2D-5E034CA4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33348" y="1282"/>
            <a:ext cx="12191980" cy="6856718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DD69494-504E-2596-7D17-979D0FE4A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060023"/>
              </p:ext>
            </p:extLst>
          </p:nvPr>
        </p:nvGraphicFramePr>
        <p:xfrm>
          <a:off x="928687" y="742951"/>
          <a:ext cx="10144126" cy="562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746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B4C2F3-4946-7DC8-21A6-3B9931FD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33348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E54F90-7A07-C50B-EA27-D51406332392}"/>
              </a:ext>
            </a:extLst>
          </p:cNvPr>
          <p:cNvSpPr txBox="1"/>
          <p:nvPr/>
        </p:nvSpPr>
        <p:spPr>
          <a:xfrm>
            <a:off x="610791" y="719822"/>
            <a:ext cx="9819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0000"/>
                </a:solidFill>
                <a:latin typeface="Adobe Garamond Pro Bold" panose="02020702060506020403" pitchFamily="18" charset="0"/>
              </a:rPr>
              <a:t>TIPOS DIFERENTES DE  BAUTISMO EN EL NT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620619E-7BAA-121E-5CDA-B7D67F81D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974617"/>
              </p:ext>
            </p:extLst>
          </p:nvPr>
        </p:nvGraphicFramePr>
        <p:xfrm>
          <a:off x="881062" y="1469658"/>
          <a:ext cx="1042987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285">
                  <a:extLst>
                    <a:ext uri="{9D8B030D-6E8A-4147-A177-3AD203B41FA5}">
                      <a16:colId xmlns:a16="http://schemas.microsoft.com/office/drawing/2014/main" val="4275652807"/>
                    </a:ext>
                  </a:extLst>
                </a:gridCol>
                <a:gridCol w="3112665">
                  <a:extLst>
                    <a:ext uri="{9D8B030D-6E8A-4147-A177-3AD203B41FA5}">
                      <a16:colId xmlns:a16="http://schemas.microsoft.com/office/drawing/2014/main" val="1145535602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839236635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3821749882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1850803620"/>
                    </a:ext>
                  </a:extLst>
                </a:gridCol>
              </a:tblGrid>
              <a:tr h="545148">
                <a:tc>
                  <a:txBody>
                    <a:bodyPr/>
                    <a:lstStyle/>
                    <a:p>
                      <a:r>
                        <a:rPr lang="es-PE" sz="1800" dirty="0" err="1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N°</a:t>
                      </a:r>
                      <a:endParaRPr lang="es-PE" sz="18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TIPO DE BAUTISMO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PERSONA QUE BAUTIZA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PROPÓSITO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ESCRITURA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9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 El bautismo de Juan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latin typeface="Adobe Caslon Pro" panose="0205050205050A020403" pitchFamily="18" charset="0"/>
                        </a:rPr>
                        <a:t>Juan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Señal de arrepentimiento; </a:t>
                      </a:r>
                      <a:endParaRPr lang="es-PE" sz="1800" dirty="0">
                        <a:latin typeface="Adobe Caslon Pro" panose="0205050205050A020403" pitchFamily="18" charset="0"/>
                      </a:endParaRPr>
                    </a:p>
                    <a:p>
                      <a:r>
                        <a:rPr lang="es-MX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Preparación para la </a:t>
                      </a:r>
                    </a:p>
                    <a:p>
                      <a:r>
                        <a:rPr lang="es-PE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llegada Cristo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 err="1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Lc</a:t>
                      </a:r>
                      <a:r>
                        <a:rPr lang="es-PE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 3:3-6</a:t>
                      </a:r>
                      <a:endParaRPr lang="es-PE" sz="18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61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Bautismo en el cuerpo </a:t>
                      </a:r>
                    </a:p>
                    <a:p>
                      <a:r>
                        <a:rPr lang="es-PE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de Jesús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Espíritu Santo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Llegar a ser parte de la Iglesia o cuerpo de Jesús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1 Co 12:13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82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800" dirty="0">
                          <a:latin typeface="Adobe Caslon Pro" panose="0205050205050A020403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 Bautismo en agua</a:t>
                      </a:r>
                      <a:endParaRPr lang="es-PE" sz="18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 Pastor</a:t>
                      </a:r>
                      <a:endParaRPr lang="es-PE" sz="18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Señal de convertirse en cristiano</a:t>
                      </a:r>
                      <a:endParaRPr lang="es-PE" sz="18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Mt 28:18-20; Ro 6:1-4</a:t>
                      </a:r>
                      <a:endParaRPr lang="es-PE" sz="18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7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800" dirty="0">
                          <a:latin typeface="Adobe Caslon Pro" panose="0205050205050A020403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Bautismo en el Espíritu Santo.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. Jesús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Poder para testificar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 err="1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Hch</a:t>
                      </a:r>
                      <a:r>
                        <a:rPr lang="es-PE" sz="1800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 1:4-5,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1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800" dirty="0">
                          <a:latin typeface="Adobe Caslon Pro" panose="0205050205050A020403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 Bautismo de sufrimiento</a:t>
                      </a:r>
                      <a:endParaRPr lang="es-PE" sz="18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Dios</a:t>
                      </a:r>
                      <a:endParaRPr lang="es-PE" sz="18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Identificarse con los sufrimientos de Jesús</a:t>
                      </a:r>
                      <a:endParaRPr lang="es-PE" sz="18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 err="1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Mr</a:t>
                      </a:r>
                      <a:r>
                        <a:rPr lang="es-MX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 10:38; </a:t>
                      </a:r>
                      <a:r>
                        <a:rPr lang="es-MX" sz="1800" b="1" dirty="0" err="1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Jn</a:t>
                      </a:r>
                      <a:r>
                        <a:rPr lang="es-MX" sz="1800" b="1" dirty="0">
                          <a:solidFill>
                            <a:srgbClr val="231F20"/>
                          </a:solidFill>
                          <a:latin typeface="Adobe Caslon Pro" panose="0205050205050A020403" pitchFamily="18" charset="0"/>
                        </a:rPr>
                        <a:t> 18:11</a:t>
                      </a:r>
                      <a:endParaRPr lang="es-PE" sz="18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220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51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943CF14-34AE-7E67-83D7-6120063FC2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8B6E70-7E3A-2D58-04F8-1AECA84A88EB}"/>
              </a:ext>
            </a:extLst>
          </p:cNvPr>
          <p:cNvSpPr txBox="1"/>
          <p:nvPr/>
        </p:nvSpPr>
        <p:spPr>
          <a:xfrm>
            <a:off x="414338" y="786883"/>
            <a:ext cx="854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</a:rPr>
              <a:t>VI. LA PROMESA ES PARA USTED </a:t>
            </a: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</a:rPr>
              <a:t>(Hechos 2:38-39)</a:t>
            </a:r>
            <a:endParaRPr lang="es-PE" sz="2000" dirty="0">
              <a:solidFill>
                <a:srgbClr val="C0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EFE110-2D98-CFF6-C3E5-FD6E883C6462}"/>
              </a:ext>
            </a:extLst>
          </p:cNvPr>
          <p:cNvSpPr txBox="1"/>
          <p:nvPr/>
        </p:nvSpPr>
        <p:spPr>
          <a:xfrm>
            <a:off x="714375" y="1698783"/>
            <a:ext cx="1102995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atin typeface="Footlight MT Light" panose="0204060206030A020304" pitchFamily="18" charset="0"/>
              </a:rPr>
              <a:t>¿Cómo recibir el don del bautismo en el Espíritu Santo?</a:t>
            </a:r>
          </a:p>
          <a:p>
            <a:endParaRPr lang="es-MX" sz="2400" b="1" dirty="0">
              <a:solidFill>
                <a:srgbClr val="231F20"/>
              </a:solidFill>
              <a:latin typeface="Footlight MT Light" panose="0204060206030A020304" pitchFamily="18" charset="0"/>
            </a:endParaRPr>
          </a:p>
          <a:p>
            <a:r>
              <a:rPr lang="es-MX" sz="2400" b="1" dirty="0">
                <a:solidFill>
                  <a:srgbClr val="231F20"/>
                </a:solidFill>
                <a:latin typeface="Footlight MT Light" panose="0204060206030A020304" pitchFamily="18" charset="0"/>
              </a:rPr>
              <a:t>1. Primero, obedecer lo que Pedro le dijo a la multitud (</a:t>
            </a:r>
            <a:r>
              <a:rPr lang="es-MX" sz="2400" b="1" dirty="0" err="1">
                <a:solidFill>
                  <a:srgbClr val="231F20"/>
                </a:solidFill>
                <a:latin typeface="Footlight MT Light" panose="0204060206030A020304" pitchFamily="18" charset="0"/>
              </a:rPr>
              <a:t>Hch</a:t>
            </a:r>
            <a:r>
              <a:rPr lang="es-MX" sz="2400" b="1" dirty="0">
                <a:solidFill>
                  <a:srgbClr val="231F20"/>
                </a:solidFill>
                <a:latin typeface="Footlight MT Light" panose="0204060206030A020304" pitchFamily="18" charset="0"/>
              </a:rPr>
              <a:t> 2:38).</a:t>
            </a:r>
          </a:p>
          <a:p>
            <a:endParaRPr lang="es-MX" sz="2400" b="1" dirty="0">
              <a:solidFill>
                <a:srgbClr val="231F20"/>
              </a:solidFill>
              <a:latin typeface="Footlight MT Light" panose="0204060206030A020304" pitchFamily="18" charset="0"/>
            </a:endParaRPr>
          </a:p>
          <a:p>
            <a:r>
              <a:rPr lang="es-MX" sz="2400" b="1" dirty="0">
                <a:latin typeface="Footlight MT Light" panose="0204060206030A020304" pitchFamily="18" charset="0"/>
              </a:rPr>
              <a:t>2. Segundo, mire lo que Dios promete acerca del bautismo en el Espíritu  </a:t>
            </a:r>
            <a:r>
              <a:rPr lang="es-PE" sz="2400" b="1" dirty="0">
                <a:latin typeface="Footlight MT Light" panose="0204060206030A020304" pitchFamily="18" charset="0"/>
              </a:rPr>
              <a:t>Santo.</a:t>
            </a:r>
          </a:p>
          <a:p>
            <a:endParaRPr lang="es-PE" sz="2400" b="1" dirty="0">
              <a:latin typeface="Footlight MT Light" panose="0204060206030A020304" pitchFamily="18" charset="0"/>
            </a:endParaRPr>
          </a:p>
          <a:p>
            <a:r>
              <a:rPr lang="es-MX" sz="2400" b="1" dirty="0">
                <a:latin typeface="Footlight MT Light" panose="0204060206030A020304" pitchFamily="18" charset="0"/>
              </a:rPr>
              <a:t>3. Tercero, pida y prepárese para recibir este precioso regalo que el Padre le está ofreciendo.</a:t>
            </a:r>
          </a:p>
          <a:p>
            <a:endParaRPr lang="es-MX" sz="2400" b="1" dirty="0">
              <a:latin typeface="Footlight MT Light" panose="0204060206030A020304" pitchFamily="18" charset="0"/>
            </a:endParaRPr>
          </a:p>
          <a:p>
            <a:r>
              <a:rPr lang="es-MX" sz="2400" b="1" dirty="0">
                <a:latin typeface="Footlight MT Light" panose="0204060206030A020304" pitchFamily="18" charset="0"/>
              </a:rPr>
              <a:t>4. Cuarto, por fe, haga su parte para recibir este regalo. La historia de Pedro</a:t>
            </a:r>
          </a:p>
          <a:p>
            <a:r>
              <a:rPr lang="es-MX" sz="2400" b="1" dirty="0">
                <a:latin typeface="Footlight MT Light" panose="0204060206030A020304" pitchFamily="18" charset="0"/>
              </a:rPr>
              <a:t>caminando sobre el agua ilustra la parte del creyente (Mt 14:22-33).</a:t>
            </a:r>
          </a:p>
          <a:p>
            <a:endParaRPr lang="es-MX" b="1" i="1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1441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3A739-E99E-A2C3-B136-77DFABE5C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687DCB-BDE9-2B9E-AA42-143914C60927}"/>
              </a:ext>
            </a:extLst>
          </p:cNvPr>
          <p:cNvSpPr txBox="1"/>
          <p:nvPr/>
        </p:nvSpPr>
        <p:spPr>
          <a:xfrm>
            <a:off x="559837" y="821093"/>
            <a:ext cx="845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ALGO PARA HACER: </a:t>
            </a: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LO ESTUDIADO </a:t>
            </a:r>
            <a:endParaRPr lang="es-P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899FF6-BD41-0C34-FCE9-056E33FC8B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25" r="11371"/>
          <a:stretch>
            <a:fillRect/>
          </a:stretch>
        </p:blipFill>
        <p:spPr>
          <a:xfrm>
            <a:off x="10048855" y="2527753"/>
            <a:ext cx="1714520" cy="2428876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E7A9512-8C35-43A2-32B1-0627899B7F9F}"/>
              </a:ext>
            </a:extLst>
          </p:cNvPr>
          <p:cNvSpPr/>
          <p:nvPr/>
        </p:nvSpPr>
        <p:spPr>
          <a:xfrm>
            <a:off x="928688" y="1640904"/>
            <a:ext cx="8329612" cy="461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/>
              <a:t>Marca la respuesta que complete mejor cada pregunta o declaración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13B6E1-CC2B-8974-D128-806AD33B131A}"/>
              </a:ext>
            </a:extLst>
          </p:cNvPr>
          <p:cNvSpPr txBox="1"/>
          <p:nvPr/>
        </p:nvSpPr>
        <p:spPr>
          <a:xfrm>
            <a:off x="559837" y="2362219"/>
            <a:ext cx="56409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231F20"/>
                </a:solidFill>
                <a:latin typeface="Times New Roman" panose="02020603050405020304" pitchFamily="18" charset="0"/>
              </a:rPr>
              <a:t>1. Según Lucas, el último mandamiento del Señor a sus</a:t>
            </a:r>
          </a:p>
          <a:p>
            <a:r>
              <a:rPr lang="es-PE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discípulos fue:</a:t>
            </a:r>
          </a:p>
          <a:p>
            <a:r>
              <a:rPr lang="es-MX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a) </a:t>
            </a:r>
            <a:r>
              <a:rPr lang="es-MX" sz="1800" i="1" dirty="0">
                <a:solidFill>
                  <a:srgbClr val="231F20"/>
                </a:solidFill>
                <a:latin typeface="Times New Roman" panose="02020603050405020304" pitchFamily="18" charset="0"/>
              </a:rPr>
              <a:t>ámense los unos a los otros.</a:t>
            </a:r>
          </a:p>
          <a:p>
            <a:r>
              <a:rPr lang="es-MX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b) </a:t>
            </a:r>
            <a:r>
              <a:rPr lang="es-MX" sz="1800" i="1" dirty="0">
                <a:solidFill>
                  <a:srgbClr val="231F20"/>
                </a:solidFill>
                <a:latin typeface="Times New Roman" panose="02020603050405020304" pitchFamily="18" charset="0"/>
              </a:rPr>
              <a:t>id y haced discípulos a todas las naciones.</a:t>
            </a:r>
          </a:p>
          <a:p>
            <a:r>
              <a:rPr lang="es-MX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c) </a:t>
            </a:r>
            <a:r>
              <a:rPr lang="es-MX" sz="1800" i="1" dirty="0">
                <a:solidFill>
                  <a:srgbClr val="231F20"/>
                </a:solidFill>
                <a:latin typeface="Times New Roman" panose="02020603050405020304" pitchFamily="18" charset="0"/>
              </a:rPr>
              <a:t>esperen el don que mi Padre prometió.</a:t>
            </a:r>
          </a:p>
          <a:p>
            <a:r>
              <a:rPr lang="es-MX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d) </a:t>
            </a:r>
            <a:r>
              <a:rPr lang="es-MX" sz="1800" i="1" dirty="0">
                <a:solidFill>
                  <a:srgbClr val="231F20"/>
                </a:solidFill>
                <a:latin typeface="Times New Roman" panose="02020603050405020304" pitchFamily="18" charset="0"/>
              </a:rPr>
              <a:t>vayan por todo el mundo y prediquen.</a:t>
            </a:r>
          </a:p>
          <a:p>
            <a:r>
              <a:rPr lang="es-MX" sz="1800" b="1" dirty="0">
                <a:solidFill>
                  <a:srgbClr val="231F20"/>
                </a:solidFill>
                <a:latin typeface="Times New Roman" panose="02020603050405020304" pitchFamily="18" charset="0"/>
              </a:rPr>
              <a:t>2. El que bautiza a los creyentes en el Espíritu </a:t>
            </a:r>
          </a:p>
          <a:p>
            <a:r>
              <a:rPr lang="es-PE" sz="1800" b="1" dirty="0">
                <a:solidFill>
                  <a:srgbClr val="231F20"/>
                </a:solidFill>
                <a:latin typeface="Times New Roman" panose="02020603050405020304" pitchFamily="18" charset="0"/>
              </a:rPr>
              <a:t>Santo es</a:t>
            </a:r>
          </a:p>
          <a:p>
            <a:r>
              <a:rPr lang="es-PE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a) el Padre.</a:t>
            </a:r>
          </a:p>
          <a:p>
            <a:r>
              <a:rPr lang="es-PE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b) el Hijo.</a:t>
            </a:r>
          </a:p>
          <a:p>
            <a:r>
              <a:rPr lang="es-PE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c) el Espíritu.</a:t>
            </a:r>
          </a:p>
          <a:p>
            <a:r>
              <a:rPr lang="es-PE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d) el pastor local.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AB8A58-BF7C-D5EB-8E75-3A14872D2288}"/>
              </a:ext>
            </a:extLst>
          </p:cNvPr>
          <p:cNvSpPr txBox="1"/>
          <p:nvPr/>
        </p:nvSpPr>
        <p:spPr>
          <a:xfrm>
            <a:off x="6200775" y="2316053"/>
            <a:ext cx="63687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231F20"/>
                </a:solidFill>
                <a:latin typeface="Times New Roman" panose="02020603050405020304" pitchFamily="18" charset="0"/>
              </a:rPr>
              <a:t>3. Una clave para recibir la </a:t>
            </a:r>
          </a:p>
          <a:p>
            <a:r>
              <a:rPr lang="es-MX" sz="1800" b="1" dirty="0">
                <a:solidFill>
                  <a:srgbClr val="231F20"/>
                </a:solidFill>
                <a:latin typeface="Times New Roman" panose="02020603050405020304" pitchFamily="18" charset="0"/>
              </a:rPr>
              <a:t>bendición de Pentecostés es</a:t>
            </a:r>
          </a:p>
          <a:p>
            <a:r>
              <a:rPr lang="es-PE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a) sacrificio.</a:t>
            </a:r>
          </a:p>
          <a:p>
            <a:r>
              <a:rPr lang="es-PE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b) obediencia.</a:t>
            </a:r>
          </a:p>
          <a:p>
            <a:r>
              <a:rPr lang="es-PE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c) buenas obras.</a:t>
            </a:r>
          </a:p>
          <a:p>
            <a:r>
              <a:rPr lang="es-PE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d) ubicación.</a:t>
            </a:r>
          </a:p>
          <a:p>
            <a:endParaRPr lang="es-PE" dirty="0">
              <a:solidFill>
                <a:srgbClr val="231F20"/>
              </a:solidFill>
              <a:latin typeface="Times New Roman" panose="02020603050405020304" pitchFamily="18" charset="0"/>
            </a:endParaRPr>
          </a:p>
          <a:p>
            <a:r>
              <a:rPr lang="es-MX" b="1" dirty="0"/>
              <a:t>5. Los capítulos en Hechos acerca de los creyentes</a:t>
            </a:r>
          </a:p>
          <a:p>
            <a:r>
              <a:rPr lang="es-MX" b="1" dirty="0"/>
              <a:t>Que   son llenos del Espíritu Santo son:</a:t>
            </a:r>
          </a:p>
          <a:p>
            <a:r>
              <a:rPr lang="es-MX" dirty="0"/>
              <a:t>a) 1, 2, 6, 10 y 26.</a:t>
            </a:r>
          </a:p>
          <a:p>
            <a:r>
              <a:rPr lang="es-MX" dirty="0"/>
              <a:t>b) 2, 8, 9, 10 y 19.</a:t>
            </a:r>
          </a:p>
          <a:p>
            <a:r>
              <a:rPr lang="es-MX" dirty="0"/>
              <a:t>c) 2, 7, 11, 13 y 15.</a:t>
            </a:r>
          </a:p>
          <a:p>
            <a:r>
              <a:rPr lang="es-MX" dirty="0"/>
              <a:t>d) 2, 11, 15, 21 y 26.</a:t>
            </a:r>
            <a:endParaRPr lang="es-PE" dirty="0">
              <a:solidFill>
                <a:srgbClr val="231F2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5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9998A1E-0D33-F157-A3EA-C2036FC9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1BE7F7-7E95-5D75-F360-0DB85F69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72" b="20487"/>
          <a:stretch>
            <a:fillRect/>
          </a:stretch>
        </p:blipFill>
        <p:spPr>
          <a:xfrm>
            <a:off x="357188" y="1626393"/>
            <a:ext cx="7048500" cy="31575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83C1F8-C578-94E5-2D8C-4FAA6EB64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713" y="661987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1C83A3-5D6C-E778-7318-4D2E2BF0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FDFADA6-80DF-40A9-951A-70BD1568AE00}"/>
              </a:ext>
            </a:extLst>
          </p:cNvPr>
          <p:cNvSpPr txBox="1"/>
          <p:nvPr/>
        </p:nvSpPr>
        <p:spPr>
          <a:xfrm>
            <a:off x="2321768" y="3429000"/>
            <a:ext cx="7717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>
                <a:latin typeface="Aileron Black" panose="00000A00000000000000" pitchFamily="50" charset="0"/>
              </a:rPr>
              <a:t>DOCTRINA  BÍBLICA 5            </a:t>
            </a:r>
          </a:p>
          <a:p>
            <a:pPr algn="ctr"/>
            <a:r>
              <a:rPr lang="es-ES" sz="3600" b="1" u="sng" dirty="0">
                <a:latin typeface="Aileron Black" panose="00000A00000000000000" pitchFamily="50" charset="0"/>
              </a:rPr>
              <a:t>EL BAUTISMO EN EL ESPÍRITU SANTO</a:t>
            </a:r>
            <a:endParaRPr lang="es-PE" sz="3600" b="1" u="sng" dirty="0">
              <a:latin typeface="Aileron Black" panose="00000A00000000000000" pitchFamily="50" charset="0"/>
            </a:endParaRPr>
          </a:p>
          <a:p>
            <a:pPr algn="ctr"/>
            <a:r>
              <a:rPr lang="es-PE" sz="3600" b="1" dirty="0">
                <a:latin typeface="Aileron Black" panose="00000A00000000000000" pitchFamily="50" charset="0"/>
              </a:rPr>
              <a:t>PRA. GABRIELA NAVARRO</a:t>
            </a:r>
            <a:endParaRPr lang="es-ES" sz="3600" b="1" dirty="0">
              <a:latin typeface="Aileron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4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63D5EB-A9A0-947D-ACBC-70AB60E6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F5FBCAE-4F9D-87EE-1F2D-03EF0E03ABF2}"/>
              </a:ext>
            </a:extLst>
          </p:cNvPr>
          <p:cNvSpPr txBox="1"/>
          <p:nvPr/>
        </p:nvSpPr>
        <p:spPr>
          <a:xfrm>
            <a:off x="3614738" y="1606040"/>
            <a:ext cx="78867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/>
          </a:p>
          <a:p>
            <a:r>
              <a:rPr lang="en-US" sz="2800" dirty="0" err="1"/>
              <a:t>Creemos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bautismo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 Espíritu Santo (Lucas 24:49; </a:t>
            </a:r>
            <a:r>
              <a:rPr lang="en-US" sz="2800" dirty="0" err="1"/>
              <a:t>Hechos</a:t>
            </a:r>
            <a:r>
              <a:rPr lang="en-US" sz="2800" dirty="0"/>
              <a:t> 1:5; 2:4). </a:t>
            </a:r>
            <a:r>
              <a:rPr lang="en-US" sz="2800" dirty="0" err="1"/>
              <a:t>Jesucristo</a:t>
            </a:r>
            <a:r>
              <a:rPr lang="en-US" sz="2800" dirty="0"/>
              <a:t>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bautiza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Espíritu Santo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experiencia</a:t>
            </a:r>
            <a:r>
              <a:rPr lang="en-US" sz="2800" dirty="0"/>
              <a:t> </a:t>
            </a:r>
            <a:r>
              <a:rPr lang="en-US" sz="2800" dirty="0" err="1"/>
              <a:t>subsiguiente</a:t>
            </a:r>
            <a:r>
              <a:rPr lang="en-US" sz="2800" dirty="0"/>
              <a:t> a la </a:t>
            </a:r>
            <a:r>
              <a:rPr lang="en-US" sz="2800" dirty="0" err="1"/>
              <a:t>conversión</a:t>
            </a:r>
            <a:r>
              <a:rPr lang="en-US" sz="2800" dirty="0"/>
              <a:t> (Marcos 1:8; </a:t>
            </a:r>
            <a:r>
              <a:rPr lang="en-US" sz="2800" dirty="0" err="1"/>
              <a:t>Hechos</a:t>
            </a:r>
            <a:r>
              <a:rPr lang="en-US" sz="2800" dirty="0"/>
              <a:t> 2:38), </a:t>
            </a:r>
          </a:p>
          <a:p>
            <a:r>
              <a:rPr lang="en-US" sz="2800" dirty="0" err="1"/>
              <a:t>cuya</a:t>
            </a:r>
            <a:r>
              <a:rPr lang="en-US" sz="2800" dirty="0"/>
              <a:t> </a:t>
            </a:r>
            <a:r>
              <a:rPr lang="en-US" sz="2800" dirty="0" err="1"/>
              <a:t>evidencia</a:t>
            </a:r>
            <a:r>
              <a:rPr lang="en-US" sz="2800" dirty="0"/>
              <a:t> </a:t>
            </a:r>
            <a:r>
              <a:rPr lang="en-US" sz="2800" dirty="0" err="1"/>
              <a:t>inicial</a:t>
            </a:r>
            <a:r>
              <a:rPr lang="en-US" sz="2800" dirty="0"/>
              <a:t> es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hablar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otras</a:t>
            </a:r>
            <a:r>
              <a:rPr lang="en-US" sz="2800" dirty="0"/>
              <a:t> lenguas, </a:t>
            </a:r>
            <a:r>
              <a:rPr lang="en-US" sz="2800" dirty="0" err="1"/>
              <a:t>según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Espíritu Santo </a:t>
            </a:r>
            <a:r>
              <a:rPr lang="en-US" sz="2800" dirty="0" err="1"/>
              <a:t>nos</a:t>
            </a:r>
            <a:r>
              <a:rPr lang="en-US" sz="2800" dirty="0"/>
              <a:t> da, e </a:t>
            </a:r>
            <a:r>
              <a:rPr lang="en-US" sz="2800" dirty="0" err="1"/>
              <a:t>invistiéndole</a:t>
            </a:r>
            <a:r>
              <a:rPr lang="en-US" sz="2800" dirty="0"/>
              <a:t> con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poder</a:t>
            </a:r>
            <a:r>
              <a:rPr lang="en-US" sz="2800" dirty="0"/>
              <a:t> para la </a:t>
            </a:r>
            <a:r>
              <a:rPr lang="en-US" sz="2800" dirty="0" err="1"/>
              <a:t>predicación</a:t>
            </a:r>
            <a:r>
              <a:rPr lang="en-US" sz="2800" dirty="0"/>
              <a:t> </a:t>
            </a:r>
            <a:r>
              <a:rPr lang="en-US" sz="2800" dirty="0" err="1"/>
              <a:t>eficaz</a:t>
            </a:r>
            <a:r>
              <a:rPr lang="en-US" sz="2800" dirty="0"/>
              <a:t> del </a:t>
            </a:r>
            <a:r>
              <a:rPr lang="en-US" sz="2800" dirty="0" err="1"/>
              <a:t>evangelio</a:t>
            </a:r>
            <a:r>
              <a:rPr lang="en-US" sz="2800" dirty="0"/>
              <a:t> (</a:t>
            </a:r>
            <a:r>
              <a:rPr lang="en-US" sz="2800" dirty="0" err="1"/>
              <a:t>Hechos</a:t>
            </a:r>
            <a:r>
              <a:rPr lang="en-US" sz="2800" dirty="0"/>
              <a:t> 1:8) y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vida</a:t>
            </a:r>
            <a:r>
              <a:rPr lang="en-US" sz="2800" dirty="0"/>
              <a:t> plena. </a:t>
            </a:r>
            <a:endParaRPr lang="es-PE" sz="2800" dirty="0"/>
          </a:p>
          <a:p>
            <a:r>
              <a:rPr lang="en-US" sz="2400" dirty="0"/>
              <a:t> </a:t>
            </a:r>
            <a:endParaRPr lang="es-PE" sz="2400" dirty="0"/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818BB4-36EF-53A5-BCAD-633FE617B099}"/>
              </a:ext>
            </a:extLst>
          </p:cNvPr>
          <p:cNvSpPr txBox="1"/>
          <p:nvPr/>
        </p:nvSpPr>
        <p:spPr>
          <a:xfrm>
            <a:off x="271463" y="755285"/>
            <a:ext cx="850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DOCTRINA  5: EL BAUTISMO EN EL ESPÍRITU SANTO     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F92CA1-264D-2BED-7D38-B3BA3E6C4E00}"/>
              </a:ext>
            </a:extLst>
          </p:cNvPr>
          <p:cNvSpPr txBox="1"/>
          <p:nvPr/>
        </p:nvSpPr>
        <p:spPr>
          <a:xfrm>
            <a:off x="559837" y="2883263"/>
            <a:ext cx="322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DELARACIÓN DE FE</a:t>
            </a:r>
          </a:p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LADP</a:t>
            </a:r>
          </a:p>
        </p:txBody>
      </p:sp>
    </p:spTree>
    <p:extLst>
      <p:ext uri="{BB962C8B-B14F-4D97-AF65-F5344CB8AC3E}">
        <p14:creationId xmlns:p14="http://schemas.microsoft.com/office/powerpoint/2010/main" val="140022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7CB858-9F4B-E736-F46D-91A2CE6C08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0" y="-6733"/>
            <a:ext cx="12191980" cy="685671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60564F-20BB-E0C7-DFD1-70FBEDBCE1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37" t="3333"/>
          <a:stretch>
            <a:fillRect/>
          </a:stretch>
        </p:blipFill>
        <p:spPr>
          <a:xfrm>
            <a:off x="3918010" y="1027249"/>
            <a:ext cx="3782953" cy="51075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92C6E2-E808-2B36-0ADD-7075BF4C3F67}"/>
              </a:ext>
            </a:extLst>
          </p:cNvPr>
          <p:cNvSpPr txBox="1"/>
          <p:nvPr/>
        </p:nvSpPr>
        <p:spPr>
          <a:xfrm>
            <a:off x="711194" y="526990"/>
            <a:ext cx="10871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LIBRO TEXTO   (LT)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FAF4CCC-3C81-9A08-E790-DF14C87BF338}"/>
              </a:ext>
            </a:extLst>
          </p:cNvPr>
          <p:cNvSpPr/>
          <p:nvPr/>
        </p:nvSpPr>
        <p:spPr>
          <a:xfrm>
            <a:off x="8318897" y="3086511"/>
            <a:ext cx="2243136" cy="12144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PÁGINAS</a:t>
            </a:r>
          </a:p>
          <a:p>
            <a:pPr algn="ctr"/>
            <a:r>
              <a:rPr lang="es-PE" dirty="0"/>
              <a:t>108-149 </a:t>
            </a: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5643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735A6-5A6F-FF2F-F290-78F2B02D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4491C1-FEBA-E16B-F659-94D12A5760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E01D7D-6B92-1CBC-E6C3-52945A576D14}"/>
              </a:ext>
            </a:extLst>
          </p:cNvPr>
          <p:cNvSpPr txBox="1"/>
          <p:nvPr/>
        </p:nvSpPr>
        <p:spPr>
          <a:xfrm>
            <a:off x="657225" y="803047"/>
            <a:ext cx="10387013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Doctrina :  El Bautismo en el Espíritu Santo</a:t>
            </a:r>
          </a:p>
          <a:p>
            <a:pPr algn="ctr"/>
            <a:endParaRPr lang="es-MX" sz="4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Todos los creyentes tienen el derecho de recibir y deben buscar fervientemente la promesa del Padre, </a:t>
            </a: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el bautismo en el Espíritu Santo y fuego, según el mandato del Señor Jesucristo.  </a:t>
            </a: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Esta era la experiencia normal y común de toda la primera iglesia cristiana.  </a:t>
            </a: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Con el bautismo viene una investidura de poder para la vida y el servicio</a:t>
            </a: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y la concesión de los dones espirituales y su uso en el ministerio.</a:t>
            </a:r>
          </a:p>
          <a:p>
            <a:endParaRPr lang="es-MX" dirty="0"/>
          </a:p>
          <a:p>
            <a:endParaRPr lang="es-MX" dirty="0"/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s-PE" dirty="0"/>
              <a:t> </a:t>
            </a:r>
            <a:r>
              <a:rPr lang="es-PE" sz="2400" dirty="0"/>
              <a:t>Lucas 24:49 [RVR1960/NVI]</a:t>
            </a: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s-MX" sz="2400" dirty="0"/>
              <a:t> Hechos 1:4 [RVR1960/NVI]</a:t>
            </a: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s-MX" sz="2400" dirty="0"/>
              <a:t> Hechos 1:8 [RVR1960/NVI]</a:t>
            </a: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pt-BR" sz="2400" dirty="0"/>
              <a:t> 1 </a:t>
            </a:r>
            <a:r>
              <a:rPr lang="pt-BR" sz="2400" dirty="0" err="1"/>
              <a:t>Corintios</a:t>
            </a:r>
            <a:r>
              <a:rPr lang="pt-BR" sz="2400" dirty="0"/>
              <a:t> 12:1-31 [RVR1960/NVI]</a:t>
            </a:r>
          </a:p>
        </p:txBody>
      </p:sp>
    </p:spTree>
    <p:extLst>
      <p:ext uri="{BB962C8B-B14F-4D97-AF65-F5344CB8AC3E}">
        <p14:creationId xmlns:p14="http://schemas.microsoft.com/office/powerpoint/2010/main" val="193292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8DB8D5-8508-2929-4294-D481EB9A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0" y="-6733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5D4B1E-4BD8-AFAC-F209-81DA00034D23}"/>
              </a:ext>
            </a:extLst>
          </p:cNvPr>
          <p:cNvSpPr txBox="1"/>
          <p:nvPr/>
        </p:nvSpPr>
        <p:spPr>
          <a:xfrm>
            <a:off x="528638" y="630615"/>
            <a:ext cx="1085850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Doctrina :  El Bautismo en el Espíritu Santo</a:t>
            </a:r>
          </a:p>
          <a:p>
            <a:pPr algn="ctr"/>
            <a:endParaRPr lang="es-MX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b="1" i="1" dirty="0">
                <a:solidFill>
                  <a:srgbClr val="000000"/>
                </a:solidFill>
                <a:latin typeface="Footlight MT Light" panose="0204060206030A020304" pitchFamily="18" charset="0"/>
              </a:rPr>
              <a:t>Esta experiencia es distinta a la del nuevo nacimiento y subsecuente a ella.</a:t>
            </a:r>
          </a:p>
          <a:p>
            <a:pPr lvl="8"/>
            <a:endParaRPr lang="es-MX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• Hechos 8:12-17 [RVR1960/NVI]</a:t>
            </a: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• Hechos 10:44-46 [RVR1960/NVI]</a:t>
            </a: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• Hechos 11:14-16 [RVR1960/NVI]</a:t>
            </a:r>
          </a:p>
          <a:p>
            <a:pPr marL="3943350" lvl="8" indent="-28575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• Hechos 15:7-9 [RVR1960/NVI]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000" b="1" i="1" dirty="0">
                <a:latin typeface="Footlight MT Light" panose="0204060206030A020304" pitchFamily="18" charset="0"/>
              </a:rPr>
              <a:t>Con el bautismo en el Espíritu Santo el creyente recibe experiencias como:</a:t>
            </a:r>
          </a:p>
          <a:p>
            <a:endParaRPr lang="es-MX" sz="2000" b="1" i="1" dirty="0">
              <a:latin typeface="Footlight MT Light" panose="0204060206030A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000" dirty="0"/>
              <a:t>La de ser lleno del Espíritu, Juan 7:37–39 [RVR1960/NVI], Hechos 7:37–39 [RVR1960/NVI], Hechos 4:8.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000" dirty="0"/>
              <a:t> Una reverencia más profunda para Dios, Hechos 2:43 [RVR1960/NVI], Hebreos 2:43 [RVR1960/NVI], Hebreos 12:28 12:28  </a:t>
            </a:r>
            <a:r>
              <a:rPr lang="es-PE" sz="2000" dirty="0"/>
              <a:t>[RVR1960/NVI].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2000" dirty="0"/>
              <a:t>U</a:t>
            </a:r>
            <a:r>
              <a:rPr lang="es-MX" sz="2000" dirty="0" err="1"/>
              <a:t>na</a:t>
            </a:r>
            <a:r>
              <a:rPr lang="es-MX" sz="2000" dirty="0"/>
              <a:t> consagración más intensa a Dios y dedicación a su obra, Hechos 2:42 [RVR1960/NVI]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000" dirty="0"/>
              <a:t>Y un amor más activo para Cristo, para su Palabra y para los perdidos, Marcos 16:20 </a:t>
            </a:r>
            <a:r>
              <a:rPr lang="es-PE" sz="2000" dirty="0"/>
              <a:t>[RVR1960/NVI]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2761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528B2FB-9D0E-C522-4734-C4FBEDD8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33348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4F00EBC-4287-B356-C6AE-D1B70AAD00EC}"/>
              </a:ext>
            </a:extLst>
          </p:cNvPr>
          <p:cNvSpPr txBox="1"/>
          <p:nvPr/>
        </p:nvSpPr>
        <p:spPr>
          <a:xfrm>
            <a:off x="1228726" y="963908"/>
            <a:ext cx="1025842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La evidencia física inicial del bautismo en el Espíritu Santo</a:t>
            </a:r>
          </a:p>
          <a:p>
            <a:pPr algn="ctr"/>
            <a:endParaRPr lang="es-MX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i="1" dirty="0">
                <a:solidFill>
                  <a:srgbClr val="000000"/>
                </a:solidFill>
                <a:latin typeface="Footlight MT Light" panose="0204060206030A020304" pitchFamily="18" charset="0"/>
              </a:rPr>
              <a:t>El bautismo de los creyentes en el Espíritu Santo se evidencia con la señal física inicial</a:t>
            </a:r>
          </a:p>
          <a:p>
            <a:r>
              <a:rPr lang="es-MX" sz="2400" i="1" dirty="0">
                <a:solidFill>
                  <a:srgbClr val="000000"/>
                </a:solidFill>
                <a:latin typeface="Footlight MT Light" panose="0204060206030A020304" pitchFamily="18" charset="0"/>
              </a:rPr>
              <a:t>de hablar en otras lenguas como el Espíritu los dirija.</a:t>
            </a:r>
          </a:p>
          <a:p>
            <a:endParaRPr lang="es-MX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Hechos  2:4 [RVR1960/NVI]</a:t>
            </a:r>
          </a:p>
          <a:p>
            <a:endParaRPr lang="es-MX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i="1" dirty="0">
                <a:solidFill>
                  <a:srgbClr val="000000"/>
                </a:solidFill>
                <a:latin typeface="Footlight MT Light" panose="0204060206030A020304" pitchFamily="18" charset="0"/>
              </a:rPr>
              <a:t>El hablar en lenguas en este caso es esencialmente una experiencia similar  que el don de lenguas,  pero  diferente en propósito y uso.</a:t>
            </a:r>
          </a:p>
          <a:p>
            <a:endParaRPr lang="es-MX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 1 Coríntios  12:4-10 [RVR1960/NVI]</a:t>
            </a:r>
          </a:p>
          <a:p>
            <a:pPr marL="3028950" lvl="6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 1 Coríntios 12:28 [RVR1960/NVI]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413970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895BB2-44D5-0FBB-3C22-05E59066E4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D6276D-2A6E-7DC0-881E-1DAAE7CEE247}"/>
              </a:ext>
            </a:extLst>
          </p:cNvPr>
          <p:cNvSpPr txBox="1"/>
          <p:nvPr/>
        </p:nvSpPr>
        <p:spPr>
          <a:xfrm>
            <a:off x="559837" y="755285"/>
            <a:ext cx="845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EL DON DEL    ESPÍRITU SANTO   </a:t>
            </a:r>
            <a:endParaRPr lang="es-P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24953-BB49-C255-90C1-95DFB1C0CE79}"/>
              </a:ext>
            </a:extLst>
          </p:cNvPr>
          <p:cNvSpPr txBox="1"/>
          <p:nvPr/>
        </p:nvSpPr>
        <p:spPr>
          <a:xfrm>
            <a:off x="710802" y="1635290"/>
            <a:ext cx="9919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Consideraremos cuatro verdades que Lucas  enfatiza acerca del Espíritu Santo.</a:t>
            </a:r>
            <a:endParaRPr lang="es-PE" sz="20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4356247-8BCB-1E26-7641-F94495883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28544"/>
              </p:ext>
            </p:extLst>
          </p:nvPr>
        </p:nvGraphicFramePr>
        <p:xfrm>
          <a:off x="1168003" y="2342987"/>
          <a:ext cx="9604773" cy="3512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526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45B311-19AD-FB33-A681-4686FE0333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6548D9D-803F-81E5-660B-A27BAB0B5704}"/>
              </a:ext>
            </a:extLst>
          </p:cNvPr>
          <p:cNvSpPr txBox="1"/>
          <p:nvPr/>
        </p:nvSpPr>
        <p:spPr>
          <a:xfrm>
            <a:off x="559836" y="755285"/>
            <a:ext cx="892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LA OBRA DE LA IGLESIA   </a:t>
            </a:r>
            <a:endParaRPr lang="es-P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00DCF8-EDCF-2958-F952-0C8E3FE3D35E}"/>
              </a:ext>
            </a:extLst>
          </p:cNvPr>
          <p:cNvSpPr txBox="1"/>
          <p:nvPr/>
        </p:nvSpPr>
        <p:spPr>
          <a:xfrm>
            <a:off x="559836" y="1724731"/>
            <a:ext cx="11155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400" b="1" i="1" dirty="0">
                <a:solidFill>
                  <a:srgbClr val="231F20"/>
                </a:solidFill>
                <a:latin typeface="Times New Roman" panose="02020603050405020304" pitchFamily="18" charset="0"/>
              </a:rPr>
              <a:t>Lucas enfatiza que el Espíritu Santo nos capacita para servir. </a:t>
            </a:r>
          </a:p>
          <a:p>
            <a:pPr algn="ctr"/>
            <a:r>
              <a:rPr lang="es-PE" sz="2400" b="1" i="1" dirty="0">
                <a:solidFill>
                  <a:srgbClr val="231F20"/>
                </a:solidFill>
                <a:latin typeface="Times New Roman" panose="02020603050405020304" pitchFamily="18" charset="0"/>
              </a:rPr>
              <a:t>Veamos  cuatro cosas  acerca de testificar en </a:t>
            </a:r>
            <a:r>
              <a:rPr lang="es-PE" sz="2400" b="1" i="1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Hch</a:t>
            </a:r>
            <a:r>
              <a:rPr lang="es-PE" sz="2400" b="1" i="1" dirty="0">
                <a:solidFill>
                  <a:srgbClr val="231F20"/>
                </a:solidFill>
                <a:latin typeface="Times New Roman" panose="02020603050405020304" pitchFamily="18" charset="0"/>
              </a:rPr>
              <a:t>. 1:6-11</a:t>
            </a:r>
            <a:endParaRPr lang="es-PE" sz="1600" b="1" i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67EF667-6A5E-E0D4-440F-46A5ACC0B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083856"/>
              </p:ext>
            </p:extLst>
          </p:nvPr>
        </p:nvGraphicFramePr>
        <p:xfrm>
          <a:off x="2000250" y="2555728"/>
          <a:ext cx="8486775" cy="374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1313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1371</Words>
  <Application>Microsoft Office PowerPoint</Application>
  <PresentationFormat>Panorámica</PresentationFormat>
  <Paragraphs>191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Adobe Caslon Pro</vt:lpstr>
      <vt:lpstr>Adobe Garamond Pro Bold</vt:lpstr>
      <vt:lpstr>Aileron Black</vt:lpstr>
      <vt:lpstr>Arial</vt:lpstr>
      <vt:lpstr>Calibri</vt:lpstr>
      <vt:lpstr>Calibri Light</vt:lpstr>
      <vt:lpstr>Footlight MT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Navarro Morales</dc:creator>
  <cp:lastModifiedBy>LADP PRODUCCION</cp:lastModifiedBy>
  <cp:revision>4</cp:revision>
  <dcterms:created xsi:type="dcterms:W3CDTF">2025-09-22T06:13:32Z</dcterms:created>
  <dcterms:modified xsi:type="dcterms:W3CDTF">2025-10-15T21:49:18Z</dcterms:modified>
</cp:coreProperties>
</file>