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7" r:id="rId4"/>
    <p:sldId id="268" r:id="rId5"/>
    <p:sldId id="270" r:id="rId6"/>
    <p:sldId id="269" r:id="rId7"/>
    <p:sldId id="271" r:id="rId8"/>
    <p:sldId id="257" r:id="rId9"/>
    <p:sldId id="258" r:id="rId10"/>
    <p:sldId id="272" r:id="rId11"/>
    <p:sldId id="273" r:id="rId12"/>
    <p:sldId id="263" r:id="rId13"/>
    <p:sldId id="265" r:id="rId1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F6BDE-1D85-44B8-97D5-B1D67B1E9B65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193D0C5F-6553-49E5-9B23-884CD56097F5}">
      <dgm:prSet phldrT="[Texto]"/>
      <dgm:spPr/>
      <dgm:t>
        <a:bodyPr/>
        <a:lstStyle/>
        <a:p>
          <a:r>
            <a:rPr lang="es-PE" dirty="0"/>
            <a:t>_____</a:t>
          </a:r>
        </a:p>
      </dgm:t>
    </dgm:pt>
    <dgm:pt modelId="{C9D2C5E0-73E1-4FA7-8BAC-7C6F21F7C60A}" type="parTrans" cxnId="{7B6108FB-B5D1-407A-9456-E8FC9710D4EC}">
      <dgm:prSet/>
      <dgm:spPr/>
      <dgm:t>
        <a:bodyPr/>
        <a:lstStyle/>
        <a:p>
          <a:endParaRPr lang="es-PE"/>
        </a:p>
      </dgm:t>
    </dgm:pt>
    <dgm:pt modelId="{347D20D5-6243-4DC0-A80C-9091D7AF6F19}" type="sibTrans" cxnId="{7B6108FB-B5D1-407A-9456-E8FC9710D4EC}">
      <dgm:prSet/>
      <dgm:spPr/>
      <dgm:t>
        <a:bodyPr/>
        <a:lstStyle/>
        <a:p>
          <a:endParaRPr lang="es-PE"/>
        </a:p>
      </dgm:t>
    </dgm:pt>
    <dgm:pt modelId="{11875D87-1310-45D4-8D41-9BA3BD9DE7E7}">
      <dgm:prSet phldrT="[Texto]"/>
      <dgm:spPr/>
      <dgm:t>
        <a:bodyPr/>
        <a:lstStyle/>
        <a:p>
          <a:r>
            <a:rPr lang="es-PE" dirty="0"/>
            <a:t>_____</a:t>
          </a:r>
        </a:p>
      </dgm:t>
    </dgm:pt>
    <dgm:pt modelId="{C46D5E66-86AE-4870-B045-4CB3C209C3A9}" type="parTrans" cxnId="{3AF497D9-D698-4F40-BAFC-26E66F5E79B1}">
      <dgm:prSet/>
      <dgm:spPr/>
      <dgm:t>
        <a:bodyPr/>
        <a:lstStyle/>
        <a:p>
          <a:endParaRPr lang="es-PE"/>
        </a:p>
      </dgm:t>
    </dgm:pt>
    <dgm:pt modelId="{2BB85D5A-D1B9-4BA0-848A-FCB066D84E52}" type="sibTrans" cxnId="{3AF497D9-D698-4F40-BAFC-26E66F5E79B1}">
      <dgm:prSet/>
      <dgm:spPr/>
      <dgm:t>
        <a:bodyPr/>
        <a:lstStyle/>
        <a:p>
          <a:endParaRPr lang="es-PE"/>
        </a:p>
      </dgm:t>
    </dgm:pt>
    <dgm:pt modelId="{43C14DF1-3CA7-4748-8E46-457F73721762}">
      <dgm:prSet phldrT="[Texto]"/>
      <dgm:spPr/>
      <dgm:t>
        <a:bodyPr/>
        <a:lstStyle/>
        <a:p>
          <a:r>
            <a:rPr lang="es-PE" dirty="0"/>
            <a:t>_____</a:t>
          </a:r>
        </a:p>
      </dgm:t>
    </dgm:pt>
    <dgm:pt modelId="{81DAF9CB-35AF-4016-B0A0-B8FA06D7F8DC}" type="parTrans" cxnId="{54425DC8-375A-47B3-92D3-47E5EDB6D194}">
      <dgm:prSet/>
      <dgm:spPr/>
      <dgm:t>
        <a:bodyPr/>
        <a:lstStyle/>
        <a:p>
          <a:endParaRPr lang="es-PE"/>
        </a:p>
      </dgm:t>
    </dgm:pt>
    <dgm:pt modelId="{C6CEBF19-8A74-4A23-9530-12EE21FEE607}" type="sibTrans" cxnId="{54425DC8-375A-47B3-92D3-47E5EDB6D194}">
      <dgm:prSet/>
      <dgm:spPr/>
      <dgm:t>
        <a:bodyPr/>
        <a:lstStyle/>
        <a:p>
          <a:endParaRPr lang="es-PE"/>
        </a:p>
      </dgm:t>
    </dgm:pt>
    <dgm:pt modelId="{75BDBA1D-5F7E-4A41-B8FC-81136547D88F}">
      <dgm:prSet phldrT="[Texto]"/>
      <dgm:spPr/>
      <dgm:t>
        <a:bodyPr/>
        <a:lstStyle/>
        <a:p>
          <a:endParaRPr lang="es-PE" dirty="0"/>
        </a:p>
      </dgm:t>
    </dgm:pt>
    <dgm:pt modelId="{B9369363-07F9-4892-87DF-45A1DF23B1F1}" type="parTrans" cxnId="{CC61A665-7E72-44F4-81D8-D4B4ED4D12E7}">
      <dgm:prSet/>
      <dgm:spPr/>
      <dgm:t>
        <a:bodyPr/>
        <a:lstStyle/>
        <a:p>
          <a:endParaRPr lang="es-PE"/>
        </a:p>
      </dgm:t>
    </dgm:pt>
    <dgm:pt modelId="{257538BC-AADB-4AEC-A9D3-518653CC449D}" type="sibTrans" cxnId="{CC61A665-7E72-44F4-81D8-D4B4ED4D12E7}">
      <dgm:prSet/>
      <dgm:spPr/>
      <dgm:t>
        <a:bodyPr/>
        <a:lstStyle/>
        <a:p>
          <a:endParaRPr lang="es-PE"/>
        </a:p>
      </dgm:t>
    </dgm:pt>
    <dgm:pt modelId="{83EA822E-32B0-487F-85B2-52E82206A6FE}">
      <dgm:prSet phldrT="[Texto]"/>
      <dgm:spPr/>
      <dgm:t>
        <a:bodyPr/>
        <a:lstStyle/>
        <a:p>
          <a:endParaRPr lang="es-PE" dirty="0"/>
        </a:p>
      </dgm:t>
    </dgm:pt>
    <dgm:pt modelId="{C3112CCA-B458-4CC3-BC52-A4CB98D2C14A}" type="parTrans" cxnId="{F4234DBB-4F61-44CC-906D-BF78D88BB850}">
      <dgm:prSet/>
      <dgm:spPr/>
      <dgm:t>
        <a:bodyPr/>
        <a:lstStyle/>
        <a:p>
          <a:endParaRPr lang="es-PE"/>
        </a:p>
      </dgm:t>
    </dgm:pt>
    <dgm:pt modelId="{88A4FD22-9425-4EE2-8DF4-23038E93E3C4}" type="sibTrans" cxnId="{F4234DBB-4F61-44CC-906D-BF78D88BB850}">
      <dgm:prSet/>
      <dgm:spPr/>
      <dgm:t>
        <a:bodyPr/>
        <a:lstStyle/>
        <a:p>
          <a:endParaRPr lang="es-PE"/>
        </a:p>
      </dgm:t>
    </dgm:pt>
    <dgm:pt modelId="{1AC7D111-875C-45BB-BC0B-4D017F131378}">
      <dgm:prSet phldrT="[Texto]"/>
      <dgm:spPr/>
      <dgm:t>
        <a:bodyPr/>
        <a:lstStyle/>
        <a:p>
          <a:endParaRPr lang="es-PE" dirty="0"/>
        </a:p>
      </dgm:t>
    </dgm:pt>
    <dgm:pt modelId="{D246075B-8C3C-40B5-958F-5975A4F4AD96}" type="parTrans" cxnId="{F33CE46C-D1C6-4493-A899-704136A73983}">
      <dgm:prSet/>
      <dgm:spPr/>
      <dgm:t>
        <a:bodyPr/>
        <a:lstStyle/>
        <a:p>
          <a:endParaRPr lang="es-PE"/>
        </a:p>
      </dgm:t>
    </dgm:pt>
    <dgm:pt modelId="{66385120-4392-4D3D-AC99-6DB6344AEAFD}" type="sibTrans" cxnId="{F33CE46C-D1C6-4493-A899-704136A73983}">
      <dgm:prSet/>
      <dgm:spPr/>
      <dgm:t>
        <a:bodyPr/>
        <a:lstStyle/>
        <a:p>
          <a:endParaRPr lang="es-PE"/>
        </a:p>
      </dgm:t>
    </dgm:pt>
    <dgm:pt modelId="{4F4D6F01-6313-429F-A1E3-A99FAAFDF87A}">
      <dgm:prSet phldrT="[Texto]"/>
      <dgm:spPr/>
      <dgm:t>
        <a:bodyPr/>
        <a:lstStyle/>
        <a:p>
          <a:endParaRPr lang="es-PE" dirty="0"/>
        </a:p>
      </dgm:t>
    </dgm:pt>
    <dgm:pt modelId="{C2A5B04B-EB29-4FC0-841F-2F79FC9085D7}" type="parTrans" cxnId="{ECC818A5-9FDC-4ACB-A09C-6C500FCAA128}">
      <dgm:prSet/>
      <dgm:spPr/>
      <dgm:t>
        <a:bodyPr/>
        <a:lstStyle/>
        <a:p>
          <a:endParaRPr lang="es-PE"/>
        </a:p>
      </dgm:t>
    </dgm:pt>
    <dgm:pt modelId="{C67F4A24-82F3-40EE-BABC-C75169EDD2B3}" type="sibTrans" cxnId="{ECC818A5-9FDC-4ACB-A09C-6C500FCAA128}">
      <dgm:prSet/>
      <dgm:spPr/>
      <dgm:t>
        <a:bodyPr/>
        <a:lstStyle/>
        <a:p>
          <a:endParaRPr lang="es-PE"/>
        </a:p>
      </dgm:t>
    </dgm:pt>
    <dgm:pt modelId="{21153A73-0877-4406-BC81-2DEAA89049B8}">
      <dgm:prSet phldrT="[Texto]"/>
      <dgm:spPr/>
      <dgm:t>
        <a:bodyPr/>
        <a:lstStyle/>
        <a:p>
          <a:endParaRPr lang="es-PE" dirty="0"/>
        </a:p>
      </dgm:t>
    </dgm:pt>
    <dgm:pt modelId="{BFEA97DA-778C-4B65-A0FF-DA0A2C414F4D}" type="parTrans" cxnId="{D5F8D8AC-3A8E-490A-9764-FCDE3C6E640C}">
      <dgm:prSet/>
      <dgm:spPr/>
      <dgm:t>
        <a:bodyPr/>
        <a:lstStyle/>
        <a:p>
          <a:endParaRPr lang="es-PE"/>
        </a:p>
      </dgm:t>
    </dgm:pt>
    <dgm:pt modelId="{49117350-8AD0-42A3-BDEC-7F6D7BCAFCE5}" type="sibTrans" cxnId="{D5F8D8AC-3A8E-490A-9764-FCDE3C6E640C}">
      <dgm:prSet/>
      <dgm:spPr/>
      <dgm:t>
        <a:bodyPr/>
        <a:lstStyle/>
        <a:p>
          <a:endParaRPr lang="es-PE"/>
        </a:p>
      </dgm:t>
    </dgm:pt>
    <dgm:pt modelId="{531F1E0A-A02F-4A82-99A4-6D33383E47FB}">
      <dgm:prSet phldrT="[Texto]"/>
      <dgm:spPr/>
      <dgm:t>
        <a:bodyPr/>
        <a:lstStyle/>
        <a:p>
          <a:endParaRPr lang="es-PE" dirty="0"/>
        </a:p>
      </dgm:t>
    </dgm:pt>
    <dgm:pt modelId="{AB33EEF1-1C63-4771-8973-491EF42129FB}" type="parTrans" cxnId="{A65D7875-41DA-4360-A95E-A605697C807A}">
      <dgm:prSet/>
      <dgm:spPr/>
      <dgm:t>
        <a:bodyPr/>
        <a:lstStyle/>
        <a:p>
          <a:endParaRPr lang="es-PE"/>
        </a:p>
      </dgm:t>
    </dgm:pt>
    <dgm:pt modelId="{E9BF4D0D-83A5-4641-B963-D9F0C9BE3E9A}" type="sibTrans" cxnId="{A65D7875-41DA-4360-A95E-A605697C807A}">
      <dgm:prSet/>
      <dgm:spPr/>
      <dgm:t>
        <a:bodyPr/>
        <a:lstStyle/>
        <a:p>
          <a:endParaRPr lang="es-PE"/>
        </a:p>
      </dgm:t>
    </dgm:pt>
    <dgm:pt modelId="{C028F75F-755D-4131-82D1-5910292A5C9F}" type="pres">
      <dgm:prSet presAssocID="{2D5F6BDE-1D85-44B8-97D5-B1D67B1E9B65}" presName="rootnode" presStyleCnt="0">
        <dgm:presLayoutVars>
          <dgm:chMax/>
          <dgm:chPref/>
          <dgm:dir/>
          <dgm:animLvl val="lvl"/>
        </dgm:presLayoutVars>
      </dgm:prSet>
      <dgm:spPr/>
    </dgm:pt>
    <dgm:pt modelId="{33FADAC5-66D4-4A7C-8455-6F9CCDF31733}" type="pres">
      <dgm:prSet presAssocID="{193D0C5F-6553-49E5-9B23-884CD56097F5}" presName="composite" presStyleCnt="0"/>
      <dgm:spPr/>
    </dgm:pt>
    <dgm:pt modelId="{E6357AD3-D5C8-407B-B3CB-5A933D611246}" type="pres">
      <dgm:prSet presAssocID="{193D0C5F-6553-49E5-9B23-884CD56097F5}" presName="LShape" presStyleLbl="alignNode1" presStyleIdx="0" presStyleCnt="17"/>
      <dgm:spPr/>
    </dgm:pt>
    <dgm:pt modelId="{C1D3FC6C-F793-4EBE-A353-26B851ECA29A}" type="pres">
      <dgm:prSet presAssocID="{193D0C5F-6553-49E5-9B23-884CD56097F5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61CD63F4-6740-4B91-A7CE-C69C412DE764}" type="pres">
      <dgm:prSet presAssocID="{193D0C5F-6553-49E5-9B23-884CD56097F5}" presName="Triangle" presStyleLbl="alignNode1" presStyleIdx="1" presStyleCnt="17"/>
      <dgm:spPr/>
    </dgm:pt>
    <dgm:pt modelId="{CFD6728F-E334-4FB7-AF39-D12F6FEC1D9B}" type="pres">
      <dgm:prSet presAssocID="{347D20D5-6243-4DC0-A80C-9091D7AF6F19}" presName="sibTrans" presStyleCnt="0"/>
      <dgm:spPr/>
    </dgm:pt>
    <dgm:pt modelId="{4059B5B3-701F-4E99-BA90-45E1BC53DEA0}" type="pres">
      <dgm:prSet presAssocID="{347D20D5-6243-4DC0-A80C-9091D7AF6F19}" presName="space" presStyleCnt="0"/>
      <dgm:spPr/>
    </dgm:pt>
    <dgm:pt modelId="{11DF4BA8-35E1-4AC3-BC99-2EA437927257}" type="pres">
      <dgm:prSet presAssocID="{11875D87-1310-45D4-8D41-9BA3BD9DE7E7}" presName="composite" presStyleCnt="0"/>
      <dgm:spPr/>
    </dgm:pt>
    <dgm:pt modelId="{E2CF1314-70E5-4ADB-907A-E662EBAAAEA6}" type="pres">
      <dgm:prSet presAssocID="{11875D87-1310-45D4-8D41-9BA3BD9DE7E7}" presName="LShape" presStyleLbl="alignNode1" presStyleIdx="2" presStyleCnt="17"/>
      <dgm:spPr/>
    </dgm:pt>
    <dgm:pt modelId="{F4E740BC-8C02-455C-ADD1-B4BFE6A67BE2}" type="pres">
      <dgm:prSet presAssocID="{11875D87-1310-45D4-8D41-9BA3BD9DE7E7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4730159A-F640-4721-B582-326FAADF338B}" type="pres">
      <dgm:prSet presAssocID="{11875D87-1310-45D4-8D41-9BA3BD9DE7E7}" presName="Triangle" presStyleLbl="alignNode1" presStyleIdx="3" presStyleCnt="17"/>
      <dgm:spPr/>
    </dgm:pt>
    <dgm:pt modelId="{212CE334-192C-431B-AFB7-B50C736DB5D4}" type="pres">
      <dgm:prSet presAssocID="{2BB85D5A-D1B9-4BA0-848A-FCB066D84E52}" presName="sibTrans" presStyleCnt="0"/>
      <dgm:spPr/>
    </dgm:pt>
    <dgm:pt modelId="{A94DAC78-1535-438F-916C-068CB65C871C}" type="pres">
      <dgm:prSet presAssocID="{2BB85D5A-D1B9-4BA0-848A-FCB066D84E52}" presName="space" presStyleCnt="0"/>
      <dgm:spPr/>
    </dgm:pt>
    <dgm:pt modelId="{C821B308-5292-4A6D-AC36-2D10BDEAA56A}" type="pres">
      <dgm:prSet presAssocID="{43C14DF1-3CA7-4748-8E46-457F73721762}" presName="composite" presStyleCnt="0"/>
      <dgm:spPr/>
    </dgm:pt>
    <dgm:pt modelId="{513393BD-CF4C-4BA6-95E3-8301459EA441}" type="pres">
      <dgm:prSet presAssocID="{43C14DF1-3CA7-4748-8E46-457F73721762}" presName="LShape" presStyleLbl="alignNode1" presStyleIdx="4" presStyleCnt="17"/>
      <dgm:spPr/>
    </dgm:pt>
    <dgm:pt modelId="{BF91A259-D03A-4ECA-9ADC-16C0AFF88CDE}" type="pres">
      <dgm:prSet presAssocID="{43C14DF1-3CA7-4748-8E46-457F73721762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E664914E-E912-4B28-8737-44E7CC133711}" type="pres">
      <dgm:prSet presAssocID="{43C14DF1-3CA7-4748-8E46-457F73721762}" presName="Triangle" presStyleLbl="alignNode1" presStyleIdx="5" presStyleCnt="17"/>
      <dgm:spPr/>
    </dgm:pt>
    <dgm:pt modelId="{17A4CE35-ABFF-4C45-B27D-58663180401E}" type="pres">
      <dgm:prSet presAssocID="{C6CEBF19-8A74-4A23-9530-12EE21FEE607}" presName="sibTrans" presStyleCnt="0"/>
      <dgm:spPr/>
    </dgm:pt>
    <dgm:pt modelId="{048C5F40-89FC-417C-B143-65C78BF225FE}" type="pres">
      <dgm:prSet presAssocID="{C6CEBF19-8A74-4A23-9530-12EE21FEE607}" presName="space" presStyleCnt="0"/>
      <dgm:spPr/>
    </dgm:pt>
    <dgm:pt modelId="{43A86B57-BD72-4A1F-8BEF-7D8900A879A4}" type="pres">
      <dgm:prSet presAssocID="{83EA822E-32B0-487F-85B2-52E82206A6FE}" presName="composite" presStyleCnt="0"/>
      <dgm:spPr/>
    </dgm:pt>
    <dgm:pt modelId="{06412C98-D35A-459B-A5E5-7A921AAB2437}" type="pres">
      <dgm:prSet presAssocID="{83EA822E-32B0-487F-85B2-52E82206A6FE}" presName="LShape" presStyleLbl="alignNode1" presStyleIdx="6" presStyleCnt="17"/>
      <dgm:spPr/>
    </dgm:pt>
    <dgm:pt modelId="{40AE1602-0E0D-4C51-8603-99F54DBE8EB2}" type="pres">
      <dgm:prSet presAssocID="{83EA822E-32B0-487F-85B2-52E82206A6FE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E4235F2B-E17E-4C71-8126-F8F546DC805B}" type="pres">
      <dgm:prSet presAssocID="{83EA822E-32B0-487F-85B2-52E82206A6FE}" presName="Triangle" presStyleLbl="alignNode1" presStyleIdx="7" presStyleCnt="17"/>
      <dgm:spPr/>
    </dgm:pt>
    <dgm:pt modelId="{C78C4B98-E0BA-42BB-90F7-11D31FF3FB34}" type="pres">
      <dgm:prSet presAssocID="{88A4FD22-9425-4EE2-8DF4-23038E93E3C4}" presName="sibTrans" presStyleCnt="0"/>
      <dgm:spPr/>
    </dgm:pt>
    <dgm:pt modelId="{78090502-EF3F-49E7-ABBD-B129843D6EE2}" type="pres">
      <dgm:prSet presAssocID="{88A4FD22-9425-4EE2-8DF4-23038E93E3C4}" presName="space" presStyleCnt="0"/>
      <dgm:spPr/>
    </dgm:pt>
    <dgm:pt modelId="{93CBCD58-95D6-4354-8DAF-97E3F1AB269F}" type="pres">
      <dgm:prSet presAssocID="{1AC7D111-875C-45BB-BC0B-4D017F131378}" presName="composite" presStyleCnt="0"/>
      <dgm:spPr/>
    </dgm:pt>
    <dgm:pt modelId="{D5372849-C855-4769-832A-AB1924F57271}" type="pres">
      <dgm:prSet presAssocID="{1AC7D111-875C-45BB-BC0B-4D017F131378}" presName="LShape" presStyleLbl="alignNode1" presStyleIdx="8" presStyleCnt="17"/>
      <dgm:spPr/>
    </dgm:pt>
    <dgm:pt modelId="{A7AD077F-C528-4C15-85A4-2886D176CD3C}" type="pres">
      <dgm:prSet presAssocID="{1AC7D111-875C-45BB-BC0B-4D017F131378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7A84E74D-EEA2-4083-9CE5-634922AC4773}" type="pres">
      <dgm:prSet presAssocID="{1AC7D111-875C-45BB-BC0B-4D017F131378}" presName="Triangle" presStyleLbl="alignNode1" presStyleIdx="9" presStyleCnt="17"/>
      <dgm:spPr/>
    </dgm:pt>
    <dgm:pt modelId="{919096E5-94F7-4BB8-96EE-14FB0A030050}" type="pres">
      <dgm:prSet presAssocID="{66385120-4392-4D3D-AC99-6DB6344AEAFD}" presName="sibTrans" presStyleCnt="0"/>
      <dgm:spPr/>
    </dgm:pt>
    <dgm:pt modelId="{ECEADC1F-9F4E-47A1-A515-22BFDFF44E59}" type="pres">
      <dgm:prSet presAssocID="{66385120-4392-4D3D-AC99-6DB6344AEAFD}" presName="space" presStyleCnt="0"/>
      <dgm:spPr/>
    </dgm:pt>
    <dgm:pt modelId="{8F83074F-1A14-458F-B407-B22317012C48}" type="pres">
      <dgm:prSet presAssocID="{4F4D6F01-6313-429F-A1E3-A99FAAFDF87A}" presName="composite" presStyleCnt="0"/>
      <dgm:spPr/>
    </dgm:pt>
    <dgm:pt modelId="{B6C33FCF-A085-4E32-ADD7-731FA80B1A35}" type="pres">
      <dgm:prSet presAssocID="{4F4D6F01-6313-429F-A1E3-A99FAAFDF87A}" presName="LShape" presStyleLbl="alignNode1" presStyleIdx="10" presStyleCnt="17"/>
      <dgm:spPr/>
    </dgm:pt>
    <dgm:pt modelId="{690EB4D7-78D6-48D9-B410-EE5DD9AD63B0}" type="pres">
      <dgm:prSet presAssocID="{4F4D6F01-6313-429F-A1E3-A99FAAFDF87A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13DAC9B1-DA6B-42E0-BFC0-62C46343A88D}" type="pres">
      <dgm:prSet presAssocID="{4F4D6F01-6313-429F-A1E3-A99FAAFDF87A}" presName="Triangle" presStyleLbl="alignNode1" presStyleIdx="11" presStyleCnt="17"/>
      <dgm:spPr/>
    </dgm:pt>
    <dgm:pt modelId="{9E95845D-F309-4E68-9379-242F76AD2ABE}" type="pres">
      <dgm:prSet presAssocID="{C67F4A24-82F3-40EE-BABC-C75169EDD2B3}" presName="sibTrans" presStyleCnt="0"/>
      <dgm:spPr/>
    </dgm:pt>
    <dgm:pt modelId="{3586C2E4-4728-4082-AECC-F44F412F139F}" type="pres">
      <dgm:prSet presAssocID="{C67F4A24-82F3-40EE-BABC-C75169EDD2B3}" presName="space" presStyleCnt="0"/>
      <dgm:spPr/>
    </dgm:pt>
    <dgm:pt modelId="{DF27C2CE-403F-4842-9016-D1484C705C7F}" type="pres">
      <dgm:prSet presAssocID="{21153A73-0877-4406-BC81-2DEAA89049B8}" presName="composite" presStyleCnt="0"/>
      <dgm:spPr/>
    </dgm:pt>
    <dgm:pt modelId="{DB6DF81F-25DD-45C2-B463-7A8FEF79FDBB}" type="pres">
      <dgm:prSet presAssocID="{21153A73-0877-4406-BC81-2DEAA89049B8}" presName="LShape" presStyleLbl="alignNode1" presStyleIdx="12" presStyleCnt="17"/>
      <dgm:spPr/>
    </dgm:pt>
    <dgm:pt modelId="{728692CB-B1DA-40CF-A55A-95440F6D2AA8}" type="pres">
      <dgm:prSet presAssocID="{21153A73-0877-4406-BC81-2DEAA89049B8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5F2CE258-87F0-4520-8ACC-C3A333BC5C7E}" type="pres">
      <dgm:prSet presAssocID="{21153A73-0877-4406-BC81-2DEAA89049B8}" presName="Triangle" presStyleLbl="alignNode1" presStyleIdx="13" presStyleCnt="17"/>
      <dgm:spPr/>
    </dgm:pt>
    <dgm:pt modelId="{6562D4A0-9BD9-4C17-8C36-6277B77BAD2B}" type="pres">
      <dgm:prSet presAssocID="{49117350-8AD0-42A3-BDEC-7F6D7BCAFCE5}" presName="sibTrans" presStyleCnt="0"/>
      <dgm:spPr/>
    </dgm:pt>
    <dgm:pt modelId="{4F4653B1-007E-428A-973B-5EB4F9415899}" type="pres">
      <dgm:prSet presAssocID="{49117350-8AD0-42A3-BDEC-7F6D7BCAFCE5}" presName="space" presStyleCnt="0"/>
      <dgm:spPr/>
    </dgm:pt>
    <dgm:pt modelId="{34CA4E3F-C300-458D-B6AB-96C4D2D3CBE8}" type="pres">
      <dgm:prSet presAssocID="{531F1E0A-A02F-4A82-99A4-6D33383E47FB}" presName="composite" presStyleCnt="0"/>
      <dgm:spPr/>
    </dgm:pt>
    <dgm:pt modelId="{C3ED1292-DCD5-41CF-99D4-D5F2513C3FEA}" type="pres">
      <dgm:prSet presAssocID="{531F1E0A-A02F-4A82-99A4-6D33383E47FB}" presName="LShape" presStyleLbl="alignNode1" presStyleIdx="14" presStyleCnt="17"/>
      <dgm:spPr/>
    </dgm:pt>
    <dgm:pt modelId="{C2A03A0C-735B-4BB6-86B6-6B711495F8BB}" type="pres">
      <dgm:prSet presAssocID="{531F1E0A-A02F-4A82-99A4-6D33383E47FB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21564948-987D-4821-BC7F-A1C84869F20E}" type="pres">
      <dgm:prSet presAssocID="{531F1E0A-A02F-4A82-99A4-6D33383E47FB}" presName="Triangle" presStyleLbl="alignNode1" presStyleIdx="15" presStyleCnt="17"/>
      <dgm:spPr/>
    </dgm:pt>
    <dgm:pt modelId="{0892B4A9-F52E-432E-99B2-5C36217BB5E5}" type="pres">
      <dgm:prSet presAssocID="{E9BF4D0D-83A5-4641-B963-D9F0C9BE3E9A}" presName="sibTrans" presStyleCnt="0"/>
      <dgm:spPr/>
    </dgm:pt>
    <dgm:pt modelId="{D8C0F1BA-3D65-42F6-BED4-A1B9478D54B8}" type="pres">
      <dgm:prSet presAssocID="{E9BF4D0D-83A5-4641-B963-D9F0C9BE3E9A}" presName="space" presStyleCnt="0"/>
      <dgm:spPr/>
    </dgm:pt>
    <dgm:pt modelId="{E72AE83B-8E8C-4097-84AA-A491CDE063D7}" type="pres">
      <dgm:prSet presAssocID="{75BDBA1D-5F7E-4A41-B8FC-81136547D88F}" presName="composite" presStyleCnt="0"/>
      <dgm:spPr/>
    </dgm:pt>
    <dgm:pt modelId="{93DF589D-8C80-4F83-85C4-F3A520047B8E}" type="pres">
      <dgm:prSet presAssocID="{75BDBA1D-5F7E-4A41-B8FC-81136547D88F}" presName="LShape" presStyleLbl="alignNode1" presStyleIdx="16" presStyleCnt="17"/>
      <dgm:spPr/>
    </dgm:pt>
    <dgm:pt modelId="{9476B1A8-831E-49B8-BC14-1E55210E0B4A}" type="pres">
      <dgm:prSet presAssocID="{75BDBA1D-5F7E-4A41-B8FC-81136547D88F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02D04B0F-151D-4028-A67E-74D9A8DC791F}" type="presOf" srcId="{4F4D6F01-6313-429F-A1E3-A99FAAFDF87A}" destId="{690EB4D7-78D6-48D9-B410-EE5DD9AD63B0}" srcOrd="0" destOrd="0" presId="urn:microsoft.com/office/officeart/2009/3/layout/StepUpProcess"/>
    <dgm:cxn modelId="{2EF46534-A2EB-4BF8-8B7B-F592CBFD91A0}" type="presOf" srcId="{193D0C5F-6553-49E5-9B23-884CD56097F5}" destId="{C1D3FC6C-F793-4EBE-A353-26B851ECA29A}" srcOrd="0" destOrd="0" presId="urn:microsoft.com/office/officeart/2009/3/layout/StepUpProcess"/>
    <dgm:cxn modelId="{CC61A665-7E72-44F4-81D8-D4B4ED4D12E7}" srcId="{2D5F6BDE-1D85-44B8-97D5-B1D67B1E9B65}" destId="{75BDBA1D-5F7E-4A41-B8FC-81136547D88F}" srcOrd="8" destOrd="0" parTransId="{B9369363-07F9-4892-87DF-45A1DF23B1F1}" sibTransId="{257538BC-AADB-4AEC-A9D3-518653CC449D}"/>
    <dgm:cxn modelId="{249DED4B-8D2D-4C09-997D-B288EECBC753}" type="presOf" srcId="{531F1E0A-A02F-4A82-99A4-6D33383E47FB}" destId="{C2A03A0C-735B-4BB6-86B6-6B711495F8BB}" srcOrd="0" destOrd="0" presId="urn:microsoft.com/office/officeart/2009/3/layout/StepUpProcess"/>
    <dgm:cxn modelId="{F33CE46C-D1C6-4493-A899-704136A73983}" srcId="{2D5F6BDE-1D85-44B8-97D5-B1D67B1E9B65}" destId="{1AC7D111-875C-45BB-BC0B-4D017F131378}" srcOrd="4" destOrd="0" parTransId="{D246075B-8C3C-40B5-958F-5975A4F4AD96}" sibTransId="{66385120-4392-4D3D-AC99-6DB6344AEAFD}"/>
    <dgm:cxn modelId="{FA689D70-EC33-44EE-A3D6-6A5AAFE8D701}" type="presOf" srcId="{2D5F6BDE-1D85-44B8-97D5-B1D67B1E9B65}" destId="{C028F75F-755D-4131-82D1-5910292A5C9F}" srcOrd="0" destOrd="0" presId="urn:microsoft.com/office/officeart/2009/3/layout/StepUpProcess"/>
    <dgm:cxn modelId="{A65D7875-41DA-4360-A95E-A605697C807A}" srcId="{2D5F6BDE-1D85-44B8-97D5-B1D67B1E9B65}" destId="{531F1E0A-A02F-4A82-99A4-6D33383E47FB}" srcOrd="7" destOrd="0" parTransId="{AB33EEF1-1C63-4771-8973-491EF42129FB}" sibTransId="{E9BF4D0D-83A5-4641-B963-D9F0C9BE3E9A}"/>
    <dgm:cxn modelId="{6A05AF59-BA23-44D2-87DF-787107EBAE3E}" type="presOf" srcId="{21153A73-0877-4406-BC81-2DEAA89049B8}" destId="{728692CB-B1DA-40CF-A55A-95440F6D2AA8}" srcOrd="0" destOrd="0" presId="urn:microsoft.com/office/officeart/2009/3/layout/StepUpProcess"/>
    <dgm:cxn modelId="{ECC818A5-9FDC-4ACB-A09C-6C500FCAA128}" srcId="{2D5F6BDE-1D85-44B8-97D5-B1D67B1E9B65}" destId="{4F4D6F01-6313-429F-A1E3-A99FAAFDF87A}" srcOrd="5" destOrd="0" parTransId="{C2A5B04B-EB29-4FC0-841F-2F79FC9085D7}" sibTransId="{C67F4A24-82F3-40EE-BABC-C75169EDD2B3}"/>
    <dgm:cxn modelId="{D5F8D8AC-3A8E-490A-9764-FCDE3C6E640C}" srcId="{2D5F6BDE-1D85-44B8-97D5-B1D67B1E9B65}" destId="{21153A73-0877-4406-BC81-2DEAA89049B8}" srcOrd="6" destOrd="0" parTransId="{BFEA97DA-778C-4B65-A0FF-DA0A2C414F4D}" sibTransId="{49117350-8AD0-42A3-BDEC-7F6D7BCAFCE5}"/>
    <dgm:cxn modelId="{B92242AD-E5C4-4E8E-BDA3-0899D2FA2473}" type="presOf" srcId="{43C14DF1-3CA7-4748-8E46-457F73721762}" destId="{BF91A259-D03A-4ECA-9ADC-16C0AFF88CDE}" srcOrd="0" destOrd="0" presId="urn:microsoft.com/office/officeart/2009/3/layout/StepUpProcess"/>
    <dgm:cxn modelId="{B81DF6B6-D296-4DB3-9145-8CE79170877E}" type="presOf" srcId="{83EA822E-32B0-487F-85B2-52E82206A6FE}" destId="{40AE1602-0E0D-4C51-8603-99F54DBE8EB2}" srcOrd="0" destOrd="0" presId="urn:microsoft.com/office/officeart/2009/3/layout/StepUpProcess"/>
    <dgm:cxn modelId="{F4234DBB-4F61-44CC-906D-BF78D88BB850}" srcId="{2D5F6BDE-1D85-44B8-97D5-B1D67B1E9B65}" destId="{83EA822E-32B0-487F-85B2-52E82206A6FE}" srcOrd="3" destOrd="0" parTransId="{C3112CCA-B458-4CC3-BC52-A4CB98D2C14A}" sibTransId="{88A4FD22-9425-4EE2-8DF4-23038E93E3C4}"/>
    <dgm:cxn modelId="{54425DC8-375A-47B3-92D3-47E5EDB6D194}" srcId="{2D5F6BDE-1D85-44B8-97D5-B1D67B1E9B65}" destId="{43C14DF1-3CA7-4748-8E46-457F73721762}" srcOrd="2" destOrd="0" parTransId="{81DAF9CB-35AF-4016-B0A0-B8FA06D7F8DC}" sibTransId="{C6CEBF19-8A74-4A23-9530-12EE21FEE607}"/>
    <dgm:cxn modelId="{3AF497D9-D698-4F40-BAFC-26E66F5E79B1}" srcId="{2D5F6BDE-1D85-44B8-97D5-B1D67B1E9B65}" destId="{11875D87-1310-45D4-8D41-9BA3BD9DE7E7}" srcOrd="1" destOrd="0" parTransId="{C46D5E66-86AE-4870-B045-4CB3C209C3A9}" sibTransId="{2BB85D5A-D1B9-4BA0-848A-FCB066D84E52}"/>
    <dgm:cxn modelId="{D87368DB-8582-44E0-985C-B3587326418C}" type="presOf" srcId="{11875D87-1310-45D4-8D41-9BA3BD9DE7E7}" destId="{F4E740BC-8C02-455C-ADD1-B4BFE6A67BE2}" srcOrd="0" destOrd="0" presId="urn:microsoft.com/office/officeart/2009/3/layout/StepUpProcess"/>
    <dgm:cxn modelId="{778965FA-C492-4DA4-9F8D-0075D2618176}" type="presOf" srcId="{75BDBA1D-5F7E-4A41-B8FC-81136547D88F}" destId="{9476B1A8-831E-49B8-BC14-1E55210E0B4A}" srcOrd="0" destOrd="0" presId="urn:microsoft.com/office/officeart/2009/3/layout/StepUpProcess"/>
    <dgm:cxn modelId="{7B6108FB-B5D1-407A-9456-E8FC9710D4EC}" srcId="{2D5F6BDE-1D85-44B8-97D5-B1D67B1E9B65}" destId="{193D0C5F-6553-49E5-9B23-884CD56097F5}" srcOrd="0" destOrd="0" parTransId="{C9D2C5E0-73E1-4FA7-8BAC-7C6F21F7C60A}" sibTransId="{347D20D5-6243-4DC0-A80C-9091D7AF6F19}"/>
    <dgm:cxn modelId="{27B268FF-25B8-4359-8001-0540A1D1CD1E}" type="presOf" srcId="{1AC7D111-875C-45BB-BC0B-4D017F131378}" destId="{A7AD077F-C528-4C15-85A4-2886D176CD3C}" srcOrd="0" destOrd="0" presId="urn:microsoft.com/office/officeart/2009/3/layout/StepUpProcess"/>
    <dgm:cxn modelId="{EF6BF16D-5F8D-4B45-8E21-4A14966756E0}" type="presParOf" srcId="{C028F75F-755D-4131-82D1-5910292A5C9F}" destId="{33FADAC5-66D4-4A7C-8455-6F9CCDF31733}" srcOrd="0" destOrd="0" presId="urn:microsoft.com/office/officeart/2009/3/layout/StepUpProcess"/>
    <dgm:cxn modelId="{90A943EC-6E67-4ECB-BC4C-396EDB9EB040}" type="presParOf" srcId="{33FADAC5-66D4-4A7C-8455-6F9CCDF31733}" destId="{E6357AD3-D5C8-407B-B3CB-5A933D611246}" srcOrd="0" destOrd="0" presId="urn:microsoft.com/office/officeart/2009/3/layout/StepUpProcess"/>
    <dgm:cxn modelId="{AAC823C3-D94E-4B08-88F8-5C8F09A18033}" type="presParOf" srcId="{33FADAC5-66D4-4A7C-8455-6F9CCDF31733}" destId="{C1D3FC6C-F793-4EBE-A353-26B851ECA29A}" srcOrd="1" destOrd="0" presId="urn:microsoft.com/office/officeart/2009/3/layout/StepUpProcess"/>
    <dgm:cxn modelId="{FFA791A0-CD14-453E-9D2F-4EC7DD654FBD}" type="presParOf" srcId="{33FADAC5-66D4-4A7C-8455-6F9CCDF31733}" destId="{61CD63F4-6740-4B91-A7CE-C69C412DE764}" srcOrd="2" destOrd="0" presId="urn:microsoft.com/office/officeart/2009/3/layout/StepUpProcess"/>
    <dgm:cxn modelId="{74059560-6800-4AC9-AC7E-F91FCF33F9A2}" type="presParOf" srcId="{C028F75F-755D-4131-82D1-5910292A5C9F}" destId="{CFD6728F-E334-4FB7-AF39-D12F6FEC1D9B}" srcOrd="1" destOrd="0" presId="urn:microsoft.com/office/officeart/2009/3/layout/StepUpProcess"/>
    <dgm:cxn modelId="{EAC7FFDC-44AC-4245-AA21-4B3B2AE8C85D}" type="presParOf" srcId="{CFD6728F-E334-4FB7-AF39-D12F6FEC1D9B}" destId="{4059B5B3-701F-4E99-BA90-45E1BC53DEA0}" srcOrd="0" destOrd="0" presId="urn:microsoft.com/office/officeart/2009/3/layout/StepUpProcess"/>
    <dgm:cxn modelId="{92971D93-3CB7-4607-A770-43B2091583E4}" type="presParOf" srcId="{C028F75F-755D-4131-82D1-5910292A5C9F}" destId="{11DF4BA8-35E1-4AC3-BC99-2EA437927257}" srcOrd="2" destOrd="0" presId="urn:microsoft.com/office/officeart/2009/3/layout/StepUpProcess"/>
    <dgm:cxn modelId="{E16C79F1-4CBE-46D3-ABDC-DA142025D5D7}" type="presParOf" srcId="{11DF4BA8-35E1-4AC3-BC99-2EA437927257}" destId="{E2CF1314-70E5-4ADB-907A-E662EBAAAEA6}" srcOrd="0" destOrd="0" presId="urn:microsoft.com/office/officeart/2009/3/layout/StepUpProcess"/>
    <dgm:cxn modelId="{E8FB8A3A-1717-457A-ADA0-AA5070FDB0E8}" type="presParOf" srcId="{11DF4BA8-35E1-4AC3-BC99-2EA437927257}" destId="{F4E740BC-8C02-455C-ADD1-B4BFE6A67BE2}" srcOrd="1" destOrd="0" presId="urn:microsoft.com/office/officeart/2009/3/layout/StepUpProcess"/>
    <dgm:cxn modelId="{145520EF-4B5A-4445-A6E1-91D4AE2D3AA5}" type="presParOf" srcId="{11DF4BA8-35E1-4AC3-BC99-2EA437927257}" destId="{4730159A-F640-4721-B582-326FAADF338B}" srcOrd="2" destOrd="0" presId="urn:microsoft.com/office/officeart/2009/3/layout/StepUpProcess"/>
    <dgm:cxn modelId="{2E1259B3-C404-4296-BED0-FB6F3B5097D1}" type="presParOf" srcId="{C028F75F-755D-4131-82D1-5910292A5C9F}" destId="{212CE334-192C-431B-AFB7-B50C736DB5D4}" srcOrd="3" destOrd="0" presId="urn:microsoft.com/office/officeart/2009/3/layout/StepUpProcess"/>
    <dgm:cxn modelId="{4220542D-0B33-4AD6-90D1-675F1372C9DC}" type="presParOf" srcId="{212CE334-192C-431B-AFB7-B50C736DB5D4}" destId="{A94DAC78-1535-438F-916C-068CB65C871C}" srcOrd="0" destOrd="0" presId="urn:microsoft.com/office/officeart/2009/3/layout/StepUpProcess"/>
    <dgm:cxn modelId="{2FDD488D-FFD7-4B63-BB33-E1EE4B5FB0F3}" type="presParOf" srcId="{C028F75F-755D-4131-82D1-5910292A5C9F}" destId="{C821B308-5292-4A6D-AC36-2D10BDEAA56A}" srcOrd="4" destOrd="0" presId="urn:microsoft.com/office/officeart/2009/3/layout/StepUpProcess"/>
    <dgm:cxn modelId="{0613765D-2A2A-432D-80FB-1BA62489C64F}" type="presParOf" srcId="{C821B308-5292-4A6D-AC36-2D10BDEAA56A}" destId="{513393BD-CF4C-4BA6-95E3-8301459EA441}" srcOrd="0" destOrd="0" presId="urn:microsoft.com/office/officeart/2009/3/layout/StepUpProcess"/>
    <dgm:cxn modelId="{2609E58A-8130-45FD-8D11-A08106B492EF}" type="presParOf" srcId="{C821B308-5292-4A6D-AC36-2D10BDEAA56A}" destId="{BF91A259-D03A-4ECA-9ADC-16C0AFF88CDE}" srcOrd="1" destOrd="0" presId="urn:microsoft.com/office/officeart/2009/3/layout/StepUpProcess"/>
    <dgm:cxn modelId="{EA09878A-7A62-436B-BF84-B0CDD0FEE9DE}" type="presParOf" srcId="{C821B308-5292-4A6D-AC36-2D10BDEAA56A}" destId="{E664914E-E912-4B28-8737-44E7CC133711}" srcOrd="2" destOrd="0" presId="urn:microsoft.com/office/officeart/2009/3/layout/StepUpProcess"/>
    <dgm:cxn modelId="{97CF7718-184D-489F-8020-C8A25CED695B}" type="presParOf" srcId="{C028F75F-755D-4131-82D1-5910292A5C9F}" destId="{17A4CE35-ABFF-4C45-B27D-58663180401E}" srcOrd="5" destOrd="0" presId="urn:microsoft.com/office/officeart/2009/3/layout/StepUpProcess"/>
    <dgm:cxn modelId="{625D4680-052A-415A-B5A6-0950656BFCAA}" type="presParOf" srcId="{17A4CE35-ABFF-4C45-B27D-58663180401E}" destId="{048C5F40-89FC-417C-B143-65C78BF225FE}" srcOrd="0" destOrd="0" presId="urn:microsoft.com/office/officeart/2009/3/layout/StepUpProcess"/>
    <dgm:cxn modelId="{0199EA6A-35B6-4E80-A426-71FE458BB65E}" type="presParOf" srcId="{C028F75F-755D-4131-82D1-5910292A5C9F}" destId="{43A86B57-BD72-4A1F-8BEF-7D8900A879A4}" srcOrd="6" destOrd="0" presId="urn:microsoft.com/office/officeart/2009/3/layout/StepUpProcess"/>
    <dgm:cxn modelId="{362E7536-F480-44C9-9AA6-E217AB85603E}" type="presParOf" srcId="{43A86B57-BD72-4A1F-8BEF-7D8900A879A4}" destId="{06412C98-D35A-459B-A5E5-7A921AAB2437}" srcOrd="0" destOrd="0" presId="urn:microsoft.com/office/officeart/2009/3/layout/StepUpProcess"/>
    <dgm:cxn modelId="{E5734261-B8CB-4AB1-8DBA-9E2DA60EF4DE}" type="presParOf" srcId="{43A86B57-BD72-4A1F-8BEF-7D8900A879A4}" destId="{40AE1602-0E0D-4C51-8603-99F54DBE8EB2}" srcOrd="1" destOrd="0" presId="urn:microsoft.com/office/officeart/2009/3/layout/StepUpProcess"/>
    <dgm:cxn modelId="{2A646CC9-2119-4675-A90F-91C78363D8D1}" type="presParOf" srcId="{43A86B57-BD72-4A1F-8BEF-7D8900A879A4}" destId="{E4235F2B-E17E-4C71-8126-F8F546DC805B}" srcOrd="2" destOrd="0" presId="urn:microsoft.com/office/officeart/2009/3/layout/StepUpProcess"/>
    <dgm:cxn modelId="{7D948D0D-07FC-4921-975A-D1B6C5EB6C48}" type="presParOf" srcId="{C028F75F-755D-4131-82D1-5910292A5C9F}" destId="{C78C4B98-E0BA-42BB-90F7-11D31FF3FB34}" srcOrd="7" destOrd="0" presId="urn:microsoft.com/office/officeart/2009/3/layout/StepUpProcess"/>
    <dgm:cxn modelId="{3C320805-7448-4679-8A55-AD4D5BABFEFD}" type="presParOf" srcId="{C78C4B98-E0BA-42BB-90F7-11D31FF3FB34}" destId="{78090502-EF3F-49E7-ABBD-B129843D6EE2}" srcOrd="0" destOrd="0" presId="urn:microsoft.com/office/officeart/2009/3/layout/StepUpProcess"/>
    <dgm:cxn modelId="{C9C60D2C-3F14-48BE-B93E-00B1452DCEEB}" type="presParOf" srcId="{C028F75F-755D-4131-82D1-5910292A5C9F}" destId="{93CBCD58-95D6-4354-8DAF-97E3F1AB269F}" srcOrd="8" destOrd="0" presId="urn:microsoft.com/office/officeart/2009/3/layout/StepUpProcess"/>
    <dgm:cxn modelId="{15DBBBAB-86E6-4D42-8A06-00069465F289}" type="presParOf" srcId="{93CBCD58-95D6-4354-8DAF-97E3F1AB269F}" destId="{D5372849-C855-4769-832A-AB1924F57271}" srcOrd="0" destOrd="0" presId="urn:microsoft.com/office/officeart/2009/3/layout/StepUpProcess"/>
    <dgm:cxn modelId="{2CABBEC2-244F-465D-AFA4-20CCDF58C101}" type="presParOf" srcId="{93CBCD58-95D6-4354-8DAF-97E3F1AB269F}" destId="{A7AD077F-C528-4C15-85A4-2886D176CD3C}" srcOrd="1" destOrd="0" presId="urn:microsoft.com/office/officeart/2009/3/layout/StepUpProcess"/>
    <dgm:cxn modelId="{6EEF0DB2-45B3-4C70-9F04-48B6C9624915}" type="presParOf" srcId="{93CBCD58-95D6-4354-8DAF-97E3F1AB269F}" destId="{7A84E74D-EEA2-4083-9CE5-634922AC4773}" srcOrd="2" destOrd="0" presId="urn:microsoft.com/office/officeart/2009/3/layout/StepUpProcess"/>
    <dgm:cxn modelId="{3F18606A-F75F-4351-8B5F-DAE378C0DE24}" type="presParOf" srcId="{C028F75F-755D-4131-82D1-5910292A5C9F}" destId="{919096E5-94F7-4BB8-96EE-14FB0A030050}" srcOrd="9" destOrd="0" presId="urn:microsoft.com/office/officeart/2009/3/layout/StepUpProcess"/>
    <dgm:cxn modelId="{AF6BEE51-1CD4-4D55-A37D-40333A37DCDB}" type="presParOf" srcId="{919096E5-94F7-4BB8-96EE-14FB0A030050}" destId="{ECEADC1F-9F4E-47A1-A515-22BFDFF44E59}" srcOrd="0" destOrd="0" presId="urn:microsoft.com/office/officeart/2009/3/layout/StepUpProcess"/>
    <dgm:cxn modelId="{907BCE8A-6C19-4C4D-A850-23EED46A4637}" type="presParOf" srcId="{C028F75F-755D-4131-82D1-5910292A5C9F}" destId="{8F83074F-1A14-458F-B407-B22317012C48}" srcOrd="10" destOrd="0" presId="urn:microsoft.com/office/officeart/2009/3/layout/StepUpProcess"/>
    <dgm:cxn modelId="{4E06923A-1238-4EC9-8299-ABFEB53EA38E}" type="presParOf" srcId="{8F83074F-1A14-458F-B407-B22317012C48}" destId="{B6C33FCF-A085-4E32-ADD7-731FA80B1A35}" srcOrd="0" destOrd="0" presId="urn:microsoft.com/office/officeart/2009/3/layout/StepUpProcess"/>
    <dgm:cxn modelId="{34E4E872-9404-42AE-82BC-80E06DD325F5}" type="presParOf" srcId="{8F83074F-1A14-458F-B407-B22317012C48}" destId="{690EB4D7-78D6-48D9-B410-EE5DD9AD63B0}" srcOrd="1" destOrd="0" presId="urn:microsoft.com/office/officeart/2009/3/layout/StepUpProcess"/>
    <dgm:cxn modelId="{23506EBB-6199-4418-99D6-8176650F151B}" type="presParOf" srcId="{8F83074F-1A14-458F-B407-B22317012C48}" destId="{13DAC9B1-DA6B-42E0-BFC0-62C46343A88D}" srcOrd="2" destOrd="0" presId="urn:microsoft.com/office/officeart/2009/3/layout/StepUpProcess"/>
    <dgm:cxn modelId="{E523A7A5-264C-4558-9456-96F02F20AADD}" type="presParOf" srcId="{C028F75F-755D-4131-82D1-5910292A5C9F}" destId="{9E95845D-F309-4E68-9379-242F76AD2ABE}" srcOrd="11" destOrd="0" presId="urn:microsoft.com/office/officeart/2009/3/layout/StepUpProcess"/>
    <dgm:cxn modelId="{E80948F7-07F4-4071-9F7D-4FC87A4E6FC4}" type="presParOf" srcId="{9E95845D-F309-4E68-9379-242F76AD2ABE}" destId="{3586C2E4-4728-4082-AECC-F44F412F139F}" srcOrd="0" destOrd="0" presId="urn:microsoft.com/office/officeart/2009/3/layout/StepUpProcess"/>
    <dgm:cxn modelId="{7C14BAD1-6586-4ED6-96D1-84A6E1A62391}" type="presParOf" srcId="{C028F75F-755D-4131-82D1-5910292A5C9F}" destId="{DF27C2CE-403F-4842-9016-D1484C705C7F}" srcOrd="12" destOrd="0" presId="urn:microsoft.com/office/officeart/2009/3/layout/StepUpProcess"/>
    <dgm:cxn modelId="{34F7CB0B-F400-436A-A298-87D47D1D38CC}" type="presParOf" srcId="{DF27C2CE-403F-4842-9016-D1484C705C7F}" destId="{DB6DF81F-25DD-45C2-B463-7A8FEF79FDBB}" srcOrd="0" destOrd="0" presId="urn:microsoft.com/office/officeart/2009/3/layout/StepUpProcess"/>
    <dgm:cxn modelId="{C84B0765-5255-4BF5-9A6C-66822CAC5914}" type="presParOf" srcId="{DF27C2CE-403F-4842-9016-D1484C705C7F}" destId="{728692CB-B1DA-40CF-A55A-95440F6D2AA8}" srcOrd="1" destOrd="0" presId="urn:microsoft.com/office/officeart/2009/3/layout/StepUpProcess"/>
    <dgm:cxn modelId="{57925357-6A69-4911-80CC-3613F22110A5}" type="presParOf" srcId="{DF27C2CE-403F-4842-9016-D1484C705C7F}" destId="{5F2CE258-87F0-4520-8ACC-C3A333BC5C7E}" srcOrd="2" destOrd="0" presId="urn:microsoft.com/office/officeart/2009/3/layout/StepUpProcess"/>
    <dgm:cxn modelId="{040D3FF4-BA9C-49BD-A031-A255FA002648}" type="presParOf" srcId="{C028F75F-755D-4131-82D1-5910292A5C9F}" destId="{6562D4A0-9BD9-4C17-8C36-6277B77BAD2B}" srcOrd="13" destOrd="0" presId="urn:microsoft.com/office/officeart/2009/3/layout/StepUpProcess"/>
    <dgm:cxn modelId="{88808EED-3EB9-462F-B371-4A9462A88211}" type="presParOf" srcId="{6562D4A0-9BD9-4C17-8C36-6277B77BAD2B}" destId="{4F4653B1-007E-428A-973B-5EB4F9415899}" srcOrd="0" destOrd="0" presId="urn:microsoft.com/office/officeart/2009/3/layout/StepUpProcess"/>
    <dgm:cxn modelId="{0A782763-4686-44EF-87AA-15F366DA8734}" type="presParOf" srcId="{C028F75F-755D-4131-82D1-5910292A5C9F}" destId="{34CA4E3F-C300-458D-B6AB-96C4D2D3CBE8}" srcOrd="14" destOrd="0" presId="urn:microsoft.com/office/officeart/2009/3/layout/StepUpProcess"/>
    <dgm:cxn modelId="{C885AF93-2D03-4B4C-8B1E-F35B2732E3F8}" type="presParOf" srcId="{34CA4E3F-C300-458D-B6AB-96C4D2D3CBE8}" destId="{C3ED1292-DCD5-41CF-99D4-D5F2513C3FEA}" srcOrd="0" destOrd="0" presId="urn:microsoft.com/office/officeart/2009/3/layout/StepUpProcess"/>
    <dgm:cxn modelId="{914EA61B-2996-4BCB-8107-A3E75448E396}" type="presParOf" srcId="{34CA4E3F-C300-458D-B6AB-96C4D2D3CBE8}" destId="{C2A03A0C-735B-4BB6-86B6-6B711495F8BB}" srcOrd="1" destOrd="0" presId="urn:microsoft.com/office/officeart/2009/3/layout/StepUpProcess"/>
    <dgm:cxn modelId="{EBD7028C-96CA-4464-B2D2-E9D2B00A8F8C}" type="presParOf" srcId="{34CA4E3F-C300-458D-B6AB-96C4D2D3CBE8}" destId="{21564948-987D-4821-BC7F-A1C84869F20E}" srcOrd="2" destOrd="0" presId="urn:microsoft.com/office/officeart/2009/3/layout/StepUpProcess"/>
    <dgm:cxn modelId="{A3991927-BF3D-4F07-B599-8AEEAB22EA41}" type="presParOf" srcId="{C028F75F-755D-4131-82D1-5910292A5C9F}" destId="{0892B4A9-F52E-432E-99B2-5C36217BB5E5}" srcOrd="15" destOrd="0" presId="urn:microsoft.com/office/officeart/2009/3/layout/StepUpProcess"/>
    <dgm:cxn modelId="{812AFA51-684A-4F72-B198-B5D341A022DB}" type="presParOf" srcId="{0892B4A9-F52E-432E-99B2-5C36217BB5E5}" destId="{D8C0F1BA-3D65-42F6-BED4-A1B9478D54B8}" srcOrd="0" destOrd="0" presId="urn:microsoft.com/office/officeart/2009/3/layout/StepUpProcess"/>
    <dgm:cxn modelId="{66D0E5E3-0FC8-4EF2-B2F0-6D8E65A3588B}" type="presParOf" srcId="{C028F75F-755D-4131-82D1-5910292A5C9F}" destId="{E72AE83B-8E8C-4097-84AA-A491CDE063D7}" srcOrd="16" destOrd="0" presId="urn:microsoft.com/office/officeart/2009/3/layout/StepUpProcess"/>
    <dgm:cxn modelId="{B4E771D0-1B90-4794-8CF5-FEF10EFF1B4F}" type="presParOf" srcId="{E72AE83B-8E8C-4097-84AA-A491CDE063D7}" destId="{93DF589D-8C80-4F83-85C4-F3A520047B8E}" srcOrd="0" destOrd="0" presId="urn:microsoft.com/office/officeart/2009/3/layout/StepUpProcess"/>
    <dgm:cxn modelId="{0C51DFEE-1EFF-4C7D-9FB4-46A0E1A376A9}" type="presParOf" srcId="{E72AE83B-8E8C-4097-84AA-A491CDE063D7}" destId="{9476B1A8-831E-49B8-BC14-1E55210E0B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57AD3-D5C8-407B-B3CB-5A933D611246}">
      <dsp:nvSpPr>
        <dsp:cNvPr id="0" name=""/>
        <dsp:cNvSpPr/>
      </dsp:nvSpPr>
      <dsp:spPr>
        <a:xfrm rot="5400000">
          <a:off x="166743" y="3079976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D3FC6C-F793-4EBE-A353-26B851ECA29A}">
      <dsp:nvSpPr>
        <dsp:cNvPr id="0" name=""/>
        <dsp:cNvSpPr/>
      </dsp:nvSpPr>
      <dsp:spPr>
        <a:xfrm>
          <a:off x="83953" y="3326558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_____</a:t>
          </a:r>
        </a:p>
      </dsp:txBody>
      <dsp:txXfrm>
        <a:off x="83953" y="3326558"/>
        <a:ext cx="745070" cy="653097"/>
      </dsp:txXfrm>
    </dsp:sp>
    <dsp:sp modelId="{61CD63F4-6740-4B91-A7CE-C69C412DE764}">
      <dsp:nvSpPr>
        <dsp:cNvPr id="0" name=""/>
        <dsp:cNvSpPr/>
      </dsp:nvSpPr>
      <dsp:spPr>
        <a:xfrm>
          <a:off x="688444" y="3019218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F1314-70E5-4ADB-907A-E662EBAAAEA6}">
      <dsp:nvSpPr>
        <dsp:cNvPr id="0" name=""/>
        <dsp:cNvSpPr/>
      </dsp:nvSpPr>
      <dsp:spPr>
        <a:xfrm rot="5400000">
          <a:off x="1078854" y="2854274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740BC-8C02-455C-ADD1-B4BFE6A67BE2}">
      <dsp:nvSpPr>
        <dsp:cNvPr id="0" name=""/>
        <dsp:cNvSpPr/>
      </dsp:nvSpPr>
      <dsp:spPr>
        <a:xfrm>
          <a:off x="996064" y="3100855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_____</a:t>
          </a:r>
        </a:p>
      </dsp:txBody>
      <dsp:txXfrm>
        <a:off x="996064" y="3100855"/>
        <a:ext cx="745070" cy="653097"/>
      </dsp:txXfrm>
    </dsp:sp>
    <dsp:sp modelId="{4730159A-F640-4721-B582-326FAADF338B}">
      <dsp:nvSpPr>
        <dsp:cNvPr id="0" name=""/>
        <dsp:cNvSpPr/>
      </dsp:nvSpPr>
      <dsp:spPr>
        <a:xfrm>
          <a:off x="1600555" y="2793515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3393BD-CF4C-4BA6-95E3-8301459EA441}">
      <dsp:nvSpPr>
        <dsp:cNvPr id="0" name=""/>
        <dsp:cNvSpPr/>
      </dsp:nvSpPr>
      <dsp:spPr>
        <a:xfrm rot="5400000">
          <a:off x="1990965" y="2628571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1A259-D03A-4ECA-9ADC-16C0AFF88CDE}">
      <dsp:nvSpPr>
        <dsp:cNvPr id="0" name=""/>
        <dsp:cNvSpPr/>
      </dsp:nvSpPr>
      <dsp:spPr>
        <a:xfrm>
          <a:off x="1908175" y="2875153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kern="1200" dirty="0"/>
            <a:t>_____</a:t>
          </a:r>
        </a:p>
      </dsp:txBody>
      <dsp:txXfrm>
        <a:off x="1908175" y="2875153"/>
        <a:ext cx="745070" cy="653097"/>
      </dsp:txXfrm>
    </dsp:sp>
    <dsp:sp modelId="{E664914E-E912-4B28-8737-44E7CC133711}">
      <dsp:nvSpPr>
        <dsp:cNvPr id="0" name=""/>
        <dsp:cNvSpPr/>
      </dsp:nvSpPr>
      <dsp:spPr>
        <a:xfrm>
          <a:off x="2512666" y="2567813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12C98-D35A-459B-A5E5-7A921AAB2437}">
      <dsp:nvSpPr>
        <dsp:cNvPr id="0" name=""/>
        <dsp:cNvSpPr/>
      </dsp:nvSpPr>
      <dsp:spPr>
        <a:xfrm rot="5400000">
          <a:off x="2903076" y="2402868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E1602-0E0D-4C51-8603-99F54DBE8EB2}">
      <dsp:nvSpPr>
        <dsp:cNvPr id="0" name=""/>
        <dsp:cNvSpPr/>
      </dsp:nvSpPr>
      <dsp:spPr>
        <a:xfrm>
          <a:off x="2820287" y="2649450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2820287" y="2649450"/>
        <a:ext cx="745070" cy="653097"/>
      </dsp:txXfrm>
    </dsp:sp>
    <dsp:sp modelId="{E4235F2B-E17E-4C71-8126-F8F546DC805B}">
      <dsp:nvSpPr>
        <dsp:cNvPr id="0" name=""/>
        <dsp:cNvSpPr/>
      </dsp:nvSpPr>
      <dsp:spPr>
        <a:xfrm>
          <a:off x="3424777" y="2342110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72849-C855-4769-832A-AB1924F57271}">
      <dsp:nvSpPr>
        <dsp:cNvPr id="0" name=""/>
        <dsp:cNvSpPr/>
      </dsp:nvSpPr>
      <dsp:spPr>
        <a:xfrm rot="5400000">
          <a:off x="3815188" y="2177165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D077F-C528-4C15-85A4-2886D176CD3C}">
      <dsp:nvSpPr>
        <dsp:cNvPr id="0" name=""/>
        <dsp:cNvSpPr/>
      </dsp:nvSpPr>
      <dsp:spPr>
        <a:xfrm>
          <a:off x="3732398" y="2423747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3732398" y="2423747"/>
        <a:ext cx="745070" cy="653097"/>
      </dsp:txXfrm>
    </dsp:sp>
    <dsp:sp modelId="{7A84E74D-EEA2-4083-9CE5-634922AC4773}">
      <dsp:nvSpPr>
        <dsp:cNvPr id="0" name=""/>
        <dsp:cNvSpPr/>
      </dsp:nvSpPr>
      <dsp:spPr>
        <a:xfrm>
          <a:off x="4336889" y="2116407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33FCF-A085-4E32-ADD7-731FA80B1A35}">
      <dsp:nvSpPr>
        <dsp:cNvPr id="0" name=""/>
        <dsp:cNvSpPr/>
      </dsp:nvSpPr>
      <dsp:spPr>
        <a:xfrm rot="5400000">
          <a:off x="4727299" y="1951462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EB4D7-78D6-48D9-B410-EE5DD9AD63B0}">
      <dsp:nvSpPr>
        <dsp:cNvPr id="0" name=""/>
        <dsp:cNvSpPr/>
      </dsp:nvSpPr>
      <dsp:spPr>
        <a:xfrm>
          <a:off x="4644509" y="2198044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4644509" y="2198044"/>
        <a:ext cx="745070" cy="653097"/>
      </dsp:txXfrm>
    </dsp:sp>
    <dsp:sp modelId="{13DAC9B1-DA6B-42E0-BFC0-62C46343A88D}">
      <dsp:nvSpPr>
        <dsp:cNvPr id="0" name=""/>
        <dsp:cNvSpPr/>
      </dsp:nvSpPr>
      <dsp:spPr>
        <a:xfrm>
          <a:off x="5249000" y="1890704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DF81F-25DD-45C2-B463-7A8FEF79FDBB}">
      <dsp:nvSpPr>
        <dsp:cNvPr id="0" name=""/>
        <dsp:cNvSpPr/>
      </dsp:nvSpPr>
      <dsp:spPr>
        <a:xfrm rot="5400000">
          <a:off x="5639410" y="1725759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692CB-B1DA-40CF-A55A-95440F6D2AA8}">
      <dsp:nvSpPr>
        <dsp:cNvPr id="0" name=""/>
        <dsp:cNvSpPr/>
      </dsp:nvSpPr>
      <dsp:spPr>
        <a:xfrm>
          <a:off x="5556620" y="1972341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5556620" y="1972341"/>
        <a:ext cx="745070" cy="653097"/>
      </dsp:txXfrm>
    </dsp:sp>
    <dsp:sp modelId="{5F2CE258-87F0-4520-8ACC-C3A333BC5C7E}">
      <dsp:nvSpPr>
        <dsp:cNvPr id="0" name=""/>
        <dsp:cNvSpPr/>
      </dsp:nvSpPr>
      <dsp:spPr>
        <a:xfrm>
          <a:off x="6161111" y="1665001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D1292-DCD5-41CF-99D4-D5F2513C3FEA}">
      <dsp:nvSpPr>
        <dsp:cNvPr id="0" name=""/>
        <dsp:cNvSpPr/>
      </dsp:nvSpPr>
      <dsp:spPr>
        <a:xfrm rot="5400000">
          <a:off x="6551521" y="1500057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03A0C-735B-4BB6-86B6-6B711495F8BB}">
      <dsp:nvSpPr>
        <dsp:cNvPr id="0" name=""/>
        <dsp:cNvSpPr/>
      </dsp:nvSpPr>
      <dsp:spPr>
        <a:xfrm>
          <a:off x="6468732" y="1746638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6468732" y="1746638"/>
        <a:ext cx="745070" cy="653097"/>
      </dsp:txXfrm>
    </dsp:sp>
    <dsp:sp modelId="{21564948-987D-4821-BC7F-A1C84869F20E}">
      <dsp:nvSpPr>
        <dsp:cNvPr id="0" name=""/>
        <dsp:cNvSpPr/>
      </dsp:nvSpPr>
      <dsp:spPr>
        <a:xfrm>
          <a:off x="7073222" y="1439298"/>
          <a:ext cx="140579" cy="14057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F589D-8C80-4F83-85C4-F3A520047B8E}">
      <dsp:nvSpPr>
        <dsp:cNvPr id="0" name=""/>
        <dsp:cNvSpPr/>
      </dsp:nvSpPr>
      <dsp:spPr>
        <a:xfrm rot="5400000">
          <a:off x="7463632" y="1274354"/>
          <a:ext cx="495969" cy="825282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6B1A8-831E-49B8-BC14-1E55210E0B4A}">
      <dsp:nvSpPr>
        <dsp:cNvPr id="0" name=""/>
        <dsp:cNvSpPr/>
      </dsp:nvSpPr>
      <dsp:spPr>
        <a:xfrm>
          <a:off x="7380843" y="1520936"/>
          <a:ext cx="745070" cy="6530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kern="1200" dirty="0"/>
        </a:p>
      </dsp:txBody>
      <dsp:txXfrm>
        <a:off x="7380843" y="1520936"/>
        <a:ext cx="745070" cy="653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14DB1B-17EB-60A0-FC2A-FDE13A606A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C6DF6C-16EE-44D2-8A01-006DAEB30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A7B9D-7638-22F3-504F-B6F828F4E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BD87C2-1941-B9CE-0B91-D5237347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F81870-9655-19EB-00EA-3E8EAE84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2737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9BDEF3-38CA-B3D0-98A3-18E835D8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FDC443-AC65-7086-4C04-F09CCCE72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8ED4DA-81E4-2E19-9D2E-012CE206F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0B9ECB-995F-22EF-6655-FFD51F48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8DA6BA-1CB6-BB7B-AE95-B4D39F643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73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B2FE24A-843C-2530-5D33-65801A345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849E7B-EB71-DF77-0C47-2089AED45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16465-0501-38B0-F066-ADC5EAAF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7B1517-4541-E74F-EBE3-0DED0E49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A50B05-E810-A32F-F702-A0A1BC027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693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BB2C9-C793-2F50-2D91-A8F292FD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3C8CD8-B1EC-3D7C-5C7A-C958F5EF9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197FBD-CEE3-4664-2159-77C2348E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895FB-4C6D-724D-2766-A67B4374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0B7DC-C247-F9E9-4387-FAC466470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7514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386569-EC3F-23CF-A960-C84C6D27D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0245E7-F797-9900-E87B-DF4890F6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5D6C05-5137-1BA9-BC76-6448492F8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EFF3AA-F978-F2DE-F05A-4EB483B5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879C77-43EB-2415-DD71-C61CB2EBF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2931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D37A2-C723-8FA5-82D3-D19F62BC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BE85D9-71B2-1AE2-68B2-42DFC9C2E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495D054-ED0F-5914-C2B4-6F2ABCA85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CA53E4-581B-172C-22B8-BD0119A2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694D1F-080D-FCCA-8934-B7D1975EC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28751F-297A-8658-DE2E-3555B2753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4572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FDDF50-3F9C-9A16-CF9D-E5346B59E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5DAEAD-121A-1CDA-5A09-1C1E7F188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686421-73F2-5B46-92A8-0A27C9112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CA70DB-C7F7-9834-4D7E-9EA5D7780E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B1D18D-2A22-459C-AC55-C95B7617F5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5A0DAE-805F-74DC-5946-B31C011C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F70EF60-091C-754A-2152-261A19B4A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5FA507E-92C5-FA71-3DBF-D5B6F8FA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894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FF806-38B8-1BFF-0CC8-CDB9708B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FC6AE5-412D-0001-7AAF-8F64B147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14CAE53-8E07-1AA8-2C61-A5E3964A4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BEE400A-F7A0-0A07-4C98-AC6C8C138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4408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672FAD-79AC-12D3-B9E1-27327A95D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CCFBC57-EF6E-6589-A9B3-4627CAF5D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5480E0-3DE3-FE06-DDA3-D5C9F915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350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29731-6325-ED87-222B-F1D8CCF62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97B84A-5D80-4372-3F59-0DD3FE073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11A133-9869-9EC3-4791-982DD7D6A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9F7C4F-972F-E8CE-F3A4-92E93D5F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FC3F92-7893-6EFC-D3D0-0C75B8FCC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87B61B-8807-FA86-408E-460189E72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1429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9301EF-1545-B5E4-47F0-606F6366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4DB044-491F-C071-5F06-7A9878A1A0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5219ED-1586-2F5A-2B6E-788A218AF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3F1887-C263-5B3C-A8FD-E0F3620B6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B6B678-E766-5F92-5918-D3B80E810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2D607B5-B4A0-F857-AF12-1C5FBD86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997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D3F5240-2801-2590-1273-76B66DA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F7D623-FEDC-BA87-3A3F-04E3AC8A7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88B3DC-CA2A-3A56-00CA-90FB2FDA8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CC58-955D-423E-B9F9-06AE440760E9}" type="datetimeFigureOut">
              <a:rPr lang="es-PE" smtClean="0"/>
              <a:t>15/10/2025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37344-EE7F-5700-C94D-2746E37161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6FCE9A-F95E-A9BD-968F-5FB2F947C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2567-DC14-45FA-B31F-FAC4174BF3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310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D28D3-881F-B2B2-D41E-7DE2F530B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649477F-A9AA-DB87-7001-583A1502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AF8CC6B-E1CF-B1D6-55EB-34A1620C94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B0630B-7FAD-E359-E3A3-D3C679FC11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35" t="25196" r="21954" b="41034"/>
          <a:stretch>
            <a:fillRect/>
          </a:stretch>
        </p:blipFill>
        <p:spPr>
          <a:xfrm>
            <a:off x="2085977" y="437431"/>
            <a:ext cx="9472612" cy="54116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26F76AD-344A-F9E9-D68B-26AD066306BB}"/>
              </a:ext>
            </a:extLst>
          </p:cNvPr>
          <p:cNvSpPr/>
          <p:nvPr/>
        </p:nvSpPr>
        <p:spPr>
          <a:xfrm>
            <a:off x="300038" y="2400300"/>
            <a:ext cx="1628775" cy="148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Expliquemos </a:t>
            </a:r>
          </a:p>
        </p:txBody>
      </p:sp>
    </p:spTree>
    <p:extLst>
      <p:ext uri="{BB962C8B-B14F-4D97-AF65-F5344CB8AC3E}">
        <p14:creationId xmlns:p14="http://schemas.microsoft.com/office/powerpoint/2010/main" val="2593789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9D6AE3F-04F1-C5F4-ACB1-5A03BDD5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9FDBC7-A8A3-1702-027D-013EAB4C03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735" t="58659" r="21954" b="10189"/>
          <a:stretch>
            <a:fillRect/>
          </a:stretch>
        </p:blipFill>
        <p:spPr>
          <a:xfrm>
            <a:off x="2228831" y="1214438"/>
            <a:ext cx="9472612" cy="492457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BF3D7F3-84B9-F2D2-294D-72B464176422}"/>
              </a:ext>
            </a:extLst>
          </p:cNvPr>
          <p:cNvSpPr/>
          <p:nvPr/>
        </p:nvSpPr>
        <p:spPr>
          <a:xfrm>
            <a:off x="490557" y="2685409"/>
            <a:ext cx="1628775" cy="14859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/>
              <a:t>Expliquemos </a:t>
            </a:r>
          </a:p>
        </p:txBody>
      </p:sp>
    </p:spTree>
    <p:extLst>
      <p:ext uri="{BB962C8B-B14F-4D97-AF65-F5344CB8AC3E}">
        <p14:creationId xmlns:p14="http://schemas.microsoft.com/office/powerpoint/2010/main" val="1090639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B3A739-E99E-A2C3-B136-77DFABE5CE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2687DCB-BDE9-2B9E-AA42-143914C60927}"/>
              </a:ext>
            </a:extLst>
          </p:cNvPr>
          <p:cNvSpPr txBox="1"/>
          <p:nvPr/>
        </p:nvSpPr>
        <p:spPr>
          <a:xfrm>
            <a:off x="559837" y="821093"/>
            <a:ext cx="845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ALGO PARA HACER: </a:t>
            </a:r>
            <a:r>
              <a:rPr lang="es-E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RECORDEMOS LO ESTUDIADO </a:t>
            </a:r>
            <a:endParaRPr lang="es-PE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F899FF6-BD41-0C34-FCE9-056E33FC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25" r="11371"/>
          <a:stretch>
            <a:fillRect/>
          </a:stretch>
        </p:blipFill>
        <p:spPr>
          <a:xfrm>
            <a:off x="10048855" y="2527753"/>
            <a:ext cx="1714520" cy="2428876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DD5ABD53-0400-ADDA-CB58-A6587B3988B4}"/>
              </a:ext>
            </a:extLst>
          </p:cNvPr>
          <p:cNvSpPr/>
          <p:nvPr/>
        </p:nvSpPr>
        <p:spPr>
          <a:xfrm>
            <a:off x="928687" y="1640904"/>
            <a:ext cx="9120167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/>
              <a:t>Completar  y Explicar el fruto del Espíritu y sus resultados e ilustrarlo (</a:t>
            </a:r>
            <a:r>
              <a:rPr lang="es-MX" dirty="0" err="1"/>
              <a:t>Gá</a:t>
            </a:r>
            <a:r>
              <a:rPr lang="es-MX" dirty="0"/>
              <a:t> 5:22-26).</a:t>
            </a:r>
          </a:p>
          <a:p>
            <a:endParaRPr lang="es-PE" dirty="0"/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3D63E9AA-C257-2968-ACE8-4923B3E87E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470946"/>
              </p:ext>
            </p:extLst>
          </p:nvPr>
        </p:nvGraphicFramePr>
        <p:xfrm>
          <a:off x="1492230" y="15176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08955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9998A1E-0D33-F157-A3EA-C2036FC96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E1BE7F7-7E95-5D75-F360-0DB85F69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272" b="20487"/>
          <a:stretch>
            <a:fillRect/>
          </a:stretch>
        </p:blipFill>
        <p:spPr>
          <a:xfrm>
            <a:off x="357188" y="1626393"/>
            <a:ext cx="7048500" cy="315753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783C1F8-C578-94E5-2D8C-4FAA6EB64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713" y="661987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81C83A3-5D6C-E778-7318-4D2E2BF028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FDFADA6-80DF-40A9-951A-70BD1568AE00}"/>
              </a:ext>
            </a:extLst>
          </p:cNvPr>
          <p:cNvSpPr txBox="1"/>
          <p:nvPr/>
        </p:nvSpPr>
        <p:spPr>
          <a:xfrm>
            <a:off x="2237014" y="3053861"/>
            <a:ext cx="77179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u="sng" dirty="0">
                <a:latin typeface="Aileron Black" panose="00000A00000000000000" pitchFamily="50" charset="0"/>
              </a:rPr>
              <a:t>DOCTRINA BÍBLICA 6</a:t>
            </a:r>
          </a:p>
          <a:p>
            <a:pPr algn="ctr"/>
            <a:r>
              <a:rPr lang="es-ES" sz="4000" b="1" u="sng" dirty="0">
                <a:latin typeface="Aileron Black" panose="00000A00000000000000" pitchFamily="50" charset="0"/>
              </a:rPr>
              <a:t>LOS DONES Y EL FRUTO DEL ESPÍRITU SANTO</a:t>
            </a:r>
            <a:endParaRPr lang="es-PE" sz="4000" b="1" u="sng" dirty="0">
              <a:latin typeface="Aileron Black" panose="00000A00000000000000" pitchFamily="50" charset="0"/>
            </a:endParaRPr>
          </a:p>
          <a:p>
            <a:pPr algn="ctr"/>
            <a:r>
              <a:rPr lang="es-PE" sz="3600" b="1" u="sng" dirty="0">
                <a:latin typeface="Aileron Black" panose="00000A00000000000000" pitchFamily="50" charset="0"/>
              </a:rPr>
              <a:t>PRA. GABRIELA NAVARRO</a:t>
            </a:r>
            <a:endParaRPr lang="es-ES" sz="3600" b="1" u="sng" dirty="0">
              <a:latin typeface="Aileron Black" panose="00000A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4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63D5EB-A9A0-947D-ACBC-70AB60E6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7818BB4-36EF-53A5-BCAD-633FE617B099}"/>
              </a:ext>
            </a:extLst>
          </p:cNvPr>
          <p:cNvSpPr txBox="1"/>
          <p:nvPr/>
        </p:nvSpPr>
        <p:spPr>
          <a:xfrm>
            <a:off x="357188" y="755285"/>
            <a:ext cx="881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DOCTRINA 6:  LOS DONES Y EL FRUTO DEL ESPÍRITU SANTO PARTE 2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F92CA1-264D-2BED-7D38-B3BA3E6C4E00}"/>
              </a:ext>
            </a:extLst>
          </p:cNvPr>
          <p:cNvSpPr txBox="1"/>
          <p:nvPr/>
        </p:nvSpPr>
        <p:spPr>
          <a:xfrm>
            <a:off x="0" y="3236614"/>
            <a:ext cx="4225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DELARACIÓN DE FE</a:t>
            </a:r>
          </a:p>
          <a:p>
            <a:pPr algn="ctr"/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LADP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45473C-06A8-E651-774D-225F4EA42557}"/>
              </a:ext>
            </a:extLst>
          </p:cNvPr>
          <p:cNvSpPr txBox="1"/>
          <p:nvPr/>
        </p:nvSpPr>
        <p:spPr>
          <a:xfrm>
            <a:off x="3786186" y="1634074"/>
            <a:ext cx="785812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dirty="0"/>
          </a:p>
          <a:p>
            <a:pPr marL="457200" indent="-457200">
              <a:buAutoNum type="alphaLcPeriod" startAt="2"/>
            </a:pPr>
            <a:r>
              <a:rPr lang="en-US" sz="2400" b="1" dirty="0"/>
              <a:t>El Fruto del Espíritu Santo. </a:t>
            </a:r>
            <a:r>
              <a:rPr lang="en-US" sz="2400" dirty="0" err="1"/>
              <a:t>Creemos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fruto</a:t>
            </a:r>
            <a:r>
              <a:rPr lang="en-US" sz="2400" dirty="0"/>
              <a:t> del Espíritu Santo. </a:t>
            </a:r>
          </a:p>
          <a:p>
            <a:r>
              <a:rPr lang="en-US" sz="2400" dirty="0"/>
              <a:t>Esta </a:t>
            </a:r>
            <a:r>
              <a:rPr lang="en-US" sz="2400" dirty="0" err="1"/>
              <a:t>obra</a:t>
            </a:r>
            <a:r>
              <a:rPr lang="en-US" sz="2400" dirty="0"/>
              <a:t> </a:t>
            </a:r>
            <a:r>
              <a:rPr lang="en-US" sz="2400" dirty="0" err="1"/>
              <a:t>sobrenatural</a:t>
            </a:r>
            <a:r>
              <a:rPr lang="en-US" sz="2400" dirty="0"/>
              <a:t> del Espíritu Santo es la      </a:t>
            </a:r>
            <a:r>
              <a:rPr lang="en-US" sz="2400" dirty="0" err="1"/>
              <a:t>implantación</a:t>
            </a:r>
            <a:r>
              <a:rPr lang="en-US" sz="2400" dirty="0"/>
              <a:t> de la </a:t>
            </a:r>
            <a:r>
              <a:rPr lang="en-US" sz="2400" dirty="0" err="1"/>
              <a:t>naturaleza</a:t>
            </a:r>
            <a:r>
              <a:rPr lang="en-US" sz="2400" dirty="0"/>
              <a:t> de Cristo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vida</a:t>
            </a:r>
            <a:r>
              <a:rPr lang="en-US" sz="2400" dirty="0"/>
              <a:t> del </a:t>
            </a:r>
            <a:r>
              <a:rPr lang="en-US" sz="2400" dirty="0" err="1"/>
              <a:t>creyente</a:t>
            </a:r>
            <a:r>
              <a:rPr lang="en-US" sz="2400" dirty="0"/>
              <a:t> (Gálatas 5:22, 23; 1 Timoteo  6:11; 2 Pedro 1:3-15). </a:t>
            </a:r>
          </a:p>
          <a:p>
            <a:pPr marL="457200" indent="-457200">
              <a:buAutoNum type="alphaLcPeriod" startAt="2"/>
            </a:pPr>
            <a:endParaRPr lang="en-US" sz="2400" dirty="0"/>
          </a:p>
          <a:p>
            <a:r>
              <a:rPr lang="en-US" sz="2400" dirty="0" err="1"/>
              <a:t>Estas</a:t>
            </a:r>
            <a:r>
              <a:rPr lang="en-US" sz="2400" dirty="0"/>
              <a:t> </a:t>
            </a:r>
            <a:r>
              <a:rPr lang="en-US" sz="2400" dirty="0" err="1"/>
              <a:t>cualidades</a:t>
            </a:r>
            <a:r>
              <a:rPr lang="en-US" sz="2400" dirty="0"/>
              <a:t> </a:t>
            </a:r>
            <a:r>
              <a:rPr lang="en-US" sz="2400" dirty="0" err="1"/>
              <a:t>espirituales</a:t>
            </a:r>
            <a:r>
              <a:rPr lang="en-US" sz="2400" dirty="0"/>
              <a:t> </a:t>
            </a:r>
            <a:r>
              <a:rPr lang="en-US" sz="2400" dirty="0" err="1"/>
              <a:t>tienen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propósito</a:t>
            </a:r>
            <a:r>
              <a:rPr lang="en-US" sz="2400" dirty="0"/>
              <a:t> de </a:t>
            </a:r>
            <a:r>
              <a:rPr lang="en-US" sz="2400" dirty="0" err="1"/>
              <a:t>producir</a:t>
            </a:r>
            <a:r>
              <a:rPr lang="en-US" sz="2400" dirty="0"/>
              <a:t> </a:t>
            </a:r>
            <a:r>
              <a:rPr lang="en-US" sz="2400" dirty="0" err="1"/>
              <a:t>el</a:t>
            </a:r>
            <a:r>
              <a:rPr lang="en-US" sz="2400" dirty="0"/>
              <a:t> </a:t>
            </a:r>
            <a:r>
              <a:rPr lang="en-US" sz="2400" dirty="0" err="1"/>
              <a:t>carácter</a:t>
            </a:r>
            <a:r>
              <a:rPr lang="en-US" sz="2400" dirty="0"/>
              <a:t> de Cristo </a:t>
            </a:r>
            <a:r>
              <a:rPr lang="en-US" sz="2400" dirty="0" err="1"/>
              <a:t>en</a:t>
            </a:r>
            <a:r>
              <a:rPr lang="en-US" sz="2400" dirty="0"/>
              <a:t> la persona del </a:t>
            </a:r>
            <a:r>
              <a:rPr lang="en-US" sz="2400" dirty="0" err="1"/>
              <a:t>cristiano</a:t>
            </a:r>
            <a:r>
              <a:rPr lang="en-US" sz="2400" dirty="0"/>
              <a:t>. El </a:t>
            </a:r>
            <a:r>
              <a:rPr lang="en-US" sz="2400" dirty="0" err="1"/>
              <a:t>fruto</a:t>
            </a:r>
            <a:r>
              <a:rPr lang="en-US" sz="2400" dirty="0"/>
              <a:t> del Espíritu Santo </a:t>
            </a:r>
            <a:r>
              <a:rPr lang="en-US" sz="2400" dirty="0" err="1"/>
              <a:t>tiene</a:t>
            </a:r>
            <a:r>
              <a:rPr lang="en-US" sz="2400" dirty="0"/>
              <a:t> que </a:t>
            </a:r>
            <a:r>
              <a:rPr lang="en-US" sz="2400" dirty="0" err="1"/>
              <a:t>ver</a:t>
            </a:r>
            <a:r>
              <a:rPr lang="en-US" sz="2400" dirty="0"/>
              <a:t> con lo que </a:t>
            </a:r>
            <a:r>
              <a:rPr lang="en-US" sz="2400" dirty="0" err="1"/>
              <a:t>somos</a:t>
            </a:r>
            <a:r>
              <a:rPr lang="en-US" sz="2400" dirty="0"/>
              <a:t> (</a:t>
            </a:r>
            <a:r>
              <a:rPr lang="en-US" sz="2400" dirty="0" err="1"/>
              <a:t>carácter</a:t>
            </a:r>
            <a:r>
              <a:rPr lang="en-US" sz="2400" dirty="0"/>
              <a:t>) y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dones</a:t>
            </a:r>
            <a:r>
              <a:rPr lang="en-US" sz="2400" dirty="0"/>
              <a:t> </a:t>
            </a:r>
            <a:r>
              <a:rPr lang="en-US" sz="2400" dirty="0" err="1"/>
              <a:t>espirituales</a:t>
            </a:r>
            <a:r>
              <a:rPr lang="en-US" sz="2400" dirty="0"/>
              <a:t> con lo que </a:t>
            </a:r>
            <a:r>
              <a:rPr lang="en-US" sz="2400" dirty="0" err="1"/>
              <a:t>hacemos</a:t>
            </a:r>
            <a:r>
              <a:rPr lang="en-US" sz="2400" dirty="0"/>
              <a:t> (</a:t>
            </a:r>
            <a:r>
              <a:rPr lang="en-US" sz="2400" dirty="0" err="1"/>
              <a:t>ministerios</a:t>
            </a:r>
            <a:r>
              <a:rPr lang="en-US" sz="2400" dirty="0"/>
              <a:t>).</a:t>
            </a:r>
            <a:r>
              <a:rPr lang="en-US" sz="2400" b="1" dirty="0"/>
              <a:t> </a:t>
            </a: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val="140022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27CB858-9F4B-E736-F46D-91A2CE6C08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-6733"/>
            <a:ext cx="12191980" cy="685671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60564F-20BB-E0C7-DFD1-70FBEDBCE1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537" t="3333"/>
          <a:stretch>
            <a:fillRect/>
          </a:stretch>
        </p:blipFill>
        <p:spPr>
          <a:xfrm>
            <a:off x="3918010" y="1027249"/>
            <a:ext cx="3782953" cy="510753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92C6E2-E808-2B36-0ADD-7075BF4C3F67}"/>
              </a:ext>
            </a:extLst>
          </p:cNvPr>
          <p:cNvSpPr txBox="1"/>
          <p:nvPr/>
        </p:nvSpPr>
        <p:spPr>
          <a:xfrm>
            <a:off x="711194" y="526990"/>
            <a:ext cx="108713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LIBRO TEXTO   (LT)</a:t>
            </a:r>
            <a:endParaRPr lang="es-PE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FAF4CCC-3C81-9A08-E790-DF14C87BF338}"/>
              </a:ext>
            </a:extLst>
          </p:cNvPr>
          <p:cNvSpPr/>
          <p:nvPr/>
        </p:nvSpPr>
        <p:spPr>
          <a:xfrm>
            <a:off x="8318897" y="3086511"/>
            <a:ext cx="2243136" cy="12144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/>
              <a:t>PÁGINAS </a:t>
            </a:r>
          </a:p>
          <a:p>
            <a:pPr algn="ctr"/>
            <a:r>
              <a:rPr lang="es-PE" dirty="0"/>
              <a:t>190-211</a:t>
            </a:r>
          </a:p>
        </p:txBody>
      </p:sp>
    </p:spTree>
    <p:extLst>
      <p:ext uri="{BB962C8B-B14F-4D97-AF65-F5344CB8AC3E}">
        <p14:creationId xmlns:p14="http://schemas.microsoft.com/office/powerpoint/2010/main" val="255643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03F14B3-72CD-65D8-1264-00997848FD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1282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D2735F-51A0-74B4-D9D7-E6B96B827AC1}"/>
              </a:ext>
            </a:extLst>
          </p:cNvPr>
          <p:cNvSpPr txBox="1"/>
          <p:nvPr/>
        </p:nvSpPr>
        <p:spPr>
          <a:xfrm>
            <a:off x="953690" y="779741"/>
            <a:ext cx="71616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C00000"/>
                </a:solidFill>
                <a:latin typeface="Arial" panose="020B0604020202020204" pitchFamily="34" charset="0"/>
              </a:rPr>
              <a:t>I. QUÉ ES EL FRUTO DEL ESPÍRITU ?</a:t>
            </a:r>
            <a:endParaRPr lang="es-PE" sz="2400" dirty="0">
              <a:solidFill>
                <a:srgbClr val="C0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AE13532-DA48-F2BB-002C-FC2DE49C7E95}"/>
              </a:ext>
            </a:extLst>
          </p:cNvPr>
          <p:cNvSpPr txBox="1"/>
          <p:nvPr/>
        </p:nvSpPr>
        <p:spPr>
          <a:xfrm>
            <a:off x="953689" y="1914435"/>
            <a:ext cx="811887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400" b="0" i="0" dirty="0">
                <a:solidFill>
                  <a:srgbClr val="001D35"/>
                </a:solidFill>
                <a:effectLst/>
                <a:latin typeface="Footlight MT Light" panose="0204060206030A020304" pitchFamily="18" charset="0"/>
              </a:rPr>
              <a:t>El Fruto del Espíritu Santo son las </a:t>
            </a:r>
            <a:r>
              <a:rPr lang="es-MX" sz="2400" dirty="0">
                <a:latin typeface="Footlight MT Light" panose="0204060206030A020304" pitchFamily="18" charset="0"/>
              </a:rPr>
              <a:t>cualidades y virtudes que manifiestan la presencia del Espíritu Santo en la vida de una persona, haciendo que su carácter y comportamiento reflejen el de Dios</a:t>
            </a:r>
            <a:endParaRPr lang="es-PE" sz="2400" dirty="0">
              <a:latin typeface="Footlight MT Light" panose="0204060206030A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EEA920-3DC8-CF16-2BE9-F2AC30C4CF6C}"/>
              </a:ext>
            </a:extLst>
          </p:cNvPr>
          <p:cNvSpPr txBox="1"/>
          <p:nvPr/>
        </p:nvSpPr>
        <p:spPr>
          <a:xfrm>
            <a:off x="953689" y="3537315"/>
            <a:ext cx="7947423" cy="2088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b="0" i="0" dirty="0">
                <a:effectLst/>
                <a:latin typeface="Footlight MT Light" panose="0204060206030A020304" pitchFamily="18" charset="0"/>
              </a:rPr>
              <a:t>Es un conjunto de </a:t>
            </a:r>
            <a:r>
              <a:rPr lang="es-MX" sz="2400" dirty="0">
                <a:latin typeface="Footlight MT Light" panose="0204060206030A020304" pitchFamily="18" charset="0"/>
              </a:rPr>
              <a:t>virtudes </a:t>
            </a:r>
            <a:r>
              <a:rPr lang="es-MX" sz="2400" b="0" i="0" dirty="0">
                <a:effectLst/>
                <a:latin typeface="Footlight MT Light" panose="0204060206030A020304" pitchFamily="18" charset="0"/>
              </a:rPr>
              <a:t> que el Espíritu Santo </a:t>
            </a:r>
            <a:r>
              <a:rPr lang="es-MX" sz="2400" dirty="0">
                <a:latin typeface="Footlight MT Light" panose="0204060206030A020304" pitchFamily="18" charset="0"/>
              </a:rPr>
              <a:t>produce </a:t>
            </a:r>
            <a:r>
              <a:rPr lang="es-MX" sz="2400" b="0" i="0" dirty="0">
                <a:effectLst/>
                <a:latin typeface="Footlight MT Light" panose="0204060206030A020304" pitchFamily="18" charset="0"/>
              </a:rPr>
              <a:t> en las personas</a:t>
            </a:r>
            <a:r>
              <a:rPr lang="es-MX" sz="2400" dirty="0">
                <a:latin typeface="Footlight MT Light" panose="0204060206030A020304" pitchFamily="18" charset="0"/>
              </a:rPr>
              <a:t>, que tienen una relación con él</a:t>
            </a:r>
            <a:endParaRPr lang="es-MX" sz="2400" b="0" i="0" dirty="0">
              <a:effectLst/>
              <a:latin typeface="Footlight MT Light" panose="0204060206030A020304" pitchFamily="18" charset="0"/>
            </a:endParaRPr>
          </a:p>
          <a:p>
            <a:pPr marL="285750" indent="-285750" algn="l">
              <a:lnSpc>
                <a:spcPts val="1800"/>
              </a:lnSpc>
              <a:spcBef>
                <a:spcPts val="75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MX" sz="2400" b="0" i="0" dirty="0">
                <a:effectLst/>
                <a:latin typeface="Footlight MT Light" panose="0204060206030A020304" pitchFamily="18" charset="0"/>
              </a:rPr>
              <a:t>Son el resultado de una relación con Jesús y la acción transformadora del Espíritu Santo en la vida de un cristiano. </a:t>
            </a:r>
          </a:p>
          <a:p>
            <a:pPr marL="285750" indent="-285750" algn="l">
              <a:lnSpc>
                <a:spcPts val="1800"/>
              </a:lnSpc>
              <a:spcBef>
                <a:spcPts val="750"/>
              </a:spcBef>
              <a:spcAft>
                <a:spcPts val="1500"/>
              </a:spcAft>
              <a:buFont typeface="Wingdings" panose="05000000000000000000" pitchFamily="2" charset="2"/>
              <a:buChar char="q"/>
            </a:pPr>
            <a:r>
              <a:rPr lang="es-MX" sz="2400" b="0" i="0" dirty="0">
                <a:effectLst/>
                <a:latin typeface="Footlight MT Light" panose="0204060206030A020304" pitchFamily="18" charset="0"/>
              </a:rPr>
              <a:t>Reflejan el carácter de Dios y se manifiestan en una vida piadosa. </a:t>
            </a:r>
          </a:p>
        </p:txBody>
      </p:sp>
    </p:spTree>
    <p:extLst>
      <p:ext uri="{BB962C8B-B14F-4D97-AF65-F5344CB8AC3E}">
        <p14:creationId xmlns:p14="http://schemas.microsoft.com/office/powerpoint/2010/main" val="345907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82B2ACC-0704-E882-FDC5-7EE6219A8B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2CDD611-D468-896A-112C-6011DC0FA1F1}"/>
              </a:ext>
            </a:extLst>
          </p:cNvPr>
          <p:cNvSpPr txBox="1"/>
          <p:nvPr/>
        </p:nvSpPr>
        <p:spPr>
          <a:xfrm>
            <a:off x="782240" y="794028"/>
            <a:ext cx="6193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II. ¿CUÁL ES EL FRUTO DEL ESPÍRITU?</a:t>
            </a:r>
            <a:endParaRPr lang="es-PE" sz="2000" dirty="0">
              <a:solidFill>
                <a:srgbClr val="C0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5027E27-2F61-2EE6-5F87-CBC6DEAFE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114" y="2498679"/>
            <a:ext cx="5846571" cy="2517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A162584-EB0D-B5CB-F940-5ABDDE2F04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358" y="1556704"/>
            <a:ext cx="3145135" cy="440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3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D79E444-3749-3F88-7C6C-B48F74B6BC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9C0E7AD-FF69-62CB-5D4D-D83D6731235A}"/>
              </a:ext>
            </a:extLst>
          </p:cNvPr>
          <p:cNvSpPr txBox="1"/>
          <p:nvPr/>
        </p:nvSpPr>
        <p:spPr>
          <a:xfrm>
            <a:off x="782240" y="794028"/>
            <a:ext cx="61936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latin typeface="Arial" panose="020B0604020202020204" pitchFamily="34" charset="0"/>
              </a:rPr>
              <a:t>III. EN LA CARNE O EN EL ESPÍRITU?</a:t>
            </a:r>
            <a:endParaRPr lang="es-PE" sz="2000" dirty="0">
              <a:solidFill>
                <a:srgbClr val="C0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6D0E48-F519-9FA6-4361-3CDECCF25C5C}"/>
              </a:ext>
            </a:extLst>
          </p:cNvPr>
          <p:cNvSpPr txBox="1"/>
          <p:nvPr/>
        </p:nvSpPr>
        <p:spPr>
          <a:xfrm>
            <a:off x="1405532" y="3024129"/>
            <a:ext cx="942975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231F20"/>
                </a:solidFill>
                <a:latin typeface="Arial" panose="020B0604020202020204" pitchFamily="34" charset="0"/>
              </a:rPr>
              <a:t>El Espíritu Santo trae nueva vida en el nuevo nacimiento (Romanos 8:15). </a:t>
            </a:r>
          </a:p>
          <a:p>
            <a:endParaRPr lang="es-MX" sz="2800" dirty="0">
              <a:solidFill>
                <a:srgbClr val="231F2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b="1" dirty="0"/>
              <a:t>El Espíritu trae nuevo poder y piedad, a medida que nos llena y nos vuelve</a:t>
            </a:r>
          </a:p>
          <a:p>
            <a:r>
              <a:rPr lang="es-MX" sz="2000" b="1" dirty="0"/>
              <a:t>a llenar, una y otra vez (Romanos 8:4-17; Efesios 5:18)</a:t>
            </a:r>
            <a:endParaRPr lang="es-PE" sz="2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0961784-9913-BB52-ED95-310FED045CB2}"/>
              </a:ext>
            </a:extLst>
          </p:cNvPr>
          <p:cNvSpPr txBox="1"/>
          <p:nvPr/>
        </p:nvSpPr>
        <p:spPr>
          <a:xfrm>
            <a:off x="782239" y="1719233"/>
            <a:ext cx="10676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400" i="1" dirty="0">
                <a:solidFill>
                  <a:srgbClr val="231F20"/>
                </a:solidFill>
              </a:rPr>
              <a:t>Romanos 8:4-17 contrasta entre vivir en la carne con vivir en el Espíritu. A medida </a:t>
            </a:r>
          </a:p>
          <a:p>
            <a:r>
              <a:rPr lang="es-MX" sz="2400" i="1" dirty="0">
                <a:solidFill>
                  <a:srgbClr val="231F20"/>
                </a:solidFill>
              </a:rPr>
              <a:t>que nos acercamos a este pasaje, repasemos dos principios que enfatizan el ministerio del Espíritu a los creyentes.</a:t>
            </a:r>
            <a:endParaRPr lang="es-PE" sz="2400" i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FF51ED-14AA-70CA-7E3A-1F902A1EAEBB}"/>
              </a:ext>
            </a:extLst>
          </p:cNvPr>
          <p:cNvSpPr txBox="1"/>
          <p:nvPr/>
        </p:nvSpPr>
        <p:spPr>
          <a:xfrm>
            <a:off x="1405531" y="4740368"/>
            <a:ext cx="100530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MX" sz="20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Dios no quiere que peleemos las batallas de hoy con el poder de ayer. Así que</a:t>
            </a:r>
          </a:p>
          <a:p>
            <a:r>
              <a:rPr lang="es-MX" sz="2000" b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Pablo nos ordena: </a:t>
            </a:r>
            <a:r>
              <a:rPr lang="es-MX" sz="2000" b="1" i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“Sed llenos del Espíritu” (</a:t>
            </a:r>
            <a:r>
              <a:rPr lang="es-MX" sz="2000" b="1" i="1" dirty="0" err="1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Ef</a:t>
            </a:r>
            <a:r>
              <a:rPr lang="es-MX" sz="2000" b="1" i="1" dirty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5:18).</a:t>
            </a:r>
            <a:endParaRPr lang="es-PE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75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3C7113-609C-B03D-775D-F4A99D68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4204BA9-97A7-4B7C-BCCB-93932E38670D}"/>
              </a:ext>
            </a:extLst>
          </p:cNvPr>
          <p:cNvSpPr txBox="1"/>
          <p:nvPr/>
        </p:nvSpPr>
        <p:spPr>
          <a:xfrm>
            <a:off x="882253" y="618337"/>
            <a:ext cx="93333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Pasos de acción: ¿Cómo puedo mantenerme lleno del Espíritu?</a:t>
            </a:r>
            <a:endParaRPr lang="es-PE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0BD662-616D-5BF5-BD62-C2C2906B6885}"/>
              </a:ext>
            </a:extLst>
          </p:cNvPr>
          <p:cNvSpPr txBox="1"/>
          <p:nvPr/>
        </p:nvSpPr>
        <p:spPr>
          <a:xfrm>
            <a:off x="882253" y="1176888"/>
            <a:ext cx="6193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1. Para mantenerse lleno, asegúrese de que ha sido lleno por primera vez.</a:t>
            </a:r>
            <a:endParaRPr lang="es-PE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EC79D61-A158-A077-630D-5EEE5505BC74}"/>
              </a:ext>
            </a:extLst>
          </p:cNvPr>
          <p:cNvSpPr txBox="1"/>
          <p:nvPr/>
        </p:nvSpPr>
        <p:spPr>
          <a:xfrm>
            <a:off x="1896666" y="2033604"/>
            <a:ext cx="6193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Arial" panose="020B0604020202020204" pitchFamily="34" charset="0"/>
              </a:rPr>
              <a:t>2. </a:t>
            </a:r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Practique actividades espirituales que aumenten la presencia del Espíritu</a:t>
            </a:r>
          </a:p>
          <a:p>
            <a:r>
              <a:rPr lang="es-P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Santo en su vida. </a:t>
            </a:r>
            <a:endParaRPr lang="es-PE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063080F-4779-5328-1983-5860165E3A2B}"/>
              </a:ext>
            </a:extLst>
          </p:cNvPr>
          <p:cNvSpPr txBox="1"/>
          <p:nvPr/>
        </p:nvSpPr>
        <p:spPr>
          <a:xfrm>
            <a:off x="2596753" y="3156048"/>
            <a:ext cx="7618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Evite las cosas que apaguen el Espíritu (1 Tesalonicenses 5:19). 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4CEF325-7D6F-4172-7848-6FE5B5ECCEA8}"/>
              </a:ext>
            </a:extLst>
          </p:cNvPr>
          <p:cNvSpPr txBox="1"/>
          <p:nvPr/>
        </p:nvSpPr>
        <p:spPr>
          <a:xfrm>
            <a:off x="3582590" y="3787425"/>
            <a:ext cx="6193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4. Haga que su cuerpo sea su esclavo, no su amo. </a:t>
            </a:r>
            <a:endParaRPr lang="es-PE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EEAF2F2-F71C-D742-56F4-9592DA1F0C1D}"/>
              </a:ext>
            </a:extLst>
          </p:cNvPr>
          <p:cNvSpPr txBox="1"/>
          <p:nvPr/>
        </p:nvSpPr>
        <p:spPr>
          <a:xfrm>
            <a:off x="4697016" y="4388024"/>
            <a:ext cx="65615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5. Haga que el Espíritu Santo sea su amo. Sométase a Él cuando le   </a:t>
            </a:r>
            <a:r>
              <a:rPr lang="es-P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susurre.</a:t>
            </a:r>
          </a:p>
          <a:p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s-MX" sz="2400" b="1" dirty="0">
              <a:solidFill>
                <a:srgbClr val="231F2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08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9270475-71DA-50BD-C983-9C2C5870CA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0" y="-6733"/>
            <a:ext cx="12191980" cy="685671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293FD2-4CA8-94C2-F0CB-103ACFC7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09" y="2492937"/>
            <a:ext cx="11355162" cy="12166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519B86-B846-EA5C-5BCF-A9CEF96FDE2E}"/>
              </a:ext>
            </a:extLst>
          </p:cNvPr>
          <p:cNvSpPr txBox="1"/>
          <p:nvPr/>
        </p:nvSpPr>
        <p:spPr>
          <a:xfrm>
            <a:off x="3170624" y="4365063"/>
            <a:ext cx="619363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dirty="0"/>
              <a:t>1.	</a:t>
            </a:r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Romanos 8:5-6, Ocuparse del ES. </a:t>
            </a:r>
          </a:p>
          <a:p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2.	Gálatas 5:16: Andad en el ES. </a:t>
            </a:r>
          </a:p>
          <a:p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3.	Romanos 8:13 Vivir en el ES.</a:t>
            </a:r>
          </a:p>
          <a:p>
            <a:r>
              <a:rPr lang="es-MX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anose="0204060206030A020304" pitchFamily="18" charset="0"/>
              </a:rPr>
              <a:t>4.	Gálatas 6:8 Sembrar para el ES </a:t>
            </a:r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FD8863-AE68-23D1-D0EC-C1F90CEE3649}"/>
              </a:ext>
            </a:extLst>
          </p:cNvPr>
          <p:cNvSpPr txBox="1"/>
          <p:nvPr/>
        </p:nvSpPr>
        <p:spPr>
          <a:xfrm>
            <a:off x="871538" y="872525"/>
            <a:ext cx="1080135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dirty="0">
                <a:solidFill>
                  <a:srgbClr val="000000"/>
                </a:solidFill>
                <a:latin typeface="Arial" panose="020B0604020202020204" pitchFamily="34" charset="0"/>
              </a:rPr>
              <a:t>Los que son guiados por el Espíritu tienen vida espiritual y paz    </a:t>
            </a:r>
            <a:r>
              <a:rPr lang="es-PE" sz="1800" b="1" dirty="0">
                <a:solidFill>
                  <a:srgbClr val="000000"/>
                </a:solidFill>
                <a:latin typeface="Arial" panose="020B0604020202020204" pitchFamily="34" charset="0"/>
              </a:rPr>
              <a:t>(Romanos 8:6a, 13)</a:t>
            </a:r>
          </a:p>
          <a:p>
            <a:r>
              <a:rPr lang="es-MX" sz="2000" b="1" dirty="0"/>
              <a:t>Los que son guiados por el Espíritu son la familia de Dios    </a:t>
            </a:r>
            <a:r>
              <a:rPr lang="es-PE" sz="2000" b="1" dirty="0"/>
              <a:t>(Romanos 8:9-17)</a:t>
            </a:r>
          </a:p>
          <a:p>
            <a:r>
              <a:rPr lang="es-MX" sz="2000" b="1" dirty="0"/>
              <a:t>Los que son  guiados por el Espíritu gozan de total libertad (Gálatas 5:22-26).</a:t>
            </a:r>
            <a:endParaRPr lang="es-PE"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161411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569</Words>
  <Application>Microsoft Office PowerPoint</Application>
  <PresentationFormat>Panorámica</PresentationFormat>
  <Paragraphs>51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Aileron Black</vt:lpstr>
      <vt:lpstr>Arial</vt:lpstr>
      <vt:lpstr>Calibri</vt:lpstr>
      <vt:lpstr>Calibri Light</vt:lpstr>
      <vt:lpstr>Footlight MT Light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Gabriela Navarro Morales</dc:creator>
  <cp:lastModifiedBy>LADP PRODUCCION</cp:lastModifiedBy>
  <cp:revision>4</cp:revision>
  <dcterms:created xsi:type="dcterms:W3CDTF">2025-09-22T08:02:18Z</dcterms:created>
  <dcterms:modified xsi:type="dcterms:W3CDTF">2025-10-15T22:56:21Z</dcterms:modified>
</cp:coreProperties>
</file>