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4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4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4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4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4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4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50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51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52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56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5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5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5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60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67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68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69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70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7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7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7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7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7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79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84"/>
  </p:notesMasterIdLst>
  <p:sldIdLst>
    <p:sldId id="256" r:id="rId2"/>
    <p:sldId id="314" r:id="rId3"/>
    <p:sldId id="259" r:id="rId4"/>
    <p:sldId id="393" r:id="rId5"/>
    <p:sldId id="315" r:id="rId6"/>
    <p:sldId id="399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8" r:id="rId18"/>
    <p:sldId id="394" r:id="rId19"/>
    <p:sldId id="331" r:id="rId20"/>
    <p:sldId id="330" r:id="rId21"/>
    <p:sldId id="332" r:id="rId22"/>
    <p:sldId id="333" r:id="rId23"/>
    <p:sldId id="336" r:id="rId24"/>
    <p:sldId id="337" r:id="rId25"/>
    <p:sldId id="335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90" r:id="rId36"/>
    <p:sldId id="347" r:id="rId37"/>
    <p:sldId id="348" r:id="rId38"/>
    <p:sldId id="351" r:id="rId39"/>
    <p:sldId id="395" r:id="rId40"/>
    <p:sldId id="349" r:id="rId41"/>
    <p:sldId id="350" r:id="rId42"/>
    <p:sldId id="352" r:id="rId43"/>
    <p:sldId id="353" r:id="rId44"/>
    <p:sldId id="354" r:id="rId45"/>
    <p:sldId id="356" r:id="rId46"/>
    <p:sldId id="355" r:id="rId47"/>
    <p:sldId id="357" r:id="rId48"/>
    <p:sldId id="358" r:id="rId49"/>
    <p:sldId id="359" r:id="rId50"/>
    <p:sldId id="360" r:id="rId51"/>
    <p:sldId id="361" r:id="rId52"/>
    <p:sldId id="362" r:id="rId53"/>
    <p:sldId id="364" r:id="rId54"/>
    <p:sldId id="396" r:id="rId55"/>
    <p:sldId id="365" r:id="rId56"/>
    <p:sldId id="366" r:id="rId57"/>
    <p:sldId id="367" r:id="rId58"/>
    <p:sldId id="368" r:id="rId59"/>
    <p:sldId id="369" r:id="rId60"/>
    <p:sldId id="370" r:id="rId61"/>
    <p:sldId id="391" r:id="rId62"/>
    <p:sldId id="371" r:id="rId63"/>
    <p:sldId id="372" r:id="rId64"/>
    <p:sldId id="373" r:id="rId65"/>
    <p:sldId id="397" r:id="rId66"/>
    <p:sldId id="374" r:id="rId67"/>
    <p:sldId id="375" r:id="rId68"/>
    <p:sldId id="376" r:id="rId69"/>
    <p:sldId id="377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8" r:id="rId82"/>
    <p:sldId id="392" r:id="rId8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85"/>
      <p:bold r:id="rId86"/>
      <p:italic r:id="rId87"/>
      <p:boldItalic r:id="rId88"/>
    </p:embeddedFont>
    <p:embeddedFont>
      <p:font typeface="Be Vietnam Pro ExtraBold" panose="020B0604020202020204" charset="0"/>
      <p:bold r:id="rId89"/>
      <p:boldItalic r:id="rId90"/>
    </p:embeddedFont>
    <p:embeddedFont>
      <p:font typeface="Be Vietnam Pro Medium" panose="020B0604020202020204" charset="0"/>
      <p:regular r:id="rId91"/>
      <p:italic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alibri Light" panose="020F0302020204030204" pitchFamily="34" charset="0"/>
      <p:regular r:id="rId97"/>
      <p:italic r:id="rId98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9E41D9D-0EFD-449E-9002-CF1B8F1FDF6F}">
          <p14:sldIdLst>
            <p14:sldId id="256"/>
            <p14:sldId id="314"/>
            <p14:sldId id="259"/>
            <p14:sldId id="393"/>
            <p14:sldId id="315"/>
            <p14:sldId id="399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8"/>
            <p14:sldId id="394"/>
            <p14:sldId id="331"/>
            <p14:sldId id="330"/>
            <p14:sldId id="332"/>
            <p14:sldId id="333"/>
            <p14:sldId id="336"/>
            <p14:sldId id="337"/>
            <p14:sldId id="335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90"/>
            <p14:sldId id="347"/>
            <p14:sldId id="348"/>
            <p14:sldId id="351"/>
            <p14:sldId id="395"/>
            <p14:sldId id="349"/>
            <p14:sldId id="350"/>
            <p14:sldId id="352"/>
            <p14:sldId id="353"/>
            <p14:sldId id="354"/>
            <p14:sldId id="356"/>
            <p14:sldId id="355"/>
            <p14:sldId id="357"/>
            <p14:sldId id="358"/>
            <p14:sldId id="359"/>
            <p14:sldId id="360"/>
            <p14:sldId id="361"/>
            <p14:sldId id="362"/>
            <p14:sldId id="364"/>
            <p14:sldId id="396"/>
            <p14:sldId id="365"/>
            <p14:sldId id="366"/>
            <p14:sldId id="367"/>
            <p14:sldId id="368"/>
            <p14:sldId id="369"/>
            <p14:sldId id="370"/>
            <p14:sldId id="391"/>
            <p14:sldId id="371"/>
            <p14:sldId id="372"/>
            <p14:sldId id="373"/>
            <p14:sldId id="397"/>
            <p14:sldId id="374"/>
            <p14:sldId id="375"/>
            <p14:sldId id="376"/>
            <p14:sldId id="377"/>
          </p14:sldIdLst>
        </p14:section>
        <p14:section name="Sección sin título" id="{188E4C54-606F-41F7-BE89-27A5F6C833DD}">
          <p14:sldIdLst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8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544">
          <p15:clr>
            <a:srgbClr val="9AA0A6"/>
          </p15:clr>
        </p15:guide>
        <p15:guide id="3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833BE6-058D-4F1C-AB40-C96EC6F65352}">
  <a:tblStyle styleId="{A3833BE6-058D-4F1C-AB40-C96EC6F653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>
        <p:scale>
          <a:sx n="70" d="100"/>
          <a:sy n="70" d="100"/>
        </p:scale>
        <p:origin x="1200" y="48"/>
      </p:cViewPr>
      <p:guideLst>
        <p:guide pos="2880"/>
        <p:guide orient="horz" pos="5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_rels/data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_rels/drawing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solidFill>
                <a:schemeClr val="bg1"/>
              </a:solidFill>
              <a:latin typeface="Arial Narrow" panose="020B0606020202030204" pitchFamily="34" charset="0"/>
            </a:rPr>
            <a:t>ALGUNOS TÉRMINOS BÍBLICOS. </a:t>
          </a:r>
          <a:endParaRPr lang="en-US" sz="24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endParaRPr lang="es-PE" sz="2400" b="0" i="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es-PE" sz="2400" b="0" i="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Antiguo Testamento.</a:t>
          </a:r>
        </a:p>
        <a:p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Adam.</a:t>
          </a:r>
        </a:p>
        <a:p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Ish</a:t>
          </a:r>
        </a:p>
        <a:p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Enos</a:t>
          </a:r>
        </a:p>
        <a:p>
          <a:r>
            <a:rPr lang="es-PE" sz="2400" b="0" i="0" baseline="0" dirty="0" err="1">
              <a:solidFill>
                <a:schemeClr val="bg1"/>
              </a:solidFill>
              <a:latin typeface="Arial Narrow" panose="020B0606020202030204" pitchFamily="34" charset="0"/>
            </a:rPr>
            <a:t>Geber</a:t>
          </a:r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/</a:t>
          </a:r>
          <a:r>
            <a:rPr lang="es-PE" sz="2400" b="0" i="0" baseline="0" dirty="0" err="1">
              <a:solidFill>
                <a:schemeClr val="bg1"/>
              </a:solidFill>
              <a:latin typeface="Arial Narrow" panose="020B0606020202030204" pitchFamily="34" charset="0"/>
            </a:rPr>
            <a:t>gibbor</a:t>
          </a:r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:</a:t>
          </a:r>
        </a:p>
        <a:p>
          <a:endParaRPr lang="es-PE" sz="2400" b="0" i="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es-PE" sz="2400" b="0" i="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es-PE" sz="2400" b="0" i="0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Nuevo Testamento.</a:t>
          </a:r>
        </a:p>
        <a:p>
          <a:r>
            <a:rPr lang="es-PE" sz="2400" b="0" i="0" baseline="0" dirty="0" err="1">
              <a:solidFill>
                <a:schemeClr val="bg1"/>
              </a:solidFill>
              <a:latin typeface="Arial Narrow" panose="020B0606020202030204" pitchFamily="34" charset="0"/>
            </a:rPr>
            <a:t>Anthropos</a:t>
          </a:r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</a:p>
        <a:p>
          <a:r>
            <a:rPr lang="es-PE" sz="2400" b="0" i="0" baseline="0" dirty="0" err="1">
              <a:solidFill>
                <a:schemeClr val="bg1"/>
              </a:solidFill>
              <a:latin typeface="Arial Narrow" panose="020B0606020202030204" pitchFamily="34" charset="0"/>
            </a:rPr>
            <a:t>Aner</a:t>
          </a:r>
          <a:r>
            <a:rPr lang="es-PE" sz="2400" b="0" i="0" baseline="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endParaRPr lang="en-US" sz="24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982F4F7-973F-4571-B7B4-6F4FBBB0C18D}" type="pres">
      <dgm:prSet presAssocID="{1B032816-D748-4687-910D-7AE4632311C1}" presName="Name0" presStyleCnt="0">
        <dgm:presLayoutVars>
          <dgm:dir/>
          <dgm:resizeHandles val="exact"/>
        </dgm:presLayoutVars>
      </dgm:prSet>
      <dgm:spPr/>
    </dgm:pt>
    <dgm:pt modelId="{37C30B4B-AD30-4168-82D8-1D8362240B72}" type="pres">
      <dgm:prSet presAssocID="{7C0AB5F3-74E8-4002-A446-D89F1FE5AF9B}" presName="node" presStyleLbl="node1" presStyleIdx="0" presStyleCnt="3">
        <dgm:presLayoutVars>
          <dgm:bulletEnabled val="1"/>
        </dgm:presLayoutVars>
      </dgm:prSet>
      <dgm:spPr/>
    </dgm:pt>
    <dgm:pt modelId="{A87294D7-0492-463F-9BA4-07C5EFBA0158}" type="pres">
      <dgm:prSet presAssocID="{235815AD-7377-488B-8543-B04A9E9A3266}" presName="sibTrans" presStyleCnt="0"/>
      <dgm:spPr/>
    </dgm:pt>
    <dgm:pt modelId="{4E7D48E8-110A-498E-A781-DCA748536A04}" type="pres">
      <dgm:prSet presAssocID="{BCFF052A-06AA-426A-ADF7-EB236ECF43A0}" presName="node" presStyleLbl="node1" presStyleIdx="1" presStyleCnt="3">
        <dgm:presLayoutVars>
          <dgm:bulletEnabled val="1"/>
        </dgm:presLayoutVars>
      </dgm:prSet>
      <dgm:spPr/>
    </dgm:pt>
    <dgm:pt modelId="{A37EE909-68C1-4CC8-BE43-6C1F5F9E9735}" type="pres">
      <dgm:prSet presAssocID="{EAA4958D-BC38-4F99-ADCB-AAD96E418493}" presName="sibTrans" presStyleCnt="0"/>
      <dgm:spPr/>
    </dgm:pt>
    <dgm:pt modelId="{55263FA4-A804-40B5-881B-A71BBC504E83}" type="pres">
      <dgm:prSet presAssocID="{54ED5DC4-4F34-43DA-A977-AB0A06D6077D}" presName="node" presStyleLbl="node1" presStyleIdx="2" presStyleCnt="3">
        <dgm:presLayoutVars>
          <dgm:bulletEnabled val="1"/>
        </dgm:presLayoutVars>
      </dgm:prSet>
      <dgm:spPr/>
    </dgm:pt>
  </dgm:ptLst>
  <dgm:cxnLst>
    <dgm:cxn modelId="{575B0523-A7CC-4C5F-B581-CADF1DE32BE4}" type="presOf" srcId="{1B032816-D748-4687-910D-7AE4632311C1}" destId="{1982F4F7-973F-4571-B7B4-6F4FBBB0C18D}" srcOrd="0" destOrd="0" presId="urn:microsoft.com/office/officeart/2005/8/layout/hList6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C1F16B8A-6C0E-4F21-A0AD-C175A32C4251}" type="presOf" srcId="{BCFF052A-06AA-426A-ADF7-EB236ECF43A0}" destId="{4E7D48E8-110A-498E-A781-DCA748536A04}" srcOrd="0" destOrd="0" presId="urn:microsoft.com/office/officeart/2005/8/layout/hList6"/>
    <dgm:cxn modelId="{7CDEE69E-2219-46EF-ABEB-20E59D54F6D9}" type="presOf" srcId="{7C0AB5F3-74E8-4002-A446-D89F1FE5AF9B}" destId="{37C30B4B-AD30-4168-82D8-1D8362240B72}" srcOrd="0" destOrd="0" presId="urn:microsoft.com/office/officeart/2005/8/layout/hList6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D48749E3-1FC9-4480-A5BB-6BCD4D254050}" type="presOf" srcId="{54ED5DC4-4F34-43DA-A977-AB0A06D6077D}" destId="{55263FA4-A804-40B5-881B-A71BBC504E83}" srcOrd="0" destOrd="0" presId="urn:microsoft.com/office/officeart/2005/8/layout/hList6"/>
    <dgm:cxn modelId="{866FC109-26B6-4DF0-BAE6-FCFE77137037}" type="presParOf" srcId="{1982F4F7-973F-4571-B7B4-6F4FBBB0C18D}" destId="{37C30B4B-AD30-4168-82D8-1D8362240B72}" srcOrd="0" destOrd="0" presId="urn:microsoft.com/office/officeart/2005/8/layout/hList6"/>
    <dgm:cxn modelId="{3C8CB9ED-5876-430A-8EFD-0B568B31C58A}" type="presParOf" srcId="{1982F4F7-973F-4571-B7B4-6F4FBBB0C18D}" destId="{A87294D7-0492-463F-9BA4-07C5EFBA0158}" srcOrd="1" destOrd="0" presId="urn:microsoft.com/office/officeart/2005/8/layout/hList6"/>
    <dgm:cxn modelId="{F9EFCA7C-9E0A-4CC0-890D-C976CAC6F52E}" type="presParOf" srcId="{1982F4F7-973F-4571-B7B4-6F4FBBB0C18D}" destId="{4E7D48E8-110A-498E-A781-DCA748536A04}" srcOrd="2" destOrd="0" presId="urn:microsoft.com/office/officeart/2005/8/layout/hList6"/>
    <dgm:cxn modelId="{6505C565-2EE4-482B-B96B-23EFA5294E4E}" type="presParOf" srcId="{1982F4F7-973F-4571-B7B4-6F4FBBB0C18D}" destId="{A37EE909-68C1-4CC8-BE43-6C1F5F9E9735}" srcOrd="3" destOrd="0" presId="urn:microsoft.com/office/officeart/2005/8/layout/hList6"/>
    <dgm:cxn modelId="{C87FC9CF-8187-4DD7-830D-A65410288A66}" type="presParOf" srcId="{1982F4F7-973F-4571-B7B4-6F4FBBB0C18D}" destId="{55263FA4-A804-40B5-881B-A71BBC504E8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11E457-2942-4FEA-9E2D-D1653A72803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BCC51CA-13CC-47F6-9330-BB9831F7BFDE}">
      <dgm:prSet custT="1"/>
      <dgm:spPr/>
      <dgm:t>
        <a:bodyPr/>
        <a:lstStyle/>
        <a:p>
          <a:r>
            <a:rPr lang="es-PE" sz="2000" b="1" i="0" baseline="0"/>
            <a:t>4. </a:t>
          </a:r>
          <a:r>
            <a:rPr lang="es-PE" sz="2000" b="1" i="1" baseline="0"/>
            <a:t>Resolver el conflicto </a:t>
          </a:r>
          <a:r>
            <a:rPr lang="es-PE" sz="2000" b="1" i="0" baseline="0"/>
            <a:t>en el Edén sucede cuando el Creador juzga a las criaturas desobedientes (Génesis 3:16-21). </a:t>
          </a:r>
          <a:r>
            <a:rPr lang="es-PE" sz="2000" b="0" i="0" baseline="0"/>
            <a:t>Después de una profecía misericordiosa de una futura victoria sobre Satanás, Dios les dio las malas noticias a Adán y Eva.</a:t>
          </a:r>
          <a:endParaRPr lang="en-US" sz="2000"/>
        </a:p>
      </dgm:t>
    </dgm:pt>
    <dgm:pt modelId="{2F0AD866-F8C3-488B-A15B-8CE67F5421CB}" type="parTrans" cxnId="{BA4CBA35-10B8-4B1B-A7E8-8C5FD0232F17}">
      <dgm:prSet/>
      <dgm:spPr/>
      <dgm:t>
        <a:bodyPr/>
        <a:lstStyle/>
        <a:p>
          <a:endParaRPr lang="en-US" sz="2000"/>
        </a:p>
      </dgm:t>
    </dgm:pt>
    <dgm:pt modelId="{30D34D95-15A5-4D3D-AF27-BEB379FCF309}" type="sibTrans" cxnId="{BA4CBA35-10B8-4B1B-A7E8-8C5FD0232F17}">
      <dgm:prSet/>
      <dgm:spPr/>
      <dgm:t>
        <a:bodyPr/>
        <a:lstStyle/>
        <a:p>
          <a:endParaRPr lang="en-US" sz="2000"/>
        </a:p>
      </dgm:t>
    </dgm:pt>
    <dgm:pt modelId="{A5E3471C-49F9-4356-BC7C-11F386F1840C}">
      <dgm:prSet custT="1"/>
      <dgm:spPr/>
      <dgm:t>
        <a:bodyPr/>
        <a:lstStyle/>
        <a:p>
          <a:r>
            <a:rPr lang="es-PE" sz="2000" b="0" i="0" baseline="0" dirty="0"/>
            <a:t>Dios castigó al hombre y a la mujer en sus roles primarios del matrimonio. Como compañera de Adán, Eva el parto estaría acompañado con dolor (</a:t>
          </a:r>
          <a:r>
            <a:rPr lang="es-PE" sz="2000" b="0" i="0" baseline="0" dirty="0" err="1"/>
            <a:t>Gn</a:t>
          </a:r>
          <a:r>
            <a:rPr lang="es-PE" sz="2000" b="0" i="0" baseline="0" dirty="0"/>
            <a:t>. 3:16-21).</a:t>
          </a:r>
          <a:endParaRPr lang="en-US" sz="2000" dirty="0"/>
        </a:p>
      </dgm:t>
    </dgm:pt>
    <dgm:pt modelId="{30D2DD71-B11C-4053-A85C-FF0F5FEFD2F8}" type="parTrans" cxnId="{F4CC37BD-9CB0-49BA-8587-E65AB51F20A8}">
      <dgm:prSet/>
      <dgm:spPr/>
      <dgm:t>
        <a:bodyPr/>
        <a:lstStyle/>
        <a:p>
          <a:endParaRPr lang="en-US" sz="2000"/>
        </a:p>
      </dgm:t>
    </dgm:pt>
    <dgm:pt modelId="{66348389-099E-4CD4-A663-E84A3AD2FD02}" type="sibTrans" cxnId="{F4CC37BD-9CB0-49BA-8587-E65AB51F20A8}">
      <dgm:prSet/>
      <dgm:spPr/>
      <dgm:t>
        <a:bodyPr/>
        <a:lstStyle/>
        <a:p>
          <a:endParaRPr lang="en-US" sz="2000"/>
        </a:p>
      </dgm:t>
    </dgm:pt>
    <dgm:pt modelId="{58C74F85-AAB9-4ECD-93C5-3F61AA3D3B45}">
      <dgm:prSet custT="1"/>
      <dgm:spPr/>
      <dgm:t>
        <a:bodyPr/>
        <a:lstStyle/>
        <a:p>
          <a:r>
            <a:rPr lang="es-PE" sz="2000" b="0" i="0" baseline="0"/>
            <a:t>Debido a que Adán se exaltó a sí mismo por encima del Creador de los cielos, el hombre trabajaría día a día, en un viaje de regreso al polvo del cual Dios lo creó (Gn 3:19).</a:t>
          </a:r>
          <a:endParaRPr lang="en-US" sz="2000"/>
        </a:p>
      </dgm:t>
    </dgm:pt>
    <dgm:pt modelId="{D054F52B-8A28-4C95-AB3D-27792300BB3D}" type="parTrans" cxnId="{D134CB8F-3FC0-4A7A-801D-305E26CB04AC}">
      <dgm:prSet/>
      <dgm:spPr/>
      <dgm:t>
        <a:bodyPr/>
        <a:lstStyle/>
        <a:p>
          <a:endParaRPr lang="en-US" sz="2000"/>
        </a:p>
      </dgm:t>
    </dgm:pt>
    <dgm:pt modelId="{8B647C3D-A725-4D2D-BB22-7E12DFC060FF}" type="sibTrans" cxnId="{D134CB8F-3FC0-4A7A-801D-305E26CB04AC}">
      <dgm:prSet/>
      <dgm:spPr/>
      <dgm:t>
        <a:bodyPr/>
        <a:lstStyle/>
        <a:p>
          <a:endParaRPr lang="en-US" sz="2000"/>
        </a:p>
      </dgm:t>
    </dgm:pt>
    <dgm:pt modelId="{35F4C004-5C7D-46DC-9C98-50C48A146150}" type="pres">
      <dgm:prSet presAssocID="{B611E457-2942-4FEA-9E2D-D1653A728036}" presName="linear" presStyleCnt="0">
        <dgm:presLayoutVars>
          <dgm:animLvl val="lvl"/>
          <dgm:resizeHandles val="exact"/>
        </dgm:presLayoutVars>
      </dgm:prSet>
      <dgm:spPr/>
    </dgm:pt>
    <dgm:pt modelId="{D94050A2-460A-4BC2-858A-E2CFF7E5304A}" type="pres">
      <dgm:prSet presAssocID="{FBCC51CA-13CC-47F6-9330-BB9831F7BF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AC0CAF-7FAA-4CD2-8E81-C5485C51B6C3}" type="pres">
      <dgm:prSet presAssocID="{30D34D95-15A5-4D3D-AF27-BEB379FCF309}" presName="spacer" presStyleCnt="0"/>
      <dgm:spPr/>
    </dgm:pt>
    <dgm:pt modelId="{778BB18F-B2BC-49FA-AB7B-DD69DA11CE3A}" type="pres">
      <dgm:prSet presAssocID="{A5E3471C-49F9-4356-BC7C-11F386F184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7B6B64-AA7C-486C-BB07-BC87E950CF00}" type="pres">
      <dgm:prSet presAssocID="{66348389-099E-4CD4-A663-E84A3AD2FD02}" presName="spacer" presStyleCnt="0"/>
      <dgm:spPr/>
    </dgm:pt>
    <dgm:pt modelId="{6C4E08D0-038D-4F93-8735-0700FD0B243F}" type="pres">
      <dgm:prSet presAssocID="{58C74F85-AAB9-4ECD-93C5-3F61AA3D3B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4CBA35-10B8-4B1B-A7E8-8C5FD0232F17}" srcId="{B611E457-2942-4FEA-9E2D-D1653A728036}" destId="{FBCC51CA-13CC-47F6-9330-BB9831F7BFDE}" srcOrd="0" destOrd="0" parTransId="{2F0AD866-F8C3-488B-A15B-8CE67F5421CB}" sibTransId="{30D34D95-15A5-4D3D-AF27-BEB379FCF309}"/>
    <dgm:cxn modelId="{71719B88-DA53-45D5-AA54-9471A62934FF}" type="presOf" srcId="{58C74F85-AAB9-4ECD-93C5-3F61AA3D3B45}" destId="{6C4E08D0-038D-4F93-8735-0700FD0B243F}" srcOrd="0" destOrd="0" presId="urn:microsoft.com/office/officeart/2005/8/layout/vList2"/>
    <dgm:cxn modelId="{D134CB8F-3FC0-4A7A-801D-305E26CB04AC}" srcId="{B611E457-2942-4FEA-9E2D-D1653A728036}" destId="{58C74F85-AAB9-4ECD-93C5-3F61AA3D3B45}" srcOrd="2" destOrd="0" parTransId="{D054F52B-8A28-4C95-AB3D-27792300BB3D}" sibTransId="{8B647C3D-A725-4D2D-BB22-7E12DFC060FF}"/>
    <dgm:cxn modelId="{C83445BC-E644-456A-A9B0-81E1A2911FF0}" type="presOf" srcId="{FBCC51CA-13CC-47F6-9330-BB9831F7BFDE}" destId="{D94050A2-460A-4BC2-858A-E2CFF7E5304A}" srcOrd="0" destOrd="0" presId="urn:microsoft.com/office/officeart/2005/8/layout/vList2"/>
    <dgm:cxn modelId="{F4CC37BD-9CB0-49BA-8587-E65AB51F20A8}" srcId="{B611E457-2942-4FEA-9E2D-D1653A728036}" destId="{A5E3471C-49F9-4356-BC7C-11F386F1840C}" srcOrd="1" destOrd="0" parTransId="{30D2DD71-B11C-4053-A85C-FF0F5FEFD2F8}" sibTransId="{66348389-099E-4CD4-A663-E84A3AD2FD02}"/>
    <dgm:cxn modelId="{C66562DD-A3FF-4D5C-B248-585E74D40C49}" type="presOf" srcId="{B611E457-2942-4FEA-9E2D-D1653A728036}" destId="{35F4C004-5C7D-46DC-9C98-50C48A146150}" srcOrd="0" destOrd="0" presId="urn:microsoft.com/office/officeart/2005/8/layout/vList2"/>
    <dgm:cxn modelId="{52C86DEB-3742-4022-BBD4-DE39F4C83352}" type="presOf" srcId="{A5E3471C-49F9-4356-BC7C-11F386F1840C}" destId="{778BB18F-B2BC-49FA-AB7B-DD69DA11CE3A}" srcOrd="0" destOrd="0" presId="urn:microsoft.com/office/officeart/2005/8/layout/vList2"/>
    <dgm:cxn modelId="{BDFC6A7D-D143-48B8-B056-074F0E6CD4BA}" type="presParOf" srcId="{35F4C004-5C7D-46DC-9C98-50C48A146150}" destId="{D94050A2-460A-4BC2-858A-E2CFF7E5304A}" srcOrd="0" destOrd="0" presId="urn:microsoft.com/office/officeart/2005/8/layout/vList2"/>
    <dgm:cxn modelId="{9792ACFA-C3E5-4120-82FA-75067375D2FA}" type="presParOf" srcId="{35F4C004-5C7D-46DC-9C98-50C48A146150}" destId="{ECAC0CAF-7FAA-4CD2-8E81-C5485C51B6C3}" srcOrd="1" destOrd="0" presId="urn:microsoft.com/office/officeart/2005/8/layout/vList2"/>
    <dgm:cxn modelId="{F96588F8-E476-4143-8A57-6660331DC148}" type="presParOf" srcId="{35F4C004-5C7D-46DC-9C98-50C48A146150}" destId="{778BB18F-B2BC-49FA-AB7B-DD69DA11CE3A}" srcOrd="2" destOrd="0" presId="urn:microsoft.com/office/officeart/2005/8/layout/vList2"/>
    <dgm:cxn modelId="{536AE1DA-5615-4AC9-A989-6E962288C546}" type="presParOf" srcId="{35F4C004-5C7D-46DC-9C98-50C48A146150}" destId="{D57B6B64-AA7C-486C-BB07-BC87E950CF00}" srcOrd="3" destOrd="0" presId="urn:microsoft.com/office/officeart/2005/8/layout/vList2"/>
    <dgm:cxn modelId="{E65BBCCE-51E0-43BC-97EE-60E627E5A6BC}" type="presParOf" srcId="{35F4C004-5C7D-46DC-9C98-50C48A146150}" destId="{6C4E08D0-038D-4F93-8735-0700FD0B24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DFA4E0-88CE-402A-9063-7500AE89D96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E724A98-6F72-4D3D-BCF2-028A1AE35381}">
      <dgm:prSet custT="1"/>
      <dgm:spPr/>
      <dgm:t>
        <a:bodyPr/>
        <a:lstStyle/>
        <a:p>
          <a:r>
            <a:rPr lang="es-PE" sz="2000" b="1" i="0" baseline="0" dirty="0"/>
            <a:t>5. </a:t>
          </a:r>
          <a:r>
            <a:rPr lang="es-PE" sz="2000" b="1" i="1" baseline="0" dirty="0"/>
            <a:t>La conclusión llega </a:t>
          </a:r>
          <a:r>
            <a:rPr lang="es-PE" sz="2000" b="1" i="0" baseline="0" dirty="0"/>
            <a:t>cuando Adán y Eva pierden muchas bendiciones y privilegios (Génesis 3:22-24). </a:t>
          </a:r>
          <a:r>
            <a:rPr lang="es-PE" sz="2000" b="0" i="0" baseline="0" dirty="0"/>
            <a:t>El pecado de Adán y Eva inició un terrible </a:t>
          </a:r>
          <a:r>
            <a:rPr lang="es-PE" sz="2000" b="0" i="1" baseline="0" dirty="0"/>
            <a:t>conflicto </a:t>
          </a:r>
          <a:r>
            <a:rPr lang="es-PE" sz="2000" b="0" i="0" baseline="0" dirty="0"/>
            <a:t>entre los seres humanos y su Creador. </a:t>
          </a:r>
          <a:endParaRPr lang="en-US" sz="2000" dirty="0"/>
        </a:p>
      </dgm:t>
    </dgm:pt>
    <dgm:pt modelId="{FB5C1D5F-7964-4FED-AD15-0006116E3E8E}" type="parTrans" cxnId="{C0D26D5B-5A97-43C3-85EA-B177BE6859C9}">
      <dgm:prSet/>
      <dgm:spPr/>
      <dgm:t>
        <a:bodyPr/>
        <a:lstStyle/>
        <a:p>
          <a:endParaRPr lang="en-US" sz="2000"/>
        </a:p>
      </dgm:t>
    </dgm:pt>
    <dgm:pt modelId="{8B0C36B3-ED04-4BE3-867F-CFF804888B85}" type="sibTrans" cxnId="{C0D26D5B-5A97-43C3-85EA-B177BE6859C9}">
      <dgm:prSet/>
      <dgm:spPr/>
      <dgm:t>
        <a:bodyPr/>
        <a:lstStyle/>
        <a:p>
          <a:endParaRPr lang="en-US" sz="2000"/>
        </a:p>
      </dgm:t>
    </dgm:pt>
    <dgm:pt modelId="{15E37F4D-5DAD-4017-BB89-4CB87A0C721C}">
      <dgm:prSet custT="1"/>
      <dgm:spPr/>
      <dgm:t>
        <a:bodyPr/>
        <a:lstStyle/>
        <a:p>
          <a:r>
            <a:rPr lang="es-PE" sz="2000" b="0" i="0" baseline="0" dirty="0"/>
            <a:t>Pensemos en lo que perdieron. </a:t>
          </a:r>
        </a:p>
        <a:p>
          <a:r>
            <a:rPr lang="es-PE" sz="2000" b="0" i="0" baseline="0" dirty="0"/>
            <a:t>* El pecado los separó de su Creador y del privilegio de tener comunión con Él en el paraíso. </a:t>
          </a:r>
          <a:endParaRPr lang="en-US" sz="2000" dirty="0"/>
        </a:p>
      </dgm:t>
    </dgm:pt>
    <dgm:pt modelId="{C6D153E5-3E49-472C-B5EA-0FDB21C6441E}" type="parTrans" cxnId="{16F0F712-552E-4158-9E0B-6054A93AF840}">
      <dgm:prSet/>
      <dgm:spPr/>
      <dgm:t>
        <a:bodyPr/>
        <a:lstStyle/>
        <a:p>
          <a:endParaRPr lang="en-US" sz="2000"/>
        </a:p>
      </dgm:t>
    </dgm:pt>
    <dgm:pt modelId="{DF6C419F-8641-4C91-8EC9-A35B5A625771}" type="sibTrans" cxnId="{16F0F712-552E-4158-9E0B-6054A93AF840}">
      <dgm:prSet/>
      <dgm:spPr/>
      <dgm:t>
        <a:bodyPr/>
        <a:lstStyle/>
        <a:p>
          <a:endParaRPr lang="en-US" sz="2000"/>
        </a:p>
      </dgm:t>
    </dgm:pt>
    <dgm:pt modelId="{7CEBAEB0-C0EC-4080-A628-F7CD1919591C}">
      <dgm:prSet custT="1"/>
      <dgm:spPr/>
      <dgm:t>
        <a:bodyPr/>
        <a:lstStyle/>
        <a:p>
          <a:r>
            <a:rPr lang="es-PE" sz="2000" b="0" i="0" baseline="0" dirty="0"/>
            <a:t>* El pecado y la muerte se apoderaron de ellos. </a:t>
          </a:r>
        </a:p>
        <a:p>
          <a:r>
            <a:rPr lang="es-PE" sz="2000" b="0" i="0" baseline="0" dirty="0"/>
            <a:t>* Satanás les robó el derecho de gobernar y, en cambio, los convirtió en sus esclavos. </a:t>
          </a:r>
          <a:endParaRPr lang="en-US" sz="2000" dirty="0"/>
        </a:p>
      </dgm:t>
    </dgm:pt>
    <dgm:pt modelId="{4699265F-189B-4ADF-B73E-F334122C6A03}" type="parTrans" cxnId="{A17AE0C1-A420-4329-BFBF-35CCF1DF3AA3}">
      <dgm:prSet/>
      <dgm:spPr/>
      <dgm:t>
        <a:bodyPr/>
        <a:lstStyle/>
        <a:p>
          <a:endParaRPr lang="en-US" sz="2000"/>
        </a:p>
      </dgm:t>
    </dgm:pt>
    <dgm:pt modelId="{9E619D94-E64C-4891-B666-44C2B4C0606C}" type="sibTrans" cxnId="{A17AE0C1-A420-4329-BFBF-35CCF1DF3AA3}">
      <dgm:prSet/>
      <dgm:spPr/>
      <dgm:t>
        <a:bodyPr/>
        <a:lstStyle/>
        <a:p>
          <a:endParaRPr lang="en-US" sz="2000"/>
        </a:p>
      </dgm:t>
    </dgm:pt>
    <dgm:pt modelId="{38CDC7CE-879A-4E10-B5E3-1E0C5C2CA71F}">
      <dgm:prSet custT="1"/>
      <dgm:spPr/>
      <dgm:t>
        <a:bodyPr/>
        <a:lstStyle/>
        <a:p>
          <a:r>
            <a:rPr lang="es-PE" sz="2000" b="1" i="0" baseline="0"/>
            <a:t>El pecado destrozó la imagen del Creador en ellos. Cambiaron la gloriosa imagen de Dios por la vergüenza de la desobediencia.</a:t>
          </a:r>
          <a:endParaRPr lang="en-US" sz="2000"/>
        </a:p>
      </dgm:t>
    </dgm:pt>
    <dgm:pt modelId="{7D609EC1-0366-4E98-8D2A-BE1435427927}" type="parTrans" cxnId="{0875DC44-5939-45A5-829A-D06D7B0F42EB}">
      <dgm:prSet/>
      <dgm:spPr/>
      <dgm:t>
        <a:bodyPr/>
        <a:lstStyle/>
        <a:p>
          <a:endParaRPr lang="en-US" sz="2000"/>
        </a:p>
      </dgm:t>
    </dgm:pt>
    <dgm:pt modelId="{21F583C2-B11D-4C81-8841-CD15C1812638}" type="sibTrans" cxnId="{0875DC44-5939-45A5-829A-D06D7B0F42EB}">
      <dgm:prSet/>
      <dgm:spPr/>
      <dgm:t>
        <a:bodyPr/>
        <a:lstStyle/>
        <a:p>
          <a:endParaRPr lang="en-US" sz="2000"/>
        </a:p>
      </dgm:t>
    </dgm:pt>
    <dgm:pt modelId="{E23E8CF2-BBB3-4167-9B53-45E94C9681AF}" type="pres">
      <dgm:prSet presAssocID="{3DDFA4E0-88CE-402A-9063-7500AE89D965}" presName="linear" presStyleCnt="0">
        <dgm:presLayoutVars>
          <dgm:animLvl val="lvl"/>
          <dgm:resizeHandles val="exact"/>
        </dgm:presLayoutVars>
      </dgm:prSet>
      <dgm:spPr/>
    </dgm:pt>
    <dgm:pt modelId="{D7B93ABD-F26E-4162-A6FF-B0655ED63848}" type="pres">
      <dgm:prSet presAssocID="{7E724A98-6F72-4D3D-BCF2-028A1AE353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7F5655-0352-45CE-9554-4A6EC691D092}" type="pres">
      <dgm:prSet presAssocID="{8B0C36B3-ED04-4BE3-867F-CFF804888B85}" presName="spacer" presStyleCnt="0"/>
      <dgm:spPr/>
    </dgm:pt>
    <dgm:pt modelId="{5EC7788A-D5C2-402E-A38A-A0A3A2AF38D9}" type="pres">
      <dgm:prSet presAssocID="{15E37F4D-5DAD-4017-BB89-4CB87A0C72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A7B7648-1FE0-445C-821B-A2BC94E79D4B}" type="pres">
      <dgm:prSet presAssocID="{DF6C419F-8641-4C91-8EC9-A35B5A625771}" presName="spacer" presStyleCnt="0"/>
      <dgm:spPr/>
    </dgm:pt>
    <dgm:pt modelId="{DCFCB459-D8F3-4E23-886D-9998D30DEAF6}" type="pres">
      <dgm:prSet presAssocID="{7CEBAEB0-C0EC-4080-A628-F7CD191959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D93488-1B66-45C0-A723-A85045381063}" type="pres">
      <dgm:prSet presAssocID="{9E619D94-E64C-4891-B666-44C2B4C0606C}" presName="spacer" presStyleCnt="0"/>
      <dgm:spPr/>
    </dgm:pt>
    <dgm:pt modelId="{DEE53F3A-93BE-4854-B607-A07493453834}" type="pres">
      <dgm:prSet presAssocID="{38CDC7CE-879A-4E10-B5E3-1E0C5C2CA7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F0F712-552E-4158-9E0B-6054A93AF840}" srcId="{3DDFA4E0-88CE-402A-9063-7500AE89D965}" destId="{15E37F4D-5DAD-4017-BB89-4CB87A0C721C}" srcOrd="1" destOrd="0" parTransId="{C6D153E5-3E49-472C-B5EA-0FDB21C6441E}" sibTransId="{DF6C419F-8641-4C91-8EC9-A35B5A625771}"/>
    <dgm:cxn modelId="{E8EA033B-56E7-4EE9-9886-A7403AD28B18}" type="presOf" srcId="{38CDC7CE-879A-4E10-B5E3-1E0C5C2CA71F}" destId="{DEE53F3A-93BE-4854-B607-A07493453834}" srcOrd="0" destOrd="0" presId="urn:microsoft.com/office/officeart/2005/8/layout/vList2"/>
    <dgm:cxn modelId="{C0D26D5B-5A97-43C3-85EA-B177BE6859C9}" srcId="{3DDFA4E0-88CE-402A-9063-7500AE89D965}" destId="{7E724A98-6F72-4D3D-BCF2-028A1AE35381}" srcOrd="0" destOrd="0" parTransId="{FB5C1D5F-7964-4FED-AD15-0006116E3E8E}" sibTransId="{8B0C36B3-ED04-4BE3-867F-CFF804888B85}"/>
    <dgm:cxn modelId="{0875DC44-5939-45A5-829A-D06D7B0F42EB}" srcId="{3DDFA4E0-88CE-402A-9063-7500AE89D965}" destId="{38CDC7CE-879A-4E10-B5E3-1E0C5C2CA71F}" srcOrd="3" destOrd="0" parTransId="{7D609EC1-0366-4E98-8D2A-BE1435427927}" sibTransId="{21F583C2-B11D-4C81-8841-CD15C1812638}"/>
    <dgm:cxn modelId="{0A535371-C93D-4E48-85D3-47ECE82EF97F}" type="presOf" srcId="{7E724A98-6F72-4D3D-BCF2-028A1AE35381}" destId="{D7B93ABD-F26E-4162-A6FF-B0655ED63848}" srcOrd="0" destOrd="0" presId="urn:microsoft.com/office/officeart/2005/8/layout/vList2"/>
    <dgm:cxn modelId="{F387D496-97F4-473C-90D5-E422E7974C93}" type="presOf" srcId="{15E37F4D-5DAD-4017-BB89-4CB87A0C721C}" destId="{5EC7788A-D5C2-402E-A38A-A0A3A2AF38D9}" srcOrd="0" destOrd="0" presId="urn:microsoft.com/office/officeart/2005/8/layout/vList2"/>
    <dgm:cxn modelId="{E45047A3-F932-4DC6-824E-8D4116A3BDE0}" type="presOf" srcId="{7CEBAEB0-C0EC-4080-A628-F7CD1919591C}" destId="{DCFCB459-D8F3-4E23-886D-9998D30DEAF6}" srcOrd="0" destOrd="0" presId="urn:microsoft.com/office/officeart/2005/8/layout/vList2"/>
    <dgm:cxn modelId="{1579DFAA-CF2C-4771-AA84-3D63E078453C}" type="presOf" srcId="{3DDFA4E0-88CE-402A-9063-7500AE89D965}" destId="{E23E8CF2-BBB3-4167-9B53-45E94C9681AF}" srcOrd="0" destOrd="0" presId="urn:microsoft.com/office/officeart/2005/8/layout/vList2"/>
    <dgm:cxn modelId="{A17AE0C1-A420-4329-BFBF-35CCF1DF3AA3}" srcId="{3DDFA4E0-88CE-402A-9063-7500AE89D965}" destId="{7CEBAEB0-C0EC-4080-A628-F7CD1919591C}" srcOrd="2" destOrd="0" parTransId="{4699265F-189B-4ADF-B73E-F334122C6A03}" sibTransId="{9E619D94-E64C-4891-B666-44C2B4C0606C}"/>
    <dgm:cxn modelId="{A0EA8DAF-3321-49B3-9043-6AFD6B237BE1}" type="presParOf" srcId="{E23E8CF2-BBB3-4167-9B53-45E94C9681AF}" destId="{D7B93ABD-F26E-4162-A6FF-B0655ED63848}" srcOrd="0" destOrd="0" presId="urn:microsoft.com/office/officeart/2005/8/layout/vList2"/>
    <dgm:cxn modelId="{8309A1D3-0D47-49AA-A2BB-E08F77C3B004}" type="presParOf" srcId="{E23E8CF2-BBB3-4167-9B53-45E94C9681AF}" destId="{E07F5655-0352-45CE-9554-4A6EC691D092}" srcOrd="1" destOrd="0" presId="urn:microsoft.com/office/officeart/2005/8/layout/vList2"/>
    <dgm:cxn modelId="{79A14E9E-7471-40CA-8142-7052C08A34DF}" type="presParOf" srcId="{E23E8CF2-BBB3-4167-9B53-45E94C9681AF}" destId="{5EC7788A-D5C2-402E-A38A-A0A3A2AF38D9}" srcOrd="2" destOrd="0" presId="urn:microsoft.com/office/officeart/2005/8/layout/vList2"/>
    <dgm:cxn modelId="{750ED31D-2732-4BDC-816A-86C56DC6416A}" type="presParOf" srcId="{E23E8CF2-BBB3-4167-9B53-45E94C9681AF}" destId="{6A7B7648-1FE0-445C-821B-A2BC94E79D4B}" srcOrd="3" destOrd="0" presId="urn:microsoft.com/office/officeart/2005/8/layout/vList2"/>
    <dgm:cxn modelId="{E90F5F00-F84F-43C1-BAB2-2C21290B5E19}" type="presParOf" srcId="{E23E8CF2-BBB3-4167-9B53-45E94C9681AF}" destId="{DCFCB459-D8F3-4E23-886D-9998D30DEAF6}" srcOrd="4" destOrd="0" presId="urn:microsoft.com/office/officeart/2005/8/layout/vList2"/>
    <dgm:cxn modelId="{B9D6DD4C-DACB-4FBE-A1B8-8B9BC75D00A3}" type="presParOf" srcId="{E23E8CF2-BBB3-4167-9B53-45E94C9681AF}" destId="{B2D93488-1B66-45C0-A723-A85045381063}" srcOrd="5" destOrd="0" presId="urn:microsoft.com/office/officeart/2005/8/layout/vList2"/>
    <dgm:cxn modelId="{3B8BFF86-BF50-4EFA-B99C-A8D7FA392A90}" type="presParOf" srcId="{E23E8CF2-BBB3-4167-9B53-45E94C9681AF}" destId="{DEE53F3A-93BE-4854-B607-A074934538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085266-FFBD-41A2-ADE8-608299DAD378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0EE03F9-E014-4144-A473-64A8B42F54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1" i="0" baseline="0" dirty="0"/>
            <a:t>Mirando hacia adelante a la gran historia de toda la Biblia. </a:t>
          </a:r>
          <a:r>
            <a:rPr lang="es-PE" sz="2000" b="0" i="0" baseline="0" dirty="0"/>
            <a:t>La historia de la caída de Adán y Eva en el Edén </a:t>
          </a:r>
          <a:r>
            <a:rPr lang="es-PE" sz="2000" b="0" i="1" baseline="0" dirty="0"/>
            <a:t>presenta </a:t>
          </a:r>
          <a:r>
            <a:rPr lang="es-PE" sz="2000" b="0" i="0" baseline="0" dirty="0"/>
            <a:t>cómo Dios creó a los seres humanos a su imagen, y revela el </a:t>
          </a:r>
          <a:r>
            <a:rPr lang="es-PE" sz="2000" b="0" i="1" baseline="0" dirty="0"/>
            <a:t>Conflicto creciente </a:t>
          </a:r>
          <a:r>
            <a:rPr lang="es-PE" sz="2000" b="0" i="0" baseline="0" dirty="0"/>
            <a:t>en la historia bíblica de </a:t>
          </a:r>
          <a:r>
            <a:rPr lang="es-PE" sz="2000" b="0" i="1" baseline="0" dirty="0"/>
            <a:t>Dios como Creador y Salvador. </a:t>
          </a:r>
          <a:endParaRPr lang="en-US" sz="2000" dirty="0"/>
        </a:p>
      </dgm:t>
    </dgm:pt>
    <dgm:pt modelId="{4D3E8398-4633-492E-8537-89729233DA93}" type="parTrans" cxnId="{121272CA-1587-4138-A614-B8D6DC1985DE}">
      <dgm:prSet/>
      <dgm:spPr/>
      <dgm:t>
        <a:bodyPr/>
        <a:lstStyle/>
        <a:p>
          <a:pPr algn="just"/>
          <a:endParaRPr lang="en-US" sz="2000"/>
        </a:p>
      </dgm:t>
    </dgm:pt>
    <dgm:pt modelId="{3A1372D9-0DD7-44EC-8267-80C5D92BB195}" type="sibTrans" cxnId="{121272CA-1587-4138-A614-B8D6DC1985DE}">
      <dgm:prSet/>
      <dgm:spPr/>
      <dgm:t>
        <a:bodyPr/>
        <a:lstStyle/>
        <a:p>
          <a:pPr algn="just"/>
          <a:endParaRPr lang="en-US" sz="2000"/>
        </a:p>
      </dgm:t>
    </dgm:pt>
    <dgm:pt modelId="{DA1927E6-F440-480E-ADC3-CB04DD4CE6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1" i="0" baseline="0" dirty="0"/>
            <a:t>En el resto de la historia de </a:t>
          </a:r>
          <a:r>
            <a:rPr lang="es-PE" sz="2000" b="1" i="1" baseline="0" dirty="0"/>
            <a:t>Dios como Creador y Salvador, </a:t>
          </a:r>
          <a:r>
            <a:rPr lang="es-PE" sz="2000" b="1" i="0" baseline="0" dirty="0"/>
            <a:t>Él busca salvar a su pueblo del pecado, crear de nuevo su imagen en los seres humanos y completar el plan que comenzó en el Edén. </a:t>
          </a:r>
          <a:r>
            <a:rPr lang="es-PE" sz="2000" b="0" i="0" baseline="0" dirty="0"/>
            <a:t>El primer cielo y la primera tierra de Génesis 1–2 son la introducción de la historia bíblica de </a:t>
          </a:r>
          <a:r>
            <a:rPr lang="es-PE" sz="2000" b="0" i="1" baseline="0" dirty="0"/>
            <a:t>Dios como Creador/Salvador, </a:t>
          </a:r>
          <a:r>
            <a:rPr lang="es-PE" sz="2000" b="0" i="0" baseline="0" dirty="0"/>
            <a:t>y el nuevo cielo y la nueva tierra de Apocalipsis 21–22 son la </a:t>
          </a:r>
          <a:r>
            <a:rPr lang="es-PE" sz="2000" b="0" i="1" baseline="0" dirty="0"/>
            <a:t>conclusión. </a:t>
          </a:r>
          <a:endParaRPr lang="en-US" sz="2000" dirty="0"/>
        </a:p>
      </dgm:t>
    </dgm:pt>
    <dgm:pt modelId="{3B2BBC5B-A119-428F-9F16-4478A2170E51}" type="parTrans" cxnId="{3C9F90B0-3F16-414A-BCCC-3B8B435CD47C}">
      <dgm:prSet/>
      <dgm:spPr/>
      <dgm:t>
        <a:bodyPr/>
        <a:lstStyle/>
        <a:p>
          <a:pPr algn="just"/>
          <a:endParaRPr lang="en-US" sz="2000"/>
        </a:p>
      </dgm:t>
    </dgm:pt>
    <dgm:pt modelId="{CF404D76-19AC-41AC-B759-921DF6B92CB9}" type="sibTrans" cxnId="{3C9F90B0-3F16-414A-BCCC-3B8B435CD47C}">
      <dgm:prSet/>
      <dgm:spPr/>
      <dgm:t>
        <a:bodyPr/>
        <a:lstStyle/>
        <a:p>
          <a:pPr algn="just"/>
          <a:endParaRPr lang="en-US" sz="2000"/>
        </a:p>
      </dgm:t>
    </dgm:pt>
    <dgm:pt modelId="{D3597919-0544-49BB-ACCB-54E65A6244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dirty="0"/>
            <a:t>E</a:t>
          </a:r>
          <a:r>
            <a:rPr lang="es-PE" sz="2000" b="0" i="0" baseline="0" dirty="0"/>
            <a:t>l </a:t>
          </a:r>
          <a:r>
            <a:rPr lang="es-PE" sz="2000" b="1" i="0" baseline="0" dirty="0"/>
            <a:t>tema principal de esta historia </a:t>
          </a:r>
          <a:r>
            <a:rPr lang="es-PE" sz="2000" b="0" i="0" baseline="0" dirty="0"/>
            <a:t>es que Dios nos crea de nuevo a su imagen y </a:t>
          </a:r>
          <a:r>
            <a:rPr lang="es-PE" sz="2000" b="1" i="0" baseline="0" dirty="0"/>
            <a:t>nos transforma para </a:t>
          </a:r>
          <a:r>
            <a:rPr lang="es-PE" sz="2000" b="0" i="0" baseline="0" dirty="0"/>
            <a:t>que seamos como Él para que podamos vivir, adorar y tener comunión con Él para siempre en un nivel superior al del Edén.</a:t>
          </a:r>
          <a:endParaRPr lang="en-US" sz="2000" dirty="0"/>
        </a:p>
      </dgm:t>
    </dgm:pt>
    <dgm:pt modelId="{5233FDBB-4F0F-4479-8B13-A34F75F368EB}" type="parTrans" cxnId="{B9A3E8B8-FC48-45FF-81B0-3453149C58D2}">
      <dgm:prSet/>
      <dgm:spPr/>
      <dgm:t>
        <a:bodyPr/>
        <a:lstStyle/>
        <a:p>
          <a:pPr algn="just"/>
          <a:endParaRPr lang="en-US" sz="2000"/>
        </a:p>
      </dgm:t>
    </dgm:pt>
    <dgm:pt modelId="{5C1CCE2A-F8CF-42D7-8CD8-2869F6F76061}" type="sibTrans" cxnId="{B9A3E8B8-FC48-45FF-81B0-3453149C58D2}">
      <dgm:prSet/>
      <dgm:spPr/>
      <dgm:t>
        <a:bodyPr/>
        <a:lstStyle/>
        <a:p>
          <a:pPr algn="just"/>
          <a:endParaRPr lang="en-US" sz="2000"/>
        </a:p>
      </dgm:t>
    </dgm:pt>
    <dgm:pt modelId="{3B0BCA89-FD17-42C1-B654-1DBB3CB33A6C}" type="pres">
      <dgm:prSet presAssocID="{D1085266-FFBD-41A2-ADE8-608299DAD378}" presName="root" presStyleCnt="0">
        <dgm:presLayoutVars>
          <dgm:dir/>
          <dgm:resizeHandles val="exact"/>
        </dgm:presLayoutVars>
      </dgm:prSet>
      <dgm:spPr/>
    </dgm:pt>
    <dgm:pt modelId="{1E7CC570-AFCD-458E-99CF-CA71FDE389CC}" type="pres">
      <dgm:prSet presAssocID="{A0EE03F9-E014-4144-A473-64A8B42F5438}" presName="compNode" presStyleCnt="0"/>
      <dgm:spPr/>
    </dgm:pt>
    <dgm:pt modelId="{D795AA49-1491-46D2-821A-3D1DDBB9160B}" type="pres">
      <dgm:prSet presAssocID="{A0EE03F9-E014-4144-A473-64A8B42F5438}" presName="bgRect" presStyleLbl="bgShp" presStyleIdx="0" presStyleCnt="3"/>
      <dgm:spPr>
        <a:solidFill>
          <a:schemeClr val="bg1"/>
        </a:solidFill>
      </dgm:spPr>
    </dgm:pt>
    <dgm:pt modelId="{A1FF2594-F3B6-4C92-A9D2-A0735B5BA70D}" type="pres">
      <dgm:prSet presAssocID="{A0EE03F9-E014-4144-A473-64A8B42F54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FA441B9-412C-4087-8DCF-3C6BF31847B0}" type="pres">
      <dgm:prSet presAssocID="{A0EE03F9-E014-4144-A473-64A8B42F5438}" presName="spaceRect" presStyleCnt="0"/>
      <dgm:spPr/>
    </dgm:pt>
    <dgm:pt modelId="{B12BB308-3621-4DD9-A02D-A0F50D101E78}" type="pres">
      <dgm:prSet presAssocID="{A0EE03F9-E014-4144-A473-64A8B42F5438}" presName="parTx" presStyleLbl="revTx" presStyleIdx="0" presStyleCnt="3" custScaleX="102919">
        <dgm:presLayoutVars>
          <dgm:chMax val="0"/>
          <dgm:chPref val="0"/>
        </dgm:presLayoutVars>
      </dgm:prSet>
      <dgm:spPr/>
    </dgm:pt>
    <dgm:pt modelId="{EB29E61F-06A3-44F5-8856-44EC0A5EF36A}" type="pres">
      <dgm:prSet presAssocID="{3A1372D9-0DD7-44EC-8267-80C5D92BB195}" presName="sibTrans" presStyleCnt="0"/>
      <dgm:spPr/>
    </dgm:pt>
    <dgm:pt modelId="{F000349E-E3A5-42F3-ADB2-CCB30778D86E}" type="pres">
      <dgm:prSet presAssocID="{DA1927E6-F440-480E-ADC3-CB04DD4CE64A}" presName="compNode" presStyleCnt="0"/>
      <dgm:spPr/>
    </dgm:pt>
    <dgm:pt modelId="{79846CE2-74A9-40AA-B904-30D7D0532AB3}" type="pres">
      <dgm:prSet presAssocID="{DA1927E6-F440-480E-ADC3-CB04DD4CE64A}" presName="bgRect" presStyleLbl="bgShp" presStyleIdx="1" presStyleCnt="3"/>
      <dgm:spPr>
        <a:solidFill>
          <a:schemeClr val="bg1"/>
        </a:solidFill>
      </dgm:spPr>
    </dgm:pt>
    <dgm:pt modelId="{DEEBEF9A-C0D8-40A2-AC2F-B73576C24AF8}" type="pres">
      <dgm:prSet presAssocID="{DA1927E6-F440-480E-ADC3-CB04DD4CE6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illas"/>
        </a:ext>
      </dgm:extLst>
    </dgm:pt>
    <dgm:pt modelId="{4301D1E7-B9F0-4EF6-A9D7-3FD65FFE903D}" type="pres">
      <dgm:prSet presAssocID="{DA1927E6-F440-480E-ADC3-CB04DD4CE64A}" presName="spaceRect" presStyleCnt="0"/>
      <dgm:spPr/>
    </dgm:pt>
    <dgm:pt modelId="{B5239739-910F-47DF-875C-E3325BAF8D9E}" type="pres">
      <dgm:prSet presAssocID="{DA1927E6-F440-480E-ADC3-CB04DD4CE64A}" presName="parTx" presStyleLbl="revTx" presStyleIdx="1" presStyleCnt="3" custScaleX="105249">
        <dgm:presLayoutVars>
          <dgm:chMax val="0"/>
          <dgm:chPref val="0"/>
        </dgm:presLayoutVars>
      </dgm:prSet>
      <dgm:spPr/>
    </dgm:pt>
    <dgm:pt modelId="{8E81965D-B697-480E-BBE3-683D9F3E45AC}" type="pres">
      <dgm:prSet presAssocID="{CF404D76-19AC-41AC-B759-921DF6B92CB9}" presName="sibTrans" presStyleCnt="0"/>
      <dgm:spPr/>
    </dgm:pt>
    <dgm:pt modelId="{059A5D71-036F-4CE0-95EF-229F2BCA6CC7}" type="pres">
      <dgm:prSet presAssocID="{D3597919-0544-49BB-ACCB-54E65A62446F}" presName="compNode" presStyleCnt="0"/>
      <dgm:spPr/>
    </dgm:pt>
    <dgm:pt modelId="{E7707482-114E-4093-B25E-A362E7B9F1C3}" type="pres">
      <dgm:prSet presAssocID="{D3597919-0544-49BB-ACCB-54E65A62446F}" presName="bgRect" presStyleLbl="bgShp" presStyleIdx="2" presStyleCnt="3"/>
      <dgm:spPr>
        <a:solidFill>
          <a:schemeClr val="bg1"/>
        </a:solidFill>
      </dgm:spPr>
    </dgm:pt>
    <dgm:pt modelId="{CEF9B37A-66D4-461D-9A43-D5E655B81551}" type="pres">
      <dgm:prSet presAssocID="{D3597919-0544-49BB-ACCB-54E65A6244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89506C6B-673C-4355-A274-CF733CBC0057}" type="pres">
      <dgm:prSet presAssocID="{D3597919-0544-49BB-ACCB-54E65A62446F}" presName="spaceRect" presStyleCnt="0"/>
      <dgm:spPr/>
    </dgm:pt>
    <dgm:pt modelId="{C48340C3-9862-4DD3-8BFF-968DFF5642F9}" type="pres">
      <dgm:prSet presAssocID="{D3597919-0544-49BB-ACCB-54E65A62446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590D25-C564-419C-938F-43FCCBA49309}" type="presOf" srcId="{DA1927E6-F440-480E-ADC3-CB04DD4CE64A}" destId="{B5239739-910F-47DF-875C-E3325BAF8D9E}" srcOrd="0" destOrd="0" presId="urn:microsoft.com/office/officeart/2018/2/layout/IconVerticalSolidList"/>
    <dgm:cxn modelId="{CE96354F-85FA-49C7-BD3C-0F4698B4C18C}" type="presOf" srcId="{D3597919-0544-49BB-ACCB-54E65A62446F}" destId="{C48340C3-9862-4DD3-8BFF-968DFF5642F9}" srcOrd="0" destOrd="0" presId="urn:microsoft.com/office/officeart/2018/2/layout/IconVerticalSolidList"/>
    <dgm:cxn modelId="{385AA480-710C-4FFB-A927-1D90EF8090C6}" type="presOf" srcId="{A0EE03F9-E014-4144-A473-64A8B42F5438}" destId="{B12BB308-3621-4DD9-A02D-A0F50D101E78}" srcOrd="0" destOrd="0" presId="urn:microsoft.com/office/officeart/2018/2/layout/IconVerticalSolidList"/>
    <dgm:cxn modelId="{3C9F90B0-3F16-414A-BCCC-3B8B435CD47C}" srcId="{D1085266-FFBD-41A2-ADE8-608299DAD378}" destId="{DA1927E6-F440-480E-ADC3-CB04DD4CE64A}" srcOrd="1" destOrd="0" parTransId="{3B2BBC5B-A119-428F-9F16-4478A2170E51}" sibTransId="{CF404D76-19AC-41AC-B759-921DF6B92CB9}"/>
    <dgm:cxn modelId="{B9A3E8B8-FC48-45FF-81B0-3453149C58D2}" srcId="{D1085266-FFBD-41A2-ADE8-608299DAD378}" destId="{D3597919-0544-49BB-ACCB-54E65A62446F}" srcOrd="2" destOrd="0" parTransId="{5233FDBB-4F0F-4479-8B13-A34F75F368EB}" sibTransId="{5C1CCE2A-F8CF-42D7-8CD8-2869F6F76061}"/>
    <dgm:cxn modelId="{FE2AC3BE-506E-46BA-A8F1-91276A505D8C}" type="presOf" srcId="{D1085266-FFBD-41A2-ADE8-608299DAD378}" destId="{3B0BCA89-FD17-42C1-B654-1DBB3CB33A6C}" srcOrd="0" destOrd="0" presId="urn:microsoft.com/office/officeart/2018/2/layout/IconVerticalSolidList"/>
    <dgm:cxn modelId="{121272CA-1587-4138-A614-B8D6DC1985DE}" srcId="{D1085266-FFBD-41A2-ADE8-608299DAD378}" destId="{A0EE03F9-E014-4144-A473-64A8B42F5438}" srcOrd="0" destOrd="0" parTransId="{4D3E8398-4633-492E-8537-89729233DA93}" sibTransId="{3A1372D9-0DD7-44EC-8267-80C5D92BB195}"/>
    <dgm:cxn modelId="{D2D7EC59-F423-4579-94D1-E95DAC730B94}" type="presParOf" srcId="{3B0BCA89-FD17-42C1-B654-1DBB3CB33A6C}" destId="{1E7CC570-AFCD-458E-99CF-CA71FDE389CC}" srcOrd="0" destOrd="0" presId="urn:microsoft.com/office/officeart/2018/2/layout/IconVerticalSolidList"/>
    <dgm:cxn modelId="{91D4EC11-CC46-4D81-8EB6-C6F23D95E480}" type="presParOf" srcId="{1E7CC570-AFCD-458E-99CF-CA71FDE389CC}" destId="{D795AA49-1491-46D2-821A-3D1DDBB9160B}" srcOrd="0" destOrd="0" presId="urn:microsoft.com/office/officeart/2018/2/layout/IconVerticalSolidList"/>
    <dgm:cxn modelId="{C6F6C662-ED81-4991-8EF6-FD300CFBAA2A}" type="presParOf" srcId="{1E7CC570-AFCD-458E-99CF-CA71FDE389CC}" destId="{A1FF2594-F3B6-4C92-A9D2-A0735B5BA70D}" srcOrd="1" destOrd="0" presId="urn:microsoft.com/office/officeart/2018/2/layout/IconVerticalSolidList"/>
    <dgm:cxn modelId="{C4FF2120-6503-4702-986D-A15DBBF1D8AB}" type="presParOf" srcId="{1E7CC570-AFCD-458E-99CF-CA71FDE389CC}" destId="{5FA441B9-412C-4087-8DCF-3C6BF31847B0}" srcOrd="2" destOrd="0" presId="urn:microsoft.com/office/officeart/2018/2/layout/IconVerticalSolidList"/>
    <dgm:cxn modelId="{1402FFB2-4830-42D9-9B65-311888F88805}" type="presParOf" srcId="{1E7CC570-AFCD-458E-99CF-CA71FDE389CC}" destId="{B12BB308-3621-4DD9-A02D-A0F50D101E78}" srcOrd="3" destOrd="0" presId="urn:microsoft.com/office/officeart/2018/2/layout/IconVerticalSolidList"/>
    <dgm:cxn modelId="{A5A11E0A-9E53-4D3C-B8EF-26E9D5EC5685}" type="presParOf" srcId="{3B0BCA89-FD17-42C1-B654-1DBB3CB33A6C}" destId="{EB29E61F-06A3-44F5-8856-44EC0A5EF36A}" srcOrd="1" destOrd="0" presId="urn:microsoft.com/office/officeart/2018/2/layout/IconVerticalSolidList"/>
    <dgm:cxn modelId="{9C3CF248-63D7-4504-96B7-CD7BCA1341A0}" type="presParOf" srcId="{3B0BCA89-FD17-42C1-B654-1DBB3CB33A6C}" destId="{F000349E-E3A5-42F3-ADB2-CCB30778D86E}" srcOrd="2" destOrd="0" presId="urn:microsoft.com/office/officeart/2018/2/layout/IconVerticalSolidList"/>
    <dgm:cxn modelId="{5AA9D3CD-59FC-4C9E-A394-15E8B7D1558B}" type="presParOf" srcId="{F000349E-E3A5-42F3-ADB2-CCB30778D86E}" destId="{79846CE2-74A9-40AA-B904-30D7D0532AB3}" srcOrd="0" destOrd="0" presId="urn:microsoft.com/office/officeart/2018/2/layout/IconVerticalSolidList"/>
    <dgm:cxn modelId="{8E4B98DB-E0B7-4145-AA27-A6115532F7F7}" type="presParOf" srcId="{F000349E-E3A5-42F3-ADB2-CCB30778D86E}" destId="{DEEBEF9A-C0D8-40A2-AC2F-B73576C24AF8}" srcOrd="1" destOrd="0" presId="urn:microsoft.com/office/officeart/2018/2/layout/IconVerticalSolidList"/>
    <dgm:cxn modelId="{05169C72-34D9-4949-A822-73FDD7C30953}" type="presParOf" srcId="{F000349E-E3A5-42F3-ADB2-CCB30778D86E}" destId="{4301D1E7-B9F0-4EF6-A9D7-3FD65FFE903D}" srcOrd="2" destOrd="0" presId="urn:microsoft.com/office/officeart/2018/2/layout/IconVerticalSolidList"/>
    <dgm:cxn modelId="{DC74F4FE-A728-4E6B-B82E-69004C3EB383}" type="presParOf" srcId="{F000349E-E3A5-42F3-ADB2-CCB30778D86E}" destId="{B5239739-910F-47DF-875C-E3325BAF8D9E}" srcOrd="3" destOrd="0" presId="urn:microsoft.com/office/officeart/2018/2/layout/IconVerticalSolidList"/>
    <dgm:cxn modelId="{BCCE3857-6895-42AE-AF44-D4600222E8BD}" type="presParOf" srcId="{3B0BCA89-FD17-42C1-B654-1DBB3CB33A6C}" destId="{8E81965D-B697-480E-BBE3-683D9F3E45AC}" srcOrd="3" destOrd="0" presId="urn:microsoft.com/office/officeart/2018/2/layout/IconVerticalSolidList"/>
    <dgm:cxn modelId="{234222A0-D885-45C1-A1AF-0B98A8A7D6A6}" type="presParOf" srcId="{3B0BCA89-FD17-42C1-B654-1DBB3CB33A6C}" destId="{059A5D71-036F-4CE0-95EF-229F2BCA6CC7}" srcOrd="4" destOrd="0" presId="urn:microsoft.com/office/officeart/2018/2/layout/IconVerticalSolidList"/>
    <dgm:cxn modelId="{88660DD8-86DD-4E05-9030-9E8B6EFD2B6C}" type="presParOf" srcId="{059A5D71-036F-4CE0-95EF-229F2BCA6CC7}" destId="{E7707482-114E-4093-B25E-A362E7B9F1C3}" srcOrd="0" destOrd="0" presId="urn:microsoft.com/office/officeart/2018/2/layout/IconVerticalSolidList"/>
    <dgm:cxn modelId="{EDA12127-3FF3-4DBC-ADF7-889CF1D913D2}" type="presParOf" srcId="{059A5D71-036F-4CE0-95EF-229F2BCA6CC7}" destId="{CEF9B37A-66D4-461D-9A43-D5E655B81551}" srcOrd="1" destOrd="0" presId="urn:microsoft.com/office/officeart/2018/2/layout/IconVerticalSolidList"/>
    <dgm:cxn modelId="{AB83C7AB-5F19-4F34-95EF-46315925F07A}" type="presParOf" srcId="{059A5D71-036F-4CE0-95EF-229F2BCA6CC7}" destId="{89506C6B-673C-4355-A274-CF733CBC0057}" srcOrd="2" destOrd="0" presId="urn:microsoft.com/office/officeart/2018/2/layout/IconVerticalSolidList"/>
    <dgm:cxn modelId="{98343135-F6FF-4415-922D-3075C02CEE36}" type="presParOf" srcId="{059A5D71-036F-4CE0-95EF-229F2BCA6CC7}" destId="{C48340C3-9862-4DD3-8BFF-968DFF5642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CF3BCD-EB60-49BB-B5CF-79E8F81778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6924F-9816-4502-BB5C-FDA6F46A2784}">
      <dgm:prSet custT="1"/>
      <dgm:spPr/>
      <dgm:t>
        <a:bodyPr/>
        <a:lstStyle/>
        <a:p>
          <a:r>
            <a:rPr lang="es-PE" sz="2400" b="0" i="0" baseline="0" dirty="0"/>
            <a:t>La salvación es el rescate que Dios pagó para librarnos de la culpa y las garras del pecado, y transformarnos a su imagen para vivir con Él para siempre. </a:t>
          </a:r>
          <a:endParaRPr lang="en-US" sz="2400" dirty="0"/>
        </a:p>
      </dgm:t>
    </dgm:pt>
    <dgm:pt modelId="{D047B40A-531A-459E-9CEE-C92B31E410C0}" type="parTrans" cxnId="{F8C3504E-FC2B-43FC-A882-EB74E880F902}">
      <dgm:prSet/>
      <dgm:spPr/>
      <dgm:t>
        <a:bodyPr/>
        <a:lstStyle/>
        <a:p>
          <a:endParaRPr lang="en-US"/>
        </a:p>
      </dgm:t>
    </dgm:pt>
    <dgm:pt modelId="{96907373-791B-4374-9D4A-DA4176664882}" type="sibTrans" cxnId="{F8C3504E-FC2B-43FC-A882-EB74E880F902}">
      <dgm:prSet/>
      <dgm:spPr/>
      <dgm:t>
        <a:bodyPr/>
        <a:lstStyle/>
        <a:p>
          <a:endParaRPr lang="en-US"/>
        </a:p>
      </dgm:t>
    </dgm:pt>
    <dgm:pt modelId="{8F11504A-4F1C-4C7D-BE52-57B57DE5CF05}">
      <dgm:prSet custT="1"/>
      <dgm:spPr/>
      <dgm:t>
        <a:bodyPr/>
        <a:lstStyle/>
        <a:p>
          <a:r>
            <a:rPr lang="es-PE" sz="2400" b="0" i="0" baseline="0"/>
            <a:t>La salvación que Dios provee es un proceso, con un principio, un medio y una finalización. </a:t>
          </a:r>
          <a:endParaRPr lang="en-US" sz="2400"/>
        </a:p>
      </dgm:t>
    </dgm:pt>
    <dgm:pt modelId="{B48CB527-F19D-4F0F-99B1-2D964BFEA6C6}" type="parTrans" cxnId="{3584C27C-5CB2-4CF9-88BD-91BE60EA6085}">
      <dgm:prSet/>
      <dgm:spPr/>
      <dgm:t>
        <a:bodyPr/>
        <a:lstStyle/>
        <a:p>
          <a:endParaRPr lang="en-US"/>
        </a:p>
      </dgm:t>
    </dgm:pt>
    <dgm:pt modelId="{9BEE8A9C-2C7C-4938-9527-A6E312755860}" type="sibTrans" cxnId="{3584C27C-5CB2-4CF9-88BD-91BE60EA6085}">
      <dgm:prSet/>
      <dgm:spPr/>
      <dgm:t>
        <a:bodyPr/>
        <a:lstStyle/>
        <a:p>
          <a:endParaRPr lang="en-US"/>
        </a:p>
      </dgm:t>
    </dgm:pt>
    <dgm:pt modelId="{BEA155F5-B4C6-46CE-A419-5A6E25FFF97C}">
      <dgm:prSet custT="1"/>
      <dgm:spPr/>
      <dgm:t>
        <a:bodyPr/>
        <a:lstStyle/>
        <a:p>
          <a:r>
            <a:rPr lang="es-PE" sz="2400" b="0" i="0" baseline="0" dirty="0"/>
            <a:t>La salvación comienza cuando Dios nos rescata del pecado y de la muerte espiritual en el nuevo nacimiento en su familia. </a:t>
          </a:r>
          <a:endParaRPr lang="en-US" sz="2400" dirty="0"/>
        </a:p>
      </dgm:t>
    </dgm:pt>
    <dgm:pt modelId="{E647DE0A-1814-4C1B-BACB-FF3314F167A7}" type="parTrans" cxnId="{E807DA7E-EA34-4E4D-BD55-65FC1AC4B802}">
      <dgm:prSet/>
      <dgm:spPr/>
      <dgm:t>
        <a:bodyPr/>
        <a:lstStyle/>
        <a:p>
          <a:endParaRPr lang="en-US"/>
        </a:p>
      </dgm:t>
    </dgm:pt>
    <dgm:pt modelId="{EE3B88AF-A574-4F65-B5CD-84909F0FB6BF}" type="sibTrans" cxnId="{E807DA7E-EA34-4E4D-BD55-65FC1AC4B802}">
      <dgm:prSet/>
      <dgm:spPr/>
      <dgm:t>
        <a:bodyPr/>
        <a:lstStyle/>
        <a:p>
          <a:endParaRPr lang="en-US"/>
        </a:p>
      </dgm:t>
    </dgm:pt>
    <dgm:pt modelId="{C41A5ABF-7B7D-4044-99BA-5FC997777AF8}" type="pres">
      <dgm:prSet presAssocID="{81CF3BCD-EB60-49BB-B5CF-79E8F81778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1C7B9E-4B45-40A2-9AD8-9DA1872F56FD}" type="pres">
      <dgm:prSet presAssocID="{9F76924F-9816-4502-BB5C-FDA6F46A2784}" presName="hierRoot1" presStyleCnt="0"/>
      <dgm:spPr/>
    </dgm:pt>
    <dgm:pt modelId="{1C68ADE4-B207-4BEE-9FAF-393D6020A2B5}" type="pres">
      <dgm:prSet presAssocID="{9F76924F-9816-4502-BB5C-FDA6F46A2784}" presName="composite" presStyleCnt="0"/>
      <dgm:spPr/>
    </dgm:pt>
    <dgm:pt modelId="{3646B2CA-C735-4A16-8F58-B33F8F0C120B}" type="pres">
      <dgm:prSet presAssocID="{9F76924F-9816-4502-BB5C-FDA6F46A2784}" presName="background" presStyleLbl="node0" presStyleIdx="0" presStyleCnt="3"/>
      <dgm:spPr/>
    </dgm:pt>
    <dgm:pt modelId="{3A107612-3D5D-4031-B326-B59A5C52D160}" type="pres">
      <dgm:prSet presAssocID="{9F76924F-9816-4502-BB5C-FDA6F46A2784}" presName="text" presStyleLbl="fgAcc0" presStyleIdx="0" presStyleCnt="3" custScaleY="136033">
        <dgm:presLayoutVars>
          <dgm:chPref val="3"/>
        </dgm:presLayoutVars>
      </dgm:prSet>
      <dgm:spPr/>
    </dgm:pt>
    <dgm:pt modelId="{B2CE09DA-D259-467E-BF60-A54FE6E7556C}" type="pres">
      <dgm:prSet presAssocID="{9F76924F-9816-4502-BB5C-FDA6F46A2784}" presName="hierChild2" presStyleCnt="0"/>
      <dgm:spPr/>
    </dgm:pt>
    <dgm:pt modelId="{07598775-CE02-4B14-9F7B-76564CAE7A68}" type="pres">
      <dgm:prSet presAssocID="{8F11504A-4F1C-4C7D-BE52-57B57DE5CF05}" presName="hierRoot1" presStyleCnt="0"/>
      <dgm:spPr/>
    </dgm:pt>
    <dgm:pt modelId="{C6027839-9C95-41FC-9C3C-31DE7B6A42C9}" type="pres">
      <dgm:prSet presAssocID="{8F11504A-4F1C-4C7D-BE52-57B57DE5CF05}" presName="composite" presStyleCnt="0"/>
      <dgm:spPr/>
    </dgm:pt>
    <dgm:pt modelId="{49903D1E-9F64-46BA-84FB-8D7E661B7D7A}" type="pres">
      <dgm:prSet presAssocID="{8F11504A-4F1C-4C7D-BE52-57B57DE5CF05}" presName="background" presStyleLbl="node0" presStyleIdx="1" presStyleCnt="3"/>
      <dgm:spPr/>
    </dgm:pt>
    <dgm:pt modelId="{C6E304C3-2D64-4B32-844F-C09A1BC1A8B0}" type="pres">
      <dgm:prSet presAssocID="{8F11504A-4F1C-4C7D-BE52-57B57DE5CF05}" presName="text" presStyleLbl="fgAcc0" presStyleIdx="1" presStyleCnt="3">
        <dgm:presLayoutVars>
          <dgm:chPref val="3"/>
        </dgm:presLayoutVars>
      </dgm:prSet>
      <dgm:spPr/>
    </dgm:pt>
    <dgm:pt modelId="{46BCB99A-212B-481B-BC0B-B42DF076D71B}" type="pres">
      <dgm:prSet presAssocID="{8F11504A-4F1C-4C7D-BE52-57B57DE5CF05}" presName="hierChild2" presStyleCnt="0"/>
      <dgm:spPr/>
    </dgm:pt>
    <dgm:pt modelId="{992A3FD2-0763-4503-BD67-B58BAFE3418A}" type="pres">
      <dgm:prSet presAssocID="{BEA155F5-B4C6-46CE-A419-5A6E25FFF97C}" presName="hierRoot1" presStyleCnt="0"/>
      <dgm:spPr/>
    </dgm:pt>
    <dgm:pt modelId="{252611DF-0F42-49B5-BDFD-45E2C0D1CC3E}" type="pres">
      <dgm:prSet presAssocID="{BEA155F5-B4C6-46CE-A419-5A6E25FFF97C}" presName="composite" presStyleCnt="0"/>
      <dgm:spPr/>
    </dgm:pt>
    <dgm:pt modelId="{DFF410D1-4E02-4508-8C09-1F8602564D39}" type="pres">
      <dgm:prSet presAssocID="{BEA155F5-B4C6-46CE-A419-5A6E25FFF97C}" presName="background" presStyleLbl="node0" presStyleIdx="2" presStyleCnt="3"/>
      <dgm:spPr/>
    </dgm:pt>
    <dgm:pt modelId="{BE8F4A05-4B57-4789-B099-89091A7B1F14}" type="pres">
      <dgm:prSet presAssocID="{BEA155F5-B4C6-46CE-A419-5A6E25FFF97C}" presName="text" presStyleLbl="fgAcc0" presStyleIdx="2" presStyleCnt="3" custScaleY="123949">
        <dgm:presLayoutVars>
          <dgm:chPref val="3"/>
        </dgm:presLayoutVars>
      </dgm:prSet>
      <dgm:spPr/>
    </dgm:pt>
    <dgm:pt modelId="{460541C5-B545-457D-9613-9B53CA1BCFA4}" type="pres">
      <dgm:prSet presAssocID="{BEA155F5-B4C6-46CE-A419-5A6E25FFF97C}" presName="hierChild2" presStyleCnt="0"/>
      <dgm:spPr/>
    </dgm:pt>
  </dgm:ptLst>
  <dgm:cxnLst>
    <dgm:cxn modelId="{0AF5FD19-CCFE-4E49-8E70-C72128D1D5B1}" type="presOf" srcId="{BEA155F5-B4C6-46CE-A419-5A6E25FFF97C}" destId="{BE8F4A05-4B57-4789-B099-89091A7B1F14}" srcOrd="0" destOrd="0" presId="urn:microsoft.com/office/officeart/2005/8/layout/hierarchy1"/>
    <dgm:cxn modelId="{F8C3504E-FC2B-43FC-A882-EB74E880F902}" srcId="{81CF3BCD-EB60-49BB-B5CF-79E8F8177820}" destId="{9F76924F-9816-4502-BB5C-FDA6F46A2784}" srcOrd="0" destOrd="0" parTransId="{D047B40A-531A-459E-9CEE-C92B31E410C0}" sibTransId="{96907373-791B-4374-9D4A-DA4176664882}"/>
    <dgm:cxn modelId="{7380AA6E-778F-4AAE-9DAF-80CEEA06B44B}" type="presOf" srcId="{81CF3BCD-EB60-49BB-B5CF-79E8F8177820}" destId="{C41A5ABF-7B7D-4044-99BA-5FC997777AF8}" srcOrd="0" destOrd="0" presId="urn:microsoft.com/office/officeart/2005/8/layout/hierarchy1"/>
    <dgm:cxn modelId="{3584C27C-5CB2-4CF9-88BD-91BE60EA6085}" srcId="{81CF3BCD-EB60-49BB-B5CF-79E8F8177820}" destId="{8F11504A-4F1C-4C7D-BE52-57B57DE5CF05}" srcOrd="1" destOrd="0" parTransId="{B48CB527-F19D-4F0F-99B1-2D964BFEA6C6}" sibTransId="{9BEE8A9C-2C7C-4938-9527-A6E312755860}"/>
    <dgm:cxn modelId="{E807DA7E-EA34-4E4D-BD55-65FC1AC4B802}" srcId="{81CF3BCD-EB60-49BB-B5CF-79E8F8177820}" destId="{BEA155F5-B4C6-46CE-A419-5A6E25FFF97C}" srcOrd="2" destOrd="0" parTransId="{E647DE0A-1814-4C1B-BACB-FF3314F167A7}" sibTransId="{EE3B88AF-A574-4F65-B5CD-84909F0FB6BF}"/>
    <dgm:cxn modelId="{BF60A988-1AFB-44E8-966E-58DF63841FBE}" type="presOf" srcId="{8F11504A-4F1C-4C7D-BE52-57B57DE5CF05}" destId="{C6E304C3-2D64-4B32-844F-C09A1BC1A8B0}" srcOrd="0" destOrd="0" presId="urn:microsoft.com/office/officeart/2005/8/layout/hierarchy1"/>
    <dgm:cxn modelId="{DDD9B4DE-72F2-4EDF-8689-E5B655AE1649}" type="presOf" srcId="{9F76924F-9816-4502-BB5C-FDA6F46A2784}" destId="{3A107612-3D5D-4031-B326-B59A5C52D160}" srcOrd="0" destOrd="0" presId="urn:microsoft.com/office/officeart/2005/8/layout/hierarchy1"/>
    <dgm:cxn modelId="{1E83D64D-D691-4EE0-A4ED-CBF6DFAC1CA7}" type="presParOf" srcId="{C41A5ABF-7B7D-4044-99BA-5FC997777AF8}" destId="{BC1C7B9E-4B45-40A2-9AD8-9DA1872F56FD}" srcOrd="0" destOrd="0" presId="urn:microsoft.com/office/officeart/2005/8/layout/hierarchy1"/>
    <dgm:cxn modelId="{C73984E5-1A8E-4756-A79B-9596E0FEB479}" type="presParOf" srcId="{BC1C7B9E-4B45-40A2-9AD8-9DA1872F56FD}" destId="{1C68ADE4-B207-4BEE-9FAF-393D6020A2B5}" srcOrd="0" destOrd="0" presId="urn:microsoft.com/office/officeart/2005/8/layout/hierarchy1"/>
    <dgm:cxn modelId="{35C700FF-B7C2-40C9-9B3E-6F389D31167C}" type="presParOf" srcId="{1C68ADE4-B207-4BEE-9FAF-393D6020A2B5}" destId="{3646B2CA-C735-4A16-8F58-B33F8F0C120B}" srcOrd="0" destOrd="0" presId="urn:microsoft.com/office/officeart/2005/8/layout/hierarchy1"/>
    <dgm:cxn modelId="{37BF773D-0A34-402A-B7A6-307F9CD87AC1}" type="presParOf" srcId="{1C68ADE4-B207-4BEE-9FAF-393D6020A2B5}" destId="{3A107612-3D5D-4031-B326-B59A5C52D160}" srcOrd="1" destOrd="0" presId="urn:microsoft.com/office/officeart/2005/8/layout/hierarchy1"/>
    <dgm:cxn modelId="{E406E3FE-8285-4220-8E8F-DEF6441E64EE}" type="presParOf" srcId="{BC1C7B9E-4B45-40A2-9AD8-9DA1872F56FD}" destId="{B2CE09DA-D259-467E-BF60-A54FE6E7556C}" srcOrd="1" destOrd="0" presId="urn:microsoft.com/office/officeart/2005/8/layout/hierarchy1"/>
    <dgm:cxn modelId="{39084A8E-5AE6-4610-8CAA-12B4EE16E842}" type="presParOf" srcId="{C41A5ABF-7B7D-4044-99BA-5FC997777AF8}" destId="{07598775-CE02-4B14-9F7B-76564CAE7A68}" srcOrd="1" destOrd="0" presId="urn:microsoft.com/office/officeart/2005/8/layout/hierarchy1"/>
    <dgm:cxn modelId="{711AA8D1-4264-4A99-9DC6-179BD7D4A6C2}" type="presParOf" srcId="{07598775-CE02-4B14-9F7B-76564CAE7A68}" destId="{C6027839-9C95-41FC-9C3C-31DE7B6A42C9}" srcOrd="0" destOrd="0" presId="urn:microsoft.com/office/officeart/2005/8/layout/hierarchy1"/>
    <dgm:cxn modelId="{F4AF7F88-FC48-4460-B7D7-C12771B25A98}" type="presParOf" srcId="{C6027839-9C95-41FC-9C3C-31DE7B6A42C9}" destId="{49903D1E-9F64-46BA-84FB-8D7E661B7D7A}" srcOrd="0" destOrd="0" presId="urn:microsoft.com/office/officeart/2005/8/layout/hierarchy1"/>
    <dgm:cxn modelId="{31EB2006-E1D6-4921-9B7C-B390E0006FA6}" type="presParOf" srcId="{C6027839-9C95-41FC-9C3C-31DE7B6A42C9}" destId="{C6E304C3-2D64-4B32-844F-C09A1BC1A8B0}" srcOrd="1" destOrd="0" presId="urn:microsoft.com/office/officeart/2005/8/layout/hierarchy1"/>
    <dgm:cxn modelId="{0D0AB8A1-72B8-43FC-A3D7-E65A02D96520}" type="presParOf" srcId="{07598775-CE02-4B14-9F7B-76564CAE7A68}" destId="{46BCB99A-212B-481B-BC0B-B42DF076D71B}" srcOrd="1" destOrd="0" presId="urn:microsoft.com/office/officeart/2005/8/layout/hierarchy1"/>
    <dgm:cxn modelId="{DB2DF490-B337-411E-97FD-5DB827ECA4A8}" type="presParOf" srcId="{C41A5ABF-7B7D-4044-99BA-5FC997777AF8}" destId="{992A3FD2-0763-4503-BD67-B58BAFE3418A}" srcOrd="2" destOrd="0" presId="urn:microsoft.com/office/officeart/2005/8/layout/hierarchy1"/>
    <dgm:cxn modelId="{0568D643-D67C-42C1-A191-8FAAA408B807}" type="presParOf" srcId="{992A3FD2-0763-4503-BD67-B58BAFE3418A}" destId="{252611DF-0F42-49B5-BDFD-45E2C0D1CC3E}" srcOrd="0" destOrd="0" presId="urn:microsoft.com/office/officeart/2005/8/layout/hierarchy1"/>
    <dgm:cxn modelId="{F4F4BA92-8027-4A1B-B8A6-9D2E69D34872}" type="presParOf" srcId="{252611DF-0F42-49B5-BDFD-45E2C0D1CC3E}" destId="{DFF410D1-4E02-4508-8C09-1F8602564D39}" srcOrd="0" destOrd="0" presId="urn:microsoft.com/office/officeart/2005/8/layout/hierarchy1"/>
    <dgm:cxn modelId="{07C5E1F4-50B4-4958-BD36-CC1DB3F7992F}" type="presParOf" srcId="{252611DF-0F42-49B5-BDFD-45E2C0D1CC3E}" destId="{BE8F4A05-4B57-4789-B099-89091A7B1F14}" srcOrd="1" destOrd="0" presId="urn:microsoft.com/office/officeart/2005/8/layout/hierarchy1"/>
    <dgm:cxn modelId="{59D326E7-F4A8-4384-9E70-1C04B05A0233}" type="presParOf" srcId="{992A3FD2-0763-4503-BD67-B58BAFE3418A}" destId="{460541C5-B545-457D-9613-9B53CA1BCF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CF3BCD-EB60-49BB-B5CF-79E8F817782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B21240-942D-482C-95A8-492316FA9C0C}">
      <dgm:prSet custT="1"/>
      <dgm:spPr/>
      <dgm:t>
        <a:bodyPr/>
        <a:lstStyle/>
        <a:p>
          <a:r>
            <a:rPr lang="es-PE" sz="2400" b="0" i="0" baseline="0"/>
            <a:t>La salvación en este comienzo incluye el perdón, la nueva vida y la justificación. </a:t>
          </a:r>
          <a:endParaRPr lang="en-US" sz="2400"/>
        </a:p>
      </dgm:t>
    </dgm:pt>
    <dgm:pt modelId="{ED53E39B-A611-4FDD-96DA-940257BFCBC6}" type="parTrans" cxnId="{907DFE4C-75C2-4271-9F54-BFB8FB3BE481}">
      <dgm:prSet/>
      <dgm:spPr/>
      <dgm:t>
        <a:bodyPr/>
        <a:lstStyle/>
        <a:p>
          <a:endParaRPr lang="en-US" sz="2400"/>
        </a:p>
      </dgm:t>
    </dgm:pt>
    <dgm:pt modelId="{0C39FD69-D8E0-4781-A053-5BF761CA1A20}" type="sibTrans" cxnId="{907DFE4C-75C2-4271-9F54-BFB8FB3BE481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4C95846F-98F8-4D47-8325-95102F4629D3}">
      <dgm:prSet custT="1"/>
      <dgm:spPr/>
      <dgm:t>
        <a:bodyPr/>
        <a:lstStyle/>
        <a:p>
          <a:r>
            <a:rPr lang="es-PE" sz="2400" b="0" i="0" baseline="0" dirty="0"/>
            <a:t>La fase media de la salvación continúa con la santificación desde la cruz hasta la corona.</a:t>
          </a:r>
        </a:p>
        <a:p>
          <a:r>
            <a:rPr lang="es-PE" sz="2400" b="0" i="0" baseline="0" dirty="0"/>
            <a:t> La salvación se completa con la glorificación en la segunda venida de Cristo.</a:t>
          </a:r>
          <a:endParaRPr lang="en-US" sz="2400" dirty="0"/>
        </a:p>
      </dgm:t>
    </dgm:pt>
    <dgm:pt modelId="{EE8F4D9F-33F5-44F2-9634-E98DE15CAA35}" type="parTrans" cxnId="{467D0C66-2B52-4C79-A418-5EC7656BA03C}">
      <dgm:prSet/>
      <dgm:spPr/>
      <dgm:t>
        <a:bodyPr/>
        <a:lstStyle/>
        <a:p>
          <a:endParaRPr lang="en-US" sz="2400"/>
        </a:p>
      </dgm:t>
    </dgm:pt>
    <dgm:pt modelId="{E8F83943-9EBE-4A3B-ABA3-7CF481CF54B3}" type="sibTrans" cxnId="{467D0C66-2B52-4C79-A418-5EC7656BA03C}">
      <dgm:prSet/>
      <dgm:spPr/>
      <dgm:t>
        <a:bodyPr/>
        <a:lstStyle/>
        <a:p>
          <a:endParaRPr lang="en-US" sz="2400"/>
        </a:p>
      </dgm:t>
    </dgm:pt>
    <dgm:pt modelId="{BCDF7052-BB4F-4072-83C8-B88B52897F71}" type="pres">
      <dgm:prSet presAssocID="{81CF3BCD-EB60-49BB-B5CF-79E8F8177820}" presName="linear" presStyleCnt="0">
        <dgm:presLayoutVars>
          <dgm:dir/>
          <dgm:animLvl val="lvl"/>
          <dgm:resizeHandles val="exact"/>
        </dgm:presLayoutVars>
      </dgm:prSet>
      <dgm:spPr/>
    </dgm:pt>
    <dgm:pt modelId="{F8F06E6A-8CFB-40B1-8D61-3F243366653D}" type="pres">
      <dgm:prSet presAssocID="{86B21240-942D-482C-95A8-492316FA9C0C}" presName="parentLin" presStyleCnt="0"/>
      <dgm:spPr/>
    </dgm:pt>
    <dgm:pt modelId="{C5FAFBFC-5AA5-4F8B-88B6-3361172454AF}" type="pres">
      <dgm:prSet presAssocID="{86B21240-942D-482C-95A8-492316FA9C0C}" presName="parentLeftMargin" presStyleLbl="node1" presStyleIdx="0" presStyleCnt="2"/>
      <dgm:spPr/>
    </dgm:pt>
    <dgm:pt modelId="{BA9793C9-FB7B-4435-B4D6-4B3C60EBFDDC}" type="pres">
      <dgm:prSet presAssocID="{86B21240-942D-482C-95A8-492316FA9C0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426D1B-EC74-4114-A1D3-D3B7548E3398}" type="pres">
      <dgm:prSet presAssocID="{86B21240-942D-482C-95A8-492316FA9C0C}" presName="negativeSpace" presStyleCnt="0"/>
      <dgm:spPr/>
    </dgm:pt>
    <dgm:pt modelId="{F69F9405-EE7F-41E4-BA92-12F1B4FB733C}" type="pres">
      <dgm:prSet presAssocID="{86B21240-942D-482C-95A8-492316FA9C0C}" presName="childText" presStyleLbl="conFgAcc1" presStyleIdx="0" presStyleCnt="2">
        <dgm:presLayoutVars>
          <dgm:bulletEnabled val="1"/>
        </dgm:presLayoutVars>
      </dgm:prSet>
      <dgm:spPr/>
    </dgm:pt>
    <dgm:pt modelId="{A0D74265-4128-4425-A4E5-6266F7C06996}" type="pres">
      <dgm:prSet presAssocID="{0C39FD69-D8E0-4781-A053-5BF761CA1A20}" presName="spaceBetweenRectangles" presStyleCnt="0"/>
      <dgm:spPr/>
    </dgm:pt>
    <dgm:pt modelId="{D456887A-190E-42F7-8401-B0CE4AB02A88}" type="pres">
      <dgm:prSet presAssocID="{4C95846F-98F8-4D47-8325-95102F4629D3}" presName="parentLin" presStyleCnt="0"/>
      <dgm:spPr/>
    </dgm:pt>
    <dgm:pt modelId="{7A2334CD-602F-47E4-8FA5-8120F8D05BF6}" type="pres">
      <dgm:prSet presAssocID="{4C95846F-98F8-4D47-8325-95102F4629D3}" presName="parentLeftMargin" presStyleLbl="node1" presStyleIdx="0" presStyleCnt="2"/>
      <dgm:spPr/>
    </dgm:pt>
    <dgm:pt modelId="{07DC4CD3-029E-45BA-9312-D54A9DC0076E}" type="pres">
      <dgm:prSet presAssocID="{4C95846F-98F8-4D47-8325-95102F4629D3}" presName="parentText" presStyleLbl="node1" presStyleIdx="1" presStyleCnt="2" custScaleY="127852">
        <dgm:presLayoutVars>
          <dgm:chMax val="0"/>
          <dgm:bulletEnabled val="1"/>
        </dgm:presLayoutVars>
      </dgm:prSet>
      <dgm:spPr/>
    </dgm:pt>
    <dgm:pt modelId="{36321C4B-590F-4521-B650-8B99E3BC6590}" type="pres">
      <dgm:prSet presAssocID="{4C95846F-98F8-4D47-8325-95102F4629D3}" presName="negativeSpace" presStyleCnt="0"/>
      <dgm:spPr/>
    </dgm:pt>
    <dgm:pt modelId="{E385AFB0-A206-4AB0-947E-E129B1FFC69D}" type="pres">
      <dgm:prSet presAssocID="{4C95846F-98F8-4D47-8325-95102F4629D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E23607-64AF-4EC9-8960-9D6183488C4C}" type="presOf" srcId="{4C95846F-98F8-4D47-8325-95102F4629D3}" destId="{07DC4CD3-029E-45BA-9312-D54A9DC0076E}" srcOrd="1" destOrd="0" presId="urn:microsoft.com/office/officeart/2005/8/layout/list1"/>
    <dgm:cxn modelId="{467D0C66-2B52-4C79-A418-5EC7656BA03C}" srcId="{81CF3BCD-EB60-49BB-B5CF-79E8F8177820}" destId="{4C95846F-98F8-4D47-8325-95102F4629D3}" srcOrd="1" destOrd="0" parTransId="{EE8F4D9F-33F5-44F2-9634-E98DE15CAA35}" sibTransId="{E8F83943-9EBE-4A3B-ABA3-7CF481CF54B3}"/>
    <dgm:cxn modelId="{907DFE4C-75C2-4271-9F54-BFB8FB3BE481}" srcId="{81CF3BCD-EB60-49BB-B5CF-79E8F8177820}" destId="{86B21240-942D-482C-95A8-492316FA9C0C}" srcOrd="0" destOrd="0" parTransId="{ED53E39B-A611-4FDD-96DA-940257BFCBC6}" sibTransId="{0C39FD69-D8E0-4781-A053-5BF761CA1A20}"/>
    <dgm:cxn modelId="{CB7CFC85-A0AC-4B68-B0B3-A5CC757D2BC0}" type="presOf" srcId="{81CF3BCD-EB60-49BB-B5CF-79E8F8177820}" destId="{BCDF7052-BB4F-4072-83C8-B88B52897F71}" srcOrd="0" destOrd="0" presId="urn:microsoft.com/office/officeart/2005/8/layout/list1"/>
    <dgm:cxn modelId="{7CB28F87-7454-40A7-A1F0-92D079723B7E}" type="presOf" srcId="{4C95846F-98F8-4D47-8325-95102F4629D3}" destId="{7A2334CD-602F-47E4-8FA5-8120F8D05BF6}" srcOrd="0" destOrd="0" presId="urn:microsoft.com/office/officeart/2005/8/layout/list1"/>
    <dgm:cxn modelId="{655A4A8E-1C88-4F12-B85B-ADEE605917FB}" type="presOf" srcId="{86B21240-942D-482C-95A8-492316FA9C0C}" destId="{C5FAFBFC-5AA5-4F8B-88B6-3361172454AF}" srcOrd="0" destOrd="0" presId="urn:microsoft.com/office/officeart/2005/8/layout/list1"/>
    <dgm:cxn modelId="{A80559EC-3FEC-40CB-ADAF-F4D8622D5810}" type="presOf" srcId="{86B21240-942D-482C-95A8-492316FA9C0C}" destId="{BA9793C9-FB7B-4435-B4D6-4B3C60EBFDDC}" srcOrd="1" destOrd="0" presId="urn:microsoft.com/office/officeart/2005/8/layout/list1"/>
    <dgm:cxn modelId="{B25D9B6D-A203-485E-949E-C5B85F25C48B}" type="presParOf" srcId="{BCDF7052-BB4F-4072-83C8-B88B52897F71}" destId="{F8F06E6A-8CFB-40B1-8D61-3F243366653D}" srcOrd="0" destOrd="0" presId="urn:microsoft.com/office/officeart/2005/8/layout/list1"/>
    <dgm:cxn modelId="{9DB05AD9-2F37-4AD0-A88E-68C242C2706E}" type="presParOf" srcId="{F8F06E6A-8CFB-40B1-8D61-3F243366653D}" destId="{C5FAFBFC-5AA5-4F8B-88B6-3361172454AF}" srcOrd="0" destOrd="0" presId="urn:microsoft.com/office/officeart/2005/8/layout/list1"/>
    <dgm:cxn modelId="{4DA96CC7-6C8A-4BAF-9C5B-C6BA9E4B1891}" type="presParOf" srcId="{F8F06E6A-8CFB-40B1-8D61-3F243366653D}" destId="{BA9793C9-FB7B-4435-B4D6-4B3C60EBFDDC}" srcOrd="1" destOrd="0" presId="urn:microsoft.com/office/officeart/2005/8/layout/list1"/>
    <dgm:cxn modelId="{90255413-D7B2-4387-BB54-9DE64C282582}" type="presParOf" srcId="{BCDF7052-BB4F-4072-83C8-B88B52897F71}" destId="{40426D1B-EC74-4114-A1D3-D3B7548E3398}" srcOrd="1" destOrd="0" presId="urn:microsoft.com/office/officeart/2005/8/layout/list1"/>
    <dgm:cxn modelId="{BB1F47D7-EA7A-48E4-A1A7-71967E63A923}" type="presParOf" srcId="{BCDF7052-BB4F-4072-83C8-B88B52897F71}" destId="{F69F9405-EE7F-41E4-BA92-12F1B4FB733C}" srcOrd="2" destOrd="0" presId="urn:microsoft.com/office/officeart/2005/8/layout/list1"/>
    <dgm:cxn modelId="{3FE007FC-D100-4517-962C-7D3AF0C1C93B}" type="presParOf" srcId="{BCDF7052-BB4F-4072-83C8-B88B52897F71}" destId="{A0D74265-4128-4425-A4E5-6266F7C06996}" srcOrd="3" destOrd="0" presId="urn:microsoft.com/office/officeart/2005/8/layout/list1"/>
    <dgm:cxn modelId="{A6DFD0BD-BB26-4D6F-8AF4-1F95CA5C1F3F}" type="presParOf" srcId="{BCDF7052-BB4F-4072-83C8-B88B52897F71}" destId="{D456887A-190E-42F7-8401-B0CE4AB02A88}" srcOrd="4" destOrd="0" presId="urn:microsoft.com/office/officeart/2005/8/layout/list1"/>
    <dgm:cxn modelId="{DF6B8EB1-EBFB-4EA3-B8F8-07E1D1031015}" type="presParOf" srcId="{D456887A-190E-42F7-8401-B0CE4AB02A88}" destId="{7A2334CD-602F-47E4-8FA5-8120F8D05BF6}" srcOrd="0" destOrd="0" presId="urn:microsoft.com/office/officeart/2005/8/layout/list1"/>
    <dgm:cxn modelId="{2AB469AC-FD6F-4D37-A982-98E0FF2DD54E}" type="presParOf" srcId="{D456887A-190E-42F7-8401-B0CE4AB02A88}" destId="{07DC4CD3-029E-45BA-9312-D54A9DC0076E}" srcOrd="1" destOrd="0" presId="urn:microsoft.com/office/officeart/2005/8/layout/list1"/>
    <dgm:cxn modelId="{015D7D7D-BCFD-4828-BA5C-8EF8FB98E015}" type="presParOf" srcId="{BCDF7052-BB4F-4072-83C8-B88B52897F71}" destId="{36321C4B-590F-4521-B650-8B99E3BC6590}" srcOrd="5" destOrd="0" presId="urn:microsoft.com/office/officeart/2005/8/layout/list1"/>
    <dgm:cxn modelId="{5100500A-D4A8-44CA-8ED4-D9C2F6A94D02}" type="presParOf" srcId="{BCDF7052-BB4F-4072-83C8-B88B52897F71}" destId="{E385AFB0-A206-4AB0-947E-E129B1FFC6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r>
            <a:rPr lang="es-PE" sz="2400" dirty="0"/>
            <a:t>El nuevo nacimiento por gracia, a través de la fe en Cristo.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endParaRPr lang="es-PE" sz="2400"/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endParaRPr lang="es-PE" sz="2400"/>
        </a:p>
      </dgm:t>
    </dgm:pt>
    <dgm:pt modelId="{556A1B88-8F4A-4C6E-B88D-08F89FA89706}">
      <dgm:prSet phldrT="[Texto]" custT="1"/>
      <dgm:spPr/>
      <dgm:t>
        <a:bodyPr/>
        <a:lstStyle/>
        <a:p>
          <a:r>
            <a:rPr lang="es-PE" sz="2400" dirty="0"/>
            <a:t>En este cambio vital, nos humillamos, dejamos de confiar en nosotros mismos y dependemos, como niños pequeños, de Dios, nuestro Padre y Rey.</a:t>
          </a:r>
        </a:p>
      </dgm:t>
    </dgm:pt>
    <dgm:pt modelId="{50981BA4-6127-4E1C-88FF-6610D7ECE47C}" type="parTrans" cxnId="{9855104A-8A55-4287-A245-186DEF088F6A}">
      <dgm:prSet/>
      <dgm:spPr/>
      <dgm:t>
        <a:bodyPr/>
        <a:lstStyle/>
        <a:p>
          <a:endParaRPr lang="es-PE" sz="2400"/>
        </a:p>
      </dgm:t>
    </dgm:pt>
    <dgm:pt modelId="{AA770EEF-CD3E-4222-ADE6-855D58565480}" type="sibTrans" cxnId="{9855104A-8A55-4287-A245-186DEF088F6A}">
      <dgm:prSet/>
      <dgm:spPr/>
      <dgm:t>
        <a:bodyPr/>
        <a:lstStyle/>
        <a:p>
          <a:endParaRPr lang="es-PE" sz="2400"/>
        </a:p>
      </dgm:t>
    </dgm:pt>
    <dgm:pt modelId="{0F1CE904-B81C-4464-96AE-E0B9809469AF}">
      <dgm:prSet phldrT="[Texto]" custT="1"/>
      <dgm:spPr/>
      <dgm:t>
        <a:bodyPr/>
        <a:lstStyle/>
        <a:p>
          <a:r>
            <a:rPr lang="es-PE" sz="2400" dirty="0"/>
            <a:t>Jesús enseñó que es necesaria una conversión vital para que podamos entrar en el reino de los cielos.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endParaRPr lang="es-PE" sz="2400"/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endParaRPr lang="es-PE" sz="2400"/>
        </a:p>
      </dgm:t>
    </dgm:pt>
    <dgm:pt modelId="{ECF45D68-E8BB-41B9-8A81-B8D391F85FCF}" type="pres">
      <dgm:prSet presAssocID="{367007FA-4DB1-42FE-A244-9115DE3D29B9}" presName="Name0" presStyleCnt="0">
        <dgm:presLayoutVars>
          <dgm:dir/>
          <dgm:resizeHandles val="exact"/>
        </dgm:presLayoutVars>
      </dgm:prSet>
      <dgm:spPr/>
    </dgm:pt>
    <dgm:pt modelId="{B788C3EB-3B16-4D8A-937A-4F7D22FDD6FC}" type="pres">
      <dgm:prSet presAssocID="{FD6465A8-763F-407C-AAA9-239622D04E8B}" presName="node" presStyleLbl="node1" presStyleIdx="0" presStyleCnt="3" custScaleX="107916">
        <dgm:presLayoutVars>
          <dgm:bulletEnabled val="1"/>
        </dgm:presLayoutVars>
      </dgm:prSet>
      <dgm:spPr/>
    </dgm:pt>
    <dgm:pt modelId="{32F861F8-D18A-4708-A3E6-22CB7F1BDD4C}" type="pres">
      <dgm:prSet presAssocID="{9D535634-D112-4EC8-BDD8-E0D76E54A55D}" presName="sibTrans" presStyleLbl="sibTrans2D1" presStyleIdx="0" presStyleCnt="2"/>
      <dgm:spPr/>
    </dgm:pt>
    <dgm:pt modelId="{BB51B0B8-16B9-460D-8A82-B1DCD8C00B81}" type="pres">
      <dgm:prSet presAssocID="{9D535634-D112-4EC8-BDD8-E0D76E54A55D}" presName="connectorText" presStyleLbl="sibTrans2D1" presStyleIdx="0" presStyleCnt="2"/>
      <dgm:spPr/>
    </dgm:pt>
    <dgm:pt modelId="{54A850EE-051D-44CE-B1A9-2A0A9C10D332}" type="pres">
      <dgm:prSet presAssocID="{0F1CE904-B81C-4464-96AE-E0B9809469AF}" presName="node" presStyleLbl="node1" presStyleIdx="1" presStyleCnt="3" custScaleX="117277">
        <dgm:presLayoutVars>
          <dgm:bulletEnabled val="1"/>
        </dgm:presLayoutVars>
      </dgm:prSet>
      <dgm:spPr/>
    </dgm:pt>
    <dgm:pt modelId="{5EE17F29-9D05-482F-B474-6D2E8E432B1C}" type="pres">
      <dgm:prSet presAssocID="{B081732E-6B0B-4630-A2F7-1EF8C56ED1F8}" presName="sibTrans" presStyleLbl="sibTrans2D1" presStyleIdx="1" presStyleCnt="2"/>
      <dgm:spPr/>
    </dgm:pt>
    <dgm:pt modelId="{57786E24-BED0-4E8E-A047-6F1F3FFD6E95}" type="pres">
      <dgm:prSet presAssocID="{B081732E-6B0B-4630-A2F7-1EF8C56ED1F8}" presName="connectorText" presStyleLbl="sibTrans2D1" presStyleIdx="1" presStyleCnt="2"/>
      <dgm:spPr/>
    </dgm:pt>
    <dgm:pt modelId="{5411A48D-C790-4BDD-A778-594A0E4FE316}" type="pres">
      <dgm:prSet presAssocID="{556A1B88-8F4A-4C6E-B88D-08F89FA89706}" presName="node" presStyleLbl="node1" presStyleIdx="2" presStyleCnt="3" custScaleX="125131">
        <dgm:presLayoutVars>
          <dgm:bulletEnabled val="1"/>
        </dgm:presLayoutVars>
      </dgm:prSet>
      <dgm:spPr/>
    </dgm:pt>
  </dgm:ptLst>
  <dgm:cxnLst>
    <dgm:cxn modelId="{30E3290A-5291-48DF-A35B-C63A4EDD9A07}" type="presOf" srcId="{9D535634-D112-4EC8-BDD8-E0D76E54A55D}" destId="{32F861F8-D18A-4708-A3E6-22CB7F1BDD4C}" srcOrd="0" destOrd="0" presId="urn:microsoft.com/office/officeart/2005/8/layout/process1"/>
    <dgm:cxn modelId="{9C6B8C21-444C-433B-A0AF-010BCAC82E5A}" type="presOf" srcId="{FD6465A8-763F-407C-AAA9-239622D04E8B}" destId="{B788C3EB-3B16-4D8A-937A-4F7D22FDD6FC}" srcOrd="0" destOrd="0" presId="urn:microsoft.com/office/officeart/2005/8/layout/process1"/>
    <dgm:cxn modelId="{D83C8366-474B-4E83-9CC4-16463717993F}" type="presOf" srcId="{9D535634-D112-4EC8-BDD8-E0D76E54A55D}" destId="{BB51B0B8-16B9-460D-8A82-B1DCD8C00B81}" srcOrd="1" destOrd="0" presId="urn:microsoft.com/office/officeart/2005/8/layout/process1"/>
    <dgm:cxn modelId="{9855104A-8A55-4287-A245-186DEF088F6A}" srcId="{367007FA-4DB1-42FE-A244-9115DE3D29B9}" destId="{556A1B88-8F4A-4C6E-B88D-08F89FA89706}" srcOrd="2" destOrd="0" parTransId="{50981BA4-6127-4E1C-88FF-6610D7ECE47C}" sibTransId="{AA770EEF-CD3E-4222-ADE6-855D58565480}"/>
    <dgm:cxn modelId="{37200952-B181-472C-BE6D-23DC7C2DB85D}" type="presOf" srcId="{556A1B88-8F4A-4C6E-B88D-08F89FA89706}" destId="{5411A48D-C790-4BDD-A778-594A0E4FE316}" srcOrd="0" destOrd="0" presId="urn:microsoft.com/office/officeart/2005/8/layout/process1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0F486A93-DA21-4DBF-9262-A55097B61B8E}" type="presOf" srcId="{0F1CE904-B81C-4464-96AE-E0B9809469AF}" destId="{54A850EE-051D-44CE-B1A9-2A0A9C10D332}" srcOrd="0" destOrd="0" presId="urn:microsoft.com/office/officeart/2005/8/layout/process1"/>
    <dgm:cxn modelId="{9B690FB2-DCF4-495D-B243-15DC0316ACEF}" type="presOf" srcId="{367007FA-4DB1-42FE-A244-9115DE3D29B9}" destId="{ECF45D68-E8BB-41B9-8A81-B8D391F85FCF}" srcOrd="0" destOrd="0" presId="urn:microsoft.com/office/officeart/2005/8/layout/process1"/>
    <dgm:cxn modelId="{DB3B8EB7-030F-47A5-B435-09C5C35A2F6A}" type="presOf" srcId="{B081732E-6B0B-4630-A2F7-1EF8C56ED1F8}" destId="{57786E24-BED0-4E8E-A047-6F1F3FFD6E95}" srcOrd="1" destOrd="0" presId="urn:microsoft.com/office/officeart/2005/8/layout/process1"/>
    <dgm:cxn modelId="{2B151BD8-B013-436E-83CF-B03D0F88A269}" type="presOf" srcId="{B081732E-6B0B-4630-A2F7-1EF8C56ED1F8}" destId="{5EE17F29-9D05-482F-B474-6D2E8E432B1C}" srcOrd="0" destOrd="0" presId="urn:microsoft.com/office/officeart/2005/8/layout/process1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95F377AA-5EF1-4037-A1CF-74EC5BA24F41}" type="presParOf" srcId="{ECF45D68-E8BB-41B9-8A81-B8D391F85FCF}" destId="{B788C3EB-3B16-4D8A-937A-4F7D22FDD6FC}" srcOrd="0" destOrd="0" presId="urn:microsoft.com/office/officeart/2005/8/layout/process1"/>
    <dgm:cxn modelId="{EB0E0856-C688-497C-9C9D-CAAC30CFC150}" type="presParOf" srcId="{ECF45D68-E8BB-41B9-8A81-B8D391F85FCF}" destId="{32F861F8-D18A-4708-A3E6-22CB7F1BDD4C}" srcOrd="1" destOrd="0" presId="urn:microsoft.com/office/officeart/2005/8/layout/process1"/>
    <dgm:cxn modelId="{97EAADF0-6FD0-4DF9-B7B0-E07DA2C93466}" type="presParOf" srcId="{32F861F8-D18A-4708-A3E6-22CB7F1BDD4C}" destId="{BB51B0B8-16B9-460D-8A82-B1DCD8C00B81}" srcOrd="0" destOrd="0" presId="urn:microsoft.com/office/officeart/2005/8/layout/process1"/>
    <dgm:cxn modelId="{B80BD79E-7002-4FD0-BE3B-77D5EED38E99}" type="presParOf" srcId="{ECF45D68-E8BB-41B9-8A81-B8D391F85FCF}" destId="{54A850EE-051D-44CE-B1A9-2A0A9C10D332}" srcOrd="2" destOrd="0" presId="urn:microsoft.com/office/officeart/2005/8/layout/process1"/>
    <dgm:cxn modelId="{E27FDA02-1080-4DF3-BD0D-7AE4FBA23B00}" type="presParOf" srcId="{ECF45D68-E8BB-41B9-8A81-B8D391F85FCF}" destId="{5EE17F29-9D05-482F-B474-6D2E8E432B1C}" srcOrd="3" destOrd="0" presId="urn:microsoft.com/office/officeart/2005/8/layout/process1"/>
    <dgm:cxn modelId="{5AA0D4DF-B664-43C8-9859-E93F17A992D1}" type="presParOf" srcId="{5EE17F29-9D05-482F-B474-6D2E8E432B1C}" destId="{57786E24-BED0-4E8E-A047-6F1F3FFD6E95}" srcOrd="0" destOrd="0" presId="urn:microsoft.com/office/officeart/2005/8/layout/process1"/>
    <dgm:cxn modelId="{9F10C1B3-88BE-44F1-9CEE-996471D94724}" type="presParOf" srcId="{ECF45D68-E8BB-41B9-8A81-B8D391F85FCF}" destId="{5411A48D-C790-4BDD-A778-594A0E4FE3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/>
            <a:t>La justificación es un regalo que nos llega del cielo…en este inicio de la salvación somos revestidos con la justicia de Cristo..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/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/>
        </a:p>
      </dgm:t>
    </dgm:pt>
    <dgm:pt modelId="{556A1B88-8F4A-4C6E-B88D-08F89FA89706}">
      <dgm:prSet phldrT="[Texto]" custT="1"/>
      <dgm:spPr/>
      <dgm:t>
        <a:bodyPr/>
        <a:lstStyle/>
        <a:p>
          <a:pPr algn="l"/>
          <a:r>
            <a:rPr lang="es-PE" sz="2400" dirty="0"/>
            <a:t>Cuando decimos: “Fuí salvo”, nos estamos refiriendo a la fase inicial de la salvación: el momento del </a:t>
          </a:r>
          <a:r>
            <a:rPr lang="es-PE" sz="2400" b="1" u="sng" dirty="0"/>
            <a:t>rescate</a:t>
          </a:r>
          <a:r>
            <a:rPr lang="es-PE" sz="2400" dirty="0"/>
            <a:t>, el </a:t>
          </a:r>
          <a:r>
            <a:rPr lang="es-PE" sz="2400" b="1" u="sng" dirty="0"/>
            <a:t>perdón</a:t>
          </a:r>
          <a:r>
            <a:rPr lang="es-PE" sz="2400" dirty="0"/>
            <a:t>, </a:t>
          </a:r>
          <a:r>
            <a:rPr lang="es-PE" sz="2400" b="1" u="sng" dirty="0"/>
            <a:t>el nuevo nacimiento </a:t>
          </a:r>
          <a:r>
            <a:rPr lang="es-PE" sz="2400" dirty="0"/>
            <a:t>y </a:t>
          </a:r>
          <a:r>
            <a:rPr lang="es-PE" sz="2400" b="1" u="sng" dirty="0"/>
            <a:t>la justificación</a:t>
          </a:r>
          <a:r>
            <a:rPr lang="es-PE" sz="2400" dirty="0"/>
            <a:t> de Dios.</a:t>
          </a:r>
        </a:p>
      </dgm:t>
    </dgm:pt>
    <dgm:pt modelId="{50981BA4-6127-4E1C-88FF-6610D7ECE47C}" type="parTrans" cxnId="{9855104A-8A55-4287-A245-186DEF088F6A}">
      <dgm:prSet/>
      <dgm:spPr/>
      <dgm:t>
        <a:bodyPr/>
        <a:lstStyle/>
        <a:p>
          <a:pPr algn="just"/>
          <a:endParaRPr lang="es-PE" sz="2400"/>
        </a:p>
      </dgm:t>
    </dgm:pt>
    <dgm:pt modelId="{AA770EEF-CD3E-4222-ADE6-855D58565480}" type="sibTrans" cxnId="{9855104A-8A55-4287-A245-186DEF088F6A}">
      <dgm:prSet/>
      <dgm:spPr/>
      <dgm:t>
        <a:bodyPr/>
        <a:lstStyle/>
        <a:p>
          <a:pPr algn="just"/>
          <a:endParaRPr lang="es-PE" sz="2400"/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r>
            <a:rPr lang="es-PE" sz="2400" dirty="0"/>
            <a:t>En la justificación la sangre de Cristo nos limpia del pecado y borra nuestra culpa. 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/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/>
        </a:p>
      </dgm:t>
    </dgm:pt>
    <dgm:pt modelId="{903474F2-8E47-4F97-BEFA-D87C97A9543E}" type="pres">
      <dgm:prSet presAssocID="{367007FA-4DB1-42FE-A244-9115DE3D29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4CACF8-C339-4FA5-9508-EB1F12D9053F}" type="pres">
      <dgm:prSet presAssocID="{FD6465A8-763F-407C-AAA9-239622D04E8B}" presName="hierRoot1" presStyleCnt="0"/>
      <dgm:spPr/>
    </dgm:pt>
    <dgm:pt modelId="{D8C6B883-0F88-4E73-98ED-6DE6A7F22DC7}" type="pres">
      <dgm:prSet presAssocID="{FD6465A8-763F-407C-AAA9-239622D04E8B}" presName="composite" presStyleCnt="0"/>
      <dgm:spPr/>
    </dgm:pt>
    <dgm:pt modelId="{2913929A-4317-4EDF-BB1B-66E5E0B92565}" type="pres">
      <dgm:prSet presAssocID="{FD6465A8-763F-407C-AAA9-239622D04E8B}" presName="background" presStyleLbl="node0" presStyleIdx="0" presStyleCnt="3"/>
      <dgm:spPr/>
    </dgm:pt>
    <dgm:pt modelId="{FE8248CC-1D6F-4D52-A725-F3F8183D2DE9}" type="pres">
      <dgm:prSet presAssocID="{FD6465A8-763F-407C-AAA9-239622D04E8B}" presName="text" presStyleLbl="fgAcc0" presStyleIdx="0" presStyleCnt="3" custScaleY="145345">
        <dgm:presLayoutVars>
          <dgm:chPref val="3"/>
        </dgm:presLayoutVars>
      </dgm:prSet>
      <dgm:spPr/>
    </dgm:pt>
    <dgm:pt modelId="{114CC1DA-E3DB-40EF-B1A6-8DA7744CE22B}" type="pres">
      <dgm:prSet presAssocID="{FD6465A8-763F-407C-AAA9-239622D04E8B}" presName="hierChild2" presStyleCnt="0"/>
      <dgm:spPr/>
    </dgm:pt>
    <dgm:pt modelId="{7C5A8165-C87B-4DC3-9211-3E89E718244A}" type="pres">
      <dgm:prSet presAssocID="{0F1CE904-B81C-4464-96AE-E0B9809469AF}" presName="hierRoot1" presStyleCnt="0"/>
      <dgm:spPr/>
    </dgm:pt>
    <dgm:pt modelId="{3560798B-0938-4493-8887-EE7CF97CCECF}" type="pres">
      <dgm:prSet presAssocID="{0F1CE904-B81C-4464-96AE-E0B9809469AF}" presName="composite" presStyleCnt="0"/>
      <dgm:spPr/>
    </dgm:pt>
    <dgm:pt modelId="{DA9993C6-C049-4692-AAC9-D7156964E3BD}" type="pres">
      <dgm:prSet presAssocID="{0F1CE904-B81C-4464-96AE-E0B9809469AF}" presName="background" presStyleLbl="node0" presStyleIdx="1" presStyleCnt="3"/>
      <dgm:spPr/>
    </dgm:pt>
    <dgm:pt modelId="{2DDD1158-64F4-40FD-BBC3-4C52EEF5241D}" type="pres">
      <dgm:prSet presAssocID="{0F1CE904-B81C-4464-96AE-E0B9809469AF}" presName="text" presStyleLbl="fgAcc0" presStyleIdx="1" presStyleCnt="3" custScaleY="126159">
        <dgm:presLayoutVars>
          <dgm:chPref val="3"/>
        </dgm:presLayoutVars>
      </dgm:prSet>
      <dgm:spPr/>
    </dgm:pt>
    <dgm:pt modelId="{96D99EE7-7960-45DF-8E67-B94596073E37}" type="pres">
      <dgm:prSet presAssocID="{0F1CE904-B81C-4464-96AE-E0B9809469AF}" presName="hierChild2" presStyleCnt="0"/>
      <dgm:spPr/>
    </dgm:pt>
    <dgm:pt modelId="{B74C7EE6-92A7-4CF2-9C65-EF138B981D99}" type="pres">
      <dgm:prSet presAssocID="{556A1B88-8F4A-4C6E-B88D-08F89FA89706}" presName="hierRoot1" presStyleCnt="0"/>
      <dgm:spPr/>
    </dgm:pt>
    <dgm:pt modelId="{1015E094-7F0E-4999-8B76-2999E1DE8946}" type="pres">
      <dgm:prSet presAssocID="{556A1B88-8F4A-4C6E-B88D-08F89FA89706}" presName="composite" presStyleCnt="0"/>
      <dgm:spPr/>
    </dgm:pt>
    <dgm:pt modelId="{81C85BBA-C2CA-4D30-8E48-F29AADDD6E0C}" type="pres">
      <dgm:prSet presAssocID="{556A1B88-8F4A-4C6E-B88D-08F89FA89706}" presName="background" presStyleLbl="node0" presStyleIdx="2" presStyleCnt="3"/>
      <dgm:spPr/>
    </dgm:pt>
    <dgm:pt modelId="{5DF4E062-C76E-459C-B5EF-C2E041C51813}" type="pres">
      <dgm:prSet presAssocID="{556A1B88-8F4A-4C6E-B88D-08F89FA89706}" presName="text" presStyleLbl="fgAcc0" presStyleIdx="2" presStyleCnt="3" custScaleX="120789" custScaleY="139433">
        <dgm:presLayoutVars>
          <dgm:chPref val="3"/>
        </dgm:presLayoutVars>
      </dgm:prSet>
      <dgm:spPr/>
    </dgm:pt>
    <dgm:pt modelId="{3A152AE8-9508-4A81-9474-66C9883CCDE7}" type="pres">
      <dgm:prSet presAssocID="{556A1B88-8F4A-4C6E-B88D-08F89FA89706}" presName="hierChild2" presStyleCnt="0"/>
      <dgm:spPr/>
    </dgm:pt>
  </dgm:ptLst>
  <dgm:cxnLst>
    <dgm:cxn modelId="{78F74E11-CA5B-4FB2-947B-93B7AF30A6FA}" type="presOf" srcId="{367007FA-4DB1-42FE-A244-9115DE3D29B9}" destId="{903474F2-8E47-4F97-BEFA-D87C97A9543E}" srcOrd="0" destOrd="0" presId="urn:microsoft.com/office/officeart/2005/8/layout/hierarchy1"/>
    <dgm:cxn modelId="{F9175162-EC21-4D6A-93D0-705E045E03D6}" type="presOf" srcId="{556A1B88-8F4A-4C6E-B88D-08F89FA89706}" destId="{5DF4E062-C76E-459C-B5EF-C2E041C51813}" srcOrd="0" destOrd="0" presId="urn:microsoft.com/office/officeart/2005/8/layout/hierarchy1"/>
    <dgm:cxn modelId="{9855104A-8A55-4287-A245-186DEF088F6A}" srcId="{367007FA-4DB1-42FE-A244-9115DE3D29B9}" destId="{556A1B88-8F4A-4C6E-B88D-08F89FA89706}" srcOrd="2" destOrd="0" parTransId="{50981BA4-6127-4E1C-88FF-6610D7ECE47C}" sibTransId="{AA770EEF-CD3E-4222-ADE6-855D58565480}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65D521EF-2729-45D7-BACC-99362A97B08E}" type="presOf" srcId="{FD6465A8-763F-407C-AAA9-239622D04E8B}" destId="{FE8248CC-1D6F-4D52-A725-F3F8183D2DE9}" srcOrd="0" destOrd="0" presId="urn:microsoft.com/office/officeart/2005/8/layout/hierarchy1"/>
    <dgm:cxn modelId="{E57260F9-0926-433E-93B1-AF5D54C5BAD3}" type="presOf" srcId="{0F1CE904-B81C-4464-96AE-E0B9809469AF}" destId="{2DDD1158-64F4-40FD-BBC3-4C52EEF5241D}" srcOrd="0" destOrd="0" presId="urn:microsoft.com/office/officeart/2005/8/layout/hierarchy1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FE0C40B1-EA56-4782-8737-F080D889542C}" type="presParOf" srcId="{903474F2-8E47-4F97-BEFA-D87C97A9543E}" destId="{6D4CACF8-C339-4FA5-9508-EB1F12D9053F}" srcOrd="0" destOrd="0" presId="urn:microsoft.com/office/officeart/2005/8/layout/hierarchy1"/>
    <dgm:cxn modelId="{C4D47D38-6661-4293-BC04-5E22419BDF58}" type="presParOf" srcId="{6D4CACF8-C339-4FA5-9508-EB1F12D9053F}" destId="{D8C6B883-0F88-4E73-98ED-6DE6A7F22DC7}" srcOrd="0" destOrd="0" presId="urn:microsoft.com/office/officeart/2005/8/layout/hierarchy1"/>
    <dgm:cxn modelId="{B2629D9B-C17C-4A68-A9B6-5295156D1E51}" type="presParOf" srcId="{D8C6B883-0F88-4E73-98ED-6DE6A7F22DC7}" destId="{2913929A-4317-4EDF-BB1B-66E5E0B92565}" srcOrd="0" destOrd="0" presId="urn:microsoft.com/office/officeart/2005/8/layout/hierarchy1"/>
    <dgm:cxn modelId="{04EA249E-425A-48ED-AFB4-E587741CB84D}" type="presParOf" srcId="{D8C6B883-0F88-4E73-98ED-6DE6A7F22DC7}" destId="{FE8248CC-1D6F-4D52-A725-F3F8183D2DE9}" srcOrd="1" destOrd="0" presId="urn:microsoft.com/office/officeart/2005/8/layout/hierarchy1"/>
    <dgm:cxn modelId="{A187DE9C-3FCA-43F3-83B7-7F710CD11F69}" type="presParOf" srcId="{6D4CACF8-C339-4FA5-9508-EB1F12D9053F}" destId="{114CC1DA-E3DB-40EF-B1A6-8DA7744CE22B}" srcOrd="1" destOrd="0" presId="urn:microsoft.com/office/officeart/2005/8/layout/hierarchy1"/>
    <dgm:cxn modelId="{79D16686-86FA-4EE1-9F2A-11142BE778E0}" type="presParOf" srcId="{903474F2-8E47-4F97-BEFA-D87C97A9543E}" destId="{7C5A8165-C87B-4DC3-9211-3E89E718244A}" srcOrd="1" destOrd="0" presId="urn:microsoft.com/office/officeart/2005/8/layout/hierarchy1"/>
    <dgm:cxn modelId="{02DA4CB7-EEFE-4BF2-AD19-56B63D14793F}" type="presParOf" srcId="{7C5A8165-C87B-4DC3-9211-3E89E718244A}" destId="{3560798B-0938-4493-8887-EE7CF97CCECF}" srcOrd="0" destOrd="0" presId="urn:microsoft.com/office/officeart/2005/8/layout/hierarchy1"/>
    <dgm:cxn modelId="{469C4617-52F6-4350-94A5-6DDF8CC63048}" type="presParOf" srcId="{3560798B-0938-4493-8887-EE7CF97CCECF}" destId="{DA9993C6-C049-4692-AAC9-D7156964E3BD}" srcOrd="0" destOrd="0" presId="urn:microsoft.com/office/officeart/2005/8/layout/hierarchy1"/>
    <dgm:cxn modelId="{D7D86B05-117B-4876-8B42-25BE0DD717FF}" type="presParOf" srcId="{3560798B-0938-4493-8887-EE7CF97CCECF}" destId="{2DDD1158-64F4-40FD-BBC3-4C52EEF5241D}" srcOrd="1" destOrd="0" presId="urn:microsoft.com/office/officeart/2005/8/layout/hierarchy1"/>
    <dgm:cxn modelId="{A02D91A8-468C-4BA1-B21A-89E63A1CC077}" type="presParOf" srcId="{7C5A8165-C87B-4DC3-9211-3E89E718244A}" destId="{96D99EE7-7960-45DF-8E67-B94596073E37}" srcOrd="1" destOrd="0" presId="urn:microsoft.com/office/officeart/2005/8/layout/hierarchy1"/>
    <dgm:cxn modelId="{9A0AAEF2-9135-46D6-B51B-2559AE8D1463}" type="presParOf" srcId="{903474F2-8E47-4F97-BEFA-D87C97A9543E}" destId="{B74C7EE6-92A7-4CF2-9C65-EF138B981D99}" srcOrd="2" destOrd="0" presId="urn:microsoft.com/office/officeart/2005/8/layout/hierarchy1"/>
    <dgm:cxn modelId="{45FFBFA5-6769-4229-8532-21B02A74C18F}" type="presParOf" srcId="{B74C7EE6-92A7-4CF2-9C65-EF138B981D99}" destId="{1015E094-7F0E-4999-8B76-2999E1DE8946}" srcOrd="0" destOrd="0" presId="urn:microsoft.com/office/officeart/2005/8/layout/hierarchy1"/>
    <dgm:cxn modelId="{73B2EBC1-EF47-447D-92E2-490D571E1572}" type="presParOf" srcId="{1015E094-7F0E-4999-8B76-2999E1DE8946}" destId="{81C85BBA-C2CA-4D30-8E48-F29AADDD6E0C}" srcOrd="0" destOrd="0" presId="urn:microsoft.com/office/officeart/2005/8/layout/hierarchy1"/>
    <dgm:cxn modelId="{005CD370-42E5-46A0-90CA-A28C7754802F}" type="presParOf" srcId="{1015E094-7F0E-4999-8B76-2999E1DE8946}" destId="{5DF4E062-C76E-459C-B5EF-C2E041C51813}" srcOrd="1" destOrd="0" presId="urn:microsoft.com/office/officeart/2005/8/layout/hierarchy1"/>
    <dgm:cxn modelId="{74CF8C20-6DDC-4EB6-A1CB-DA903BF62395}" type="presParOf" srcId="{B74C7EE6-92A7-4CF2-9C65-EF138B981D99}" destId="{3A152AE8-9508-4A81-9474-66C9883CCD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/>
            <a:t>La fase media de la salvación se refiere al proceso de santificación que dura toda la vida. 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/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/>
        </a:p>
      </dgm:t>
    </dgm:pt>
    <dgm:pt modelId="{556A1B88-8F4A-4C6E-B88D-08F89FA89706}">
      <dgm:prSet phldrT="[Texto]" custT="1"/>
      <dgm:spPr/>
      <dgm:t>
        <a:bodyPr/>
        <a:lstStyle/>
        <a:p>
          <a:pPr algn="just"/>
          <a:r>
            <a:rPr lang="es-PE" sz="2400" dirty="0"/>
            <a:t>La santidad comienza con el perdón, el nuevo nacimiento y la justificación.</a:t>
          </a:r>
        </a:p>
      </dgm:t>
    </dgm:pt>
    <dgm:pt modelId="{50981BA4-6127-4E1C-88FF-6610D7ECE47C}" type="parTrans" cxnId="{9855104A-8A55-4287-A245-186DEF088F6A}">
      <dgm:prSet/>
      <dgm:spPr/>
      <dgm:t>
        <a:bodyPr/>
        <a:lstStyle/>
        <a:p>
          <a:pPr algn="just"/>
          <a:endParaRPr lang="es-PE" sz="2400"/>
        </a:p>
      </dgm:t>
    </dgm:pt>
    <dgm:pt modelId="{AA770EEF-CD3E-4222-ADE6-855D58565480}" type="sibTrans" cxnId="{9855104A-8A55-4287-A245-186DEF088F6A}">
      <dgm:prSet/>
      <dgm:spPr/>
      <dgm:t>
        <a:bodyPr/>
        <a:lstStyle/>
        <a:p>
          <a:pPr algn="just"/>
          <a:endParaRPr lang="es-PE" sz="2400"/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endParaRPr lang="es-PE" sz="2400" dirty="0"/>
        </a:p>
        <a:p>
          <a:pPr algn="just"/>
          <a:r>
            <a:rPr lang="es-PE" sz="2400" dirty="0"/>
            <a:t>La santificación es discipulado: seguir a Jesús, crecer en santidad y llegar a ser más como Jesús.</a:t>
          </a:r>
        </a:p>
        <a:p>
          <a:pPr algn="just"/>
          <a:endParaRPr lang="es-PE" sz="2400" dirty="0"/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/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/>
        </a:p>
      </dgm:t>
    </dgm:pt>
    <dgm:pt modelId="{C7DAB921-A6BD-49B4-B396-484237E228DE}" type="pres">
      <dgm:prSet presAssocID="{367007FA-4DB1-42FE-A244-9115DE3D29B9}" presName="linearFlow" presStyleCnt="0">
        <dgm:presLayoutVars>
          <dgm:resizeHandles val="exact"/>
        </dgm:presLayoutVars>
      </dgm:prSet>
      <dgm:spPr/>
    </dgm:pt>
    <dgm:pt modelId="{AC0A672B-3075-4DDC-A4D7-24B12F8C6EE5}" type="pres">
      <dgm:prSet presAssocID="{FD6465A8-763F-407C-AAA9-239622D04E8B}" presName="node" presStyleLbl="node1" presStyleIdx="0" presStyleCnt="3" custScaleX="163950">
        <dgm:presLayoutVars>
          <dgm:bulletEnabled val="1"/>
        </dgm:presLayoutVars>
      </dgm:prSet>
      <dgm:spPr/>
    </dgm:pt>
    <dgm:pt modelId="{3840943E-1E25-480D-ACAC-0916350CA5DC}" type="pres">
      <dgm:prSet presAssocID="{9D535634-D112-4EC8-BDD8-E0D76E54A55D}" presName="sibTrans" presStyleLbl="sibTrans2D1" presStyleIdx="0" presStyleCnt="2"/>
      <dgm:spPr/>
    </dgm:pt>
    <dgm:pt modelId="{22439652-85B4-45AB-935D-847852ED9DA7}" type="pres">
      <dgm:prSet presAssocID="{9D535634-D112-4EC8-BDD8-E0D76E54A55D}" presName="connectorText" presStyleLbl="sibTrans2D1" presStyleIdx="0" presStyleCnt="2"/>
      <dgm:spPr/>
    </dgm:pt>
    <dgm:pt modelId="{B33E1D7D-D02F-4449-B529-9777A4144A27}" type="pres">
      <dgm:prSet presAssocID="{0F1CE904-B81C-4464-96AE-E0B9809469AF}" presName="node" presStyleLbl="node1" presStyleIdx="1" presStyleCnt="3" custScaleX="169047">
        <dgm:presLayoutVars>
          <dgm:bulletEnabled val="1"/>
        </dgm:presLayoutVars>
      </dgm:prSet>
      <dgm:spPr/>
    </dgm:pt>
    <dgm:pt modelId="{8FEC7CBF-066A-403D-81DB-1DE9B2A2C7CB}" type="pres">
      <dgm:prSet presAssocID="{B081732E-6B0B-4630-A2F7-1EF8C56ED1F8}" presName="sibTrans" presStyleLbl="sibTrans2D1" presStyleIdx="1" presStyleCnt="2"/>
      <dgm:spPr/>
    </dgm:pt>
    <dgm:pt modelId="{BE17AFE9-871C-454D-B6CA-9DC8E089F49F}" type="pres">
      <dgm:prSet presAssocID="{B081732E-6B0B-4630-A2F7-1EF8C56ED1F8}" presName="connectorText" presStyleLbl="sibTrans2D1" presStyleIdx="1" presStyleCnt="2"/>
      <dgm:spPr/>
    </dgm:pt>
    <dgm:pt modelId="{D748C8B3-40F7-45BD-B0F0-3074C9FAE554}" type="pres">
      <dgm:prSet presAssocID="{556A1B88-8F4A-4C6E-B88D-08F89FA89706}" presName="node" presStyleLbl="node1" presStyleIdx="2" presStyleCnt="3" custScaleX="168198">
        <dgm:presLayoutVars>
          <dgm:bulletEnabled val="1"/>
        </dgm:presLayoutVars>
      </dgm:prSet>
      <dgm:spPr/>
    </dgm:pt>
  </dgm:ptLst>
  <dgm:cxnLst>
    <dgm:cxn modelId="{B72BD31A-ECEA-4776-8797-A8854715905C}" type="presOf" srcId="{9D535634-D112-4EC8-BDD8-E0D76E54A55D}" destId="{3840943E-1E25-480D-ACAC-0916350CA5DC}" srcOrd="0" destOrd="0" presId="urn:microsoft.com/office/officeart/2005/8/layout/process2"/>
    <dgm:cxn modelId="{228A0F32-4259-49F9-947B-2AF1A1C6CBE1}" type="presOf" srcId="{556A1B88-8F4A-4C6E-B88D-08F89FA89706}" destId="{D748C8B3-40F7-45BD-B0F0-3074C9FAE554}" srcOrd="0" destOrd="0" presId="urn:microsoft.com/office/officeart/2005/8/layout/process2"/>
    <dgm:cxn modelId="{27567A5B-5085-439C-B58B-7E4F6EB74997}" type="presOf" srcId="{0F1CE904-B81C-4464-96AE-E0B9809469AF}" destId="{B33E1D7D-D02F-4449-B529-9777A4144A27}" srcOrd="0" destOrd="0" presId="urn:microsoft.com/office/officeart/2005/8/layout/process2"/>
    <dgm:cxn modelId="{FF01B744-E89F-4B58-A659-2259A7B92E7B}" type="presOf" srcId="{FD6465A8-763F-407C-AAA9-239622D04E8B}" destId="{AC0A672B-3075-4DDC-A4D7-24B12F8C6EE5}" srcOrd="0" destOrd="0" presId="urn:microsoft.com/office/officeart/2005/8/layout/process2"/>
    <dgm:cxn modelId="{9855104A-8A55-4287-A245-186DEF088F6A}" srcId="{367007FA-4DB1-42FE-A244-9115DE3D29B9}" destId="{556A1B88-8F4A-4C6E-B88D-08F89FA89706}" srcOrd="2" destOrd="0" parTransId="{50981BA4-6127-4E1C-88FF-6610D7ECE47C}" sibTransId="{AA770EEF-CD3E-4222-ADE6-855D58565480}"/>
    <dgm:cxn modelId="{18351D6A-1D2E-48FC-B330-B8B1047FB49D}" type="presOf" srcId="{B081732E-6B0B-4630-A2F7-1EF8C56ED1F8}" destId="{8FEC7CBF-066A-403D-81DB-1DE9B2A2C7CB}" srcOrd="0" destOrd="0" presId="urn:microsoft.com/office/officeart/2005/8/layout/process2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F00D4BB1-30A8-4B19-A78D-EDB5159468B8}" type="presOf" srcId="{9D535634-D112-4EC8-BDD8-E0D76E54A55D}" destId="{22439652-85B4-45AB-935D-847852ED9DA7}" srcOrd="1" destOrd="0" presId="urn:microsoft.com/office/officeart/2005/8/layout/process2"/>
    <dgm:cxn modelId="{679796C3-DA57-4519-8F3F-0D538722EF2B}" type="presOf" srcId="{B081732E-6B0B-4630-A2F7-1EF8C56ED1F8}" destId="{BE17AFE9-871C-454D-B6CA-9DC8E089F49F}" srcOrd="1" destOrd="0" presId="urn:microsoft.com/office/officeart/2005/8/layout/process2"/>
    <dgm:cxn modelId="{A0F221E9-2822-4904-9DBB-258996A69651}" type="presOf" srcId="{367007FA-4DB1-42FE-A244-9115DE3D29B9}" destId="{C7DAB921-A6BD-49B4-B396-484237E228DE}" srcOrd="0" destOrd="0" presId="urn:microsoft.com/office/officeart/2005/8/layout/process2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14FA2FE7-C1BD-455F-9B12-8F6F329D6123}" type="presParOf" srcId="{C7DAB921-A6BD-49B4-B396-484237E228DE}" destId="{AC0A672B-3075-4DDC-A4D7-24B12F8C6EE5}" srcOrd="0" destOrd="0" presId="urn:microsoft.com/office/officeart/2005/8/layout/process2"/>
    <dgm:cxn modelId="{C099F85A-ABD7-4C27-A540-98256A301A98}" type="presParOf" srcId="{C7DAB921-A6BD-49B4-B396-484237E228DE}" destId="{3840943E-1E25-480D-ACAC-0916350CA5DC}" srcOrd="1" destOrd="0" presId="urn:microsoft.com/office/officeart/2005/8/layout/process2"/>
    <dgm:cxn modelId="{5563B1FC-3726-479D-8730-7D1664A47863}" type="presParOf" srcId="{3840943E-1E25-480D-ACAC-0916350CA5DC}" destId="{22439652-85B4-45AB-935D-847852ED9DA7}" srcOrd="0" destOrd="0" presId="urn:microsoft.com/office/officeart/2005/8/layout/process2"/>
    <dgm:cxn modelId="{D0B11C0A-D237-4D84-894A-2A778FA39B02}" type="presParOf" srcId="{C7DAB921-A6BD-49B4-B396-484237E228DE}" destId="{B33E1D7D-D02F-4449-B529-9777A4144A27}" srcOrd="2" destOrd="0" presId="urn:microsoft.com/office/officeart/2005/8/layout/process2"/>
    <dgm:cxn modelId="{1DBF8C20-E54F-441C-B3B2-47E7822EAA44}" type="presParOf" srcId="{C7DAB921-A6BD-49B4-B396-484237E228DE}" destId="{8FEC7CBF-066A-403D-81DB-1DE9B2A2C7CB}" srcOrd="3" destOrd="0" presId="urn:microsoft.com/office/officeart/2005/8/layout/process2"/>
    <dgm:cxn modelId="{5942578D-2F13-49D2-A2BB-77F9B41155B3}" type="presParOf" srcId="{8FEC7CBF-066A-403D-81DB-1DE9B2A2C7CB}" destId="{BE17AFE9-871C-454D-B6CA-9DC8E089F49F}" srcOrd="0" destOrd="0" presId="urn:microsoft.com/office/officeart/2005/8/layout/process2"/>
    <dgm:cxn modelId="{E03F0DC8-088F-46C1-9A1A-37CB5B119716}" type="presParOf" srcId="{C7DAB921-A6BD-49B4-B396-484237E228DE}" destId="{D748C8B3-40F7-45BD-B0F0-3074C9FAE55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En el proceso de santificación crecemos en gracia a medida que buscamos ser llenos del Espíritu Santo, estudiamos y obedecemos la Biblia…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556A1B88-8F4A-4C6E-B88D-08F89FA89706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En el proceso de santificación, Dios está perfeccionando su imagen en nosotros </a:t>
          </a:r>
          <a:r>
            <a:rPr lang="es-PE" sz="2000" dirty="0">
              <a:latin typeface="Arial Narrow" panose="020B0606020202030204" pitchFamily="34" charset="0"/>
            </a:rPr>
            <a:t>(Col 3:10; </a:t>
          </a:r>
          <a:r>
            <a:rPr lang="es-PE" sz="2000" dirty="0" err="1">
              <a:latin typeface="Arial Narrow" panose="020B0606020202030204" pitchFamily="34" charset="0"/>
            </a:rPr>
            <a:t>Ef</a:t>
          </a:r>
          <a:r>
            <a:rPr lang="es-PE" sz="2000" dirty="0">
              <a:latin typeface="Arial Narrow" panose="020B0606020202030204" pitchFamily="34" charset="0"/>
            </a:rPr>
            <a:t> 4:24). </a:t>
          </a:r>
          <a:endParaRPr lang="es-PE" sz="2400" dirty="0">
            <a:latin typeface="Arial Narrow" panose="020B0606020202030204" pitchFamily="34" charset="0"/>
          </a:endParaRPr>
        </a:p>
      </dgm:t>
    </dgm:pt>
    <dgm:pt modelId="{50981BA4-6127-4E1C-88FF-6610D7ECE47C}" type="parTrans" cxnId="{9855104A-8A55-4287-A245-186DEF088F6A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AA770EEF-CD3E-4222-ADE6-855D58565480}" type="sibTrans" cxnId="{9855104A-8A55-4287-A245-186DEF088F6A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Al crecer en santidad, Dios nos libera del poder del pecado y nos transforma de gloria en gloria a la imagen de Cristo… (2 Co 3:18)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383431A4-3081-4FDA-9C4C-D5308D30A6E5}" type="pres">
      <dgm:prSet presAssocID="{367007FA-4DB1-42FE-A244-9115DE3D29B9}" presName="Name0" presStyleCnt="0">
        <dgm:presLayoutVars>
          <dgm:dir/>
          <dgm:animLvl val="lvl"/>
          <dgm:resizeHandles val="exact"/>
        </dgm:presLayoutVars>
      </dgm:prSet>
      <dgm:spPr/>
    </dgm:pt>
    <dgm:pt modelId="{4CD6A599-EC91-4889-A35B-957B3FA6E4B9}" type="pres">
      <dgm:prSet presAssocID="{FD6465A8-763F-407C-AAA9-239622D04E8B}" presName="vertFlow" presStyleCnt="0"/>
      <dgm:spPr/>
    </dgm:pt>
    <dgm:pt modelId="{66D60069-4423-495F-A5ED-AF2823CAAC3B}" type="pres">
      <dgm:prSet presAssocID="{FD6465A8-763F-407C-AAA9-239622D04E8B}" presName="header" presStyleLbl="node1" presStyleIdx="0" presStyleCnt="3" custScaleY="268719"/>
      <dgm:spPr/>
    </dgm:pt>
    <dgm:pt modelId="{6302B972-7AE8-4298-A8D0-AE6555A2F751}" type="pres">
      <dgm:prSet presAssocID="{FD6465A8-763F-407C-AAA9-239622D04E8B}" presName="hSp" presStyleCnt="0"/>
      <dgm:spPr/>
    </dgm:pt>
    <dgm:pt modelId="{49B29AE6-F6B7-45E8-85AB-6F557EFA8E3F}" type="pres">
      <dgm:prSet presAssocID="{0F1CE904-B81C-4464-96AE-E0B9809469AF}" presName="vertFlow" presStyleCnt="0"/>
      <dgm:spPr/>
    </dgm:pt>
    <dgm:pt modelId="{A3D602BA-56B4-4C99-BC0A-5155755F5F4B}" type="pres">
      <dgm:prSet presAssocID="{0F1CE904-B81C-4464-96AE-E0B9809469AF}" presName="header" presStyleLbl="node1" presStyleIdx="1" presStyleCnt="3" custScaleY="218374"/>
      <dgm:spPr/>
    </dgm:pt>
    <dgm:pt modelId="{48067257-3ECB-4E81-9DF3-340CA54070A4}" type="pres">
      <dgm:prSet presAssocID="{0F1CE904-B81C-4464-96AE-E0B9809469AF}" presName="hSp" presStyleCnt="0"/>
      <dgm:spPr/>
    </dgm:pt>
    <dgm:pt modelId="{FF53310D-B063-46A0-B3AE-ABF006723EC2}" type="pres">
      <dgm:prSet presAssocID="{556A1B88-8F4A-4C6E-B88D-08F89FA89706}" presName="vertFlow" presStyleCnt="0"/>
      <dgm:spPr/>
    </dgm:pt>
    <dgm:pt modelId="{7D6C533A-A116-4A1D-985F-9CE52EDEADB3}" type="pres">
      <dgm:prSet presAssocID="{556A1B88-8F4A-4C6E-B88D-08F89FA89706}" presName="header" presStyleLbl="node1" presStyleIdx="2" presStyleCnt="3" custScaleY="218374"/>
      <dgm:spPr/>
    </dgm:pt>
  </dgm:ptLst>
  <dgm:cxnLst>
    <dgm:cxn modelId="{4E6D475B-A9AC-4562-B316-4C948038832F}" type="presOf" srcId="{367007FA-4DB1-42FE-A244-9115DE3D29B9}" destId="{383431A4-3081-4FDA-9C4C-D5308D30A6E5}" srcOrd="0" destOrd="0" presId="urn:microsoft.com/office/officeart/2005/8/layout/lProcess1"/>
    <dgm:cxn modelId="{9855104A-8A55-4287-A245-186DEF088F6A}" srcId="{367007FA-4DB1-42FE-A244-9115DE3D29B9}" destId="{556A1B88-8F4A-4C6E-B88D-08F89FA89706}" srcOrd="2" destOrd="0" parTransId="{50981BA4-6127-4E1C-88FF-6610D7ECE47C}" sibTransId="{AA770EEF-CD3E-4222-ADE6-855D58565480}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6DF526D2-22F4-4066-AD33-60ABBC64035B}" type="presOf" srcId="{0F1CE904-B81C-4464-96AE-E0B9809469AF}" destId="{A3D602BA-56B4-4C99-BC0A-5155755F5F4B}" srcOrd="0" destOrd="0" presId="urn:microsoft.com/office/officeart/2005/8/layout/lProcess1"/>
    <dgm:cxn modelId="{E1C19CF4-7AA8-4417-889C-34459523B11C}" type="presOf" srcId="{556A1B88-8F4A-4C6E-B88D-08F89FA89706}" destId="{7D6C533A-A116-4A1D-985F-9CE52EDEADB3}" srcOrd="0" destOrd="0" presId="urn:microsoft.com/office/officeart/2005/8/layout/lProcess1"/>
    <dgm:cxn modelId="{4381DAF5-9ADF-4C56-A149-9D367593984B}" type="presOf" srcId="{FD6465A8-763F-407C-AAA9-239622D04E8B}" destId="{66D60069-4423-495F-A5ED-AF2823CAAC3B}" srcOrd="0" destOrd="0" presId="urn:microsoft.com/office/officeart/2005/8/layout/lProcess1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BCE38423-A31C-4FF0-A99E-1FCA2F8B0A0B}" type="presParOf" srcId="{383431A4-3081-4FDA-9C4C-D5308D30A6E5}" destId="{4CD6A599-EC91-4889-A35B-957B3FA6E4B9}" srcOrd="0" destOrd="0" presId="urn:microsoft.com/office/officeart/2005/8/layout/lProcess1"/>
    <dgm:cxn modelId="{1251685C-FDC8-4CC8-9A20-93EC093AADB4}" type="presParOf" srcId="{4CD6A599-EC91-4889-A35B-957B3FA6E4B9}" destId="{66D60069-4423-495F-A5ED-AF2823CAAC3B}" srcOrd="0" destOrd="0" presId="urn:microsoft.com/office/officeart/2005/8/layout/lProcess1"/>
    <dgm:cxn modelId="{8129FBCB-8F03-4561-9639-4C265E21CE37}" type="presParOf" srcId="{383431A4-3081-4FDA-9C4C-D5308D30A6E5}" destId="{6302B972-7AE8-4298-A8D0-AE6555A2F751}" srcOrd="1" destOrd="0" presId="urn:microsoft.com/office/officeart/2005/8/layout/lProcess1"/>
    <dgm:cxn modelId="{B9C5DE6C-6D56-4D60-BF2D-07B9417C6B8D}" type="presParOf" srcId="{383431A4-3081-4FDA-9C4C-D5308D30A6E5}" destId="{49B29AE6-F6B7-45E8-85AB-6F557EFA8E3F}" srcOrd="2" destOrd="0" presId="urn:microsoft.com/office/officeart/2005/8/layout/lProcess1"/>
    <dgm:cxn modelId="{DEB8D239-7DDB-469C-9E32-D39DB9BE438C}" type="presParOf" srcId="{49B29AE6-F6B7-45E8-85AB-6F557EFA8E3F}" destId="{A3D602BA-56B4-4C99-BC0A-5155755F5F4B}" srcOrd="0" destOrd="0" presId="urn:microsoft.com/office/officeart/2005/8/layout/lProcess1"/>
    <dgm:cxn modelId="{EC4E98F9-5149-4070-AACA-9881F17BE1B7}" type="presParOf" srcId="{383431A4-3081-4FDA-9C4C-D5308D30A6E5}" destId="{48067257-3ECB-4E81-9DF3-340CA54070A4}" srcOrd="3" destOrd="0" presId="urn:microsoft.com/office/officeart/2005/8/layout/lProcess1"/>
    <dgm:cxn modelId="{F8551AAA-8602-44FD-9AA5-39A02C2B6A31}" type="presParOf" srcId="{383431A4-3081-4FDA-9C4C-D5308D30A6E5}" destId="{FF53310D-B063-46A0-B3AE-ABF006723EC2}" srcOrd="4" destOrd="0" presId="urn:microsoft.com/office/officeart/2005/8/layout/lProcess1"/>
    <dgm:cxn modelId="{BE75A6EF-97BD-44AA-BA32-06FAD758D0FB}" type="presParOf" srcId="{FF53310D-B063-46A0-B3AE-ABF006723EC2}" destId="{7D6C533A-A116-4A1D-985F-9CE52EDEADB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La finalización de la salvación ocurre en la glorificación. </a:t>
          </a:r>
        </a:p>
        <a:p>
          <a:pPr algn="just"/>
          <a:r>
            <a:rPr lang="es-PE" sz="2400" dirty="0">
              <a:latin typeface="Arial Narrow" panose="020B0606020202030204" pitchFamily="34" charset="0"/>
            </a:rPr>
            <a:t>Pablo dice que seremos transformados en un momento, en el Rapto, cuando Jesús regrese para recoger a los suyos. 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Seremos revestidos de inmortalidad y libres de todo pecado y tentaciones cuando Cristo regrese por los creyentes, tanto vivos como muertos (1 Co 15:50-54). Seremos como Él.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EA2F1332-B1EF-466B-A536-1A6C36C4F6D1}" type="pres">
      <dgm:prSet presAssocID="{367007FA-4DB1-42FE-A244-9115DE3D29B9}" presName="Name0" presStyleCnt="0">
        <dgm:presLayoutVars>
          <dgm:dir/>
          <dgm:animLvl val="lvl"/>
          <dgm:resizeHandles val="exact"/>
        </dgm:presLayoutVars>
      </dgm:prSet>
      <dgm:spPr/>
    </dgm:pt>
    <dgm:pt modelId="{F0F2F832-0372-4339-9E13-4822A286DFA9}" type="pres">
      <dgm:prSet presAssocID="{FD6465A8-763F-407C-AAA9-239622D04E8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F6D1B57-A2E4-4688-B5E1-6AA9B9521F61}" type="pres">
      <dgm:prSet presAssocID="{9D535634-D112-4EC8-BDD8-E0D76E54A55D}" presName="parTxOnlySpace" presStyleCnt="0"/>
      <dgm:spPr/>
    </dgm:pt>
    <dgm:pt modelId="{018E59C2-DC8E-4291-B746-BBF8EF7786B8}" type="pres">
      <dgm:prSet presAssocID="{0F1CE904-B81C-4464-96AE-E0B9809469A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16D465D-28DD-47CB-AC48-17CA7B447288}" type="presOf" srcId="{FD6465A8-763F-407C-AAA9-239622D04E8B}" destId="{F0F2F832-0372-4339-9E13-4822A286DFA9}" srcOrd="0" destOrd="0" presId="urn:microsoft.com/office/officeart/2005/8/layout/chevron1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FA512457-58BA-4498-AC03-19318C1A9E80}" type="presOf" srcId="{367007FA-4DB1-42FE-A244-9115DE3D29B9}" destId="{EA2F1332-B1EF-466B-A536-1A6C36C4F6D1}" srcOrd="0" destOrd="0" presId="urn:microsoft.com/office/officeart/2005/8/layout/chevron1"/>
    <dgm:cxn modelId="{3695DB91-A085-49BF-8668-564A7F14B59B}" type="presOf" srcId="{0F1CE904-B81C-4464-96AE-E0B9809469AF}" destId="{018E59C2-DC8E-4291-B746-BBF8EF7786B8}" srcOrd="0" destOrd="0" presId="urn:microsoft.com/office/officeart/2005/8/layout/chevron1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57EAEF96-9F33-4A58-9C44-58D0186FE4CE}" type="presParOf" srcId="{EA2F1332-B1EF-466B-A536-1A6C36C4F6D1}" destId="{F0F2F832-0372-4339-9E13-4822A286DFA9}" srcOrd="0" destOrd="0" presId="urn:microsoft.com/office/officeart/2005/8/layout/chevron1"/>
    <dgm:cxn modelId="{DD725DA9-02AC-4005-90C5-A1A6B655D2D6}" type="presParOf" srcId="{EA2F1332-B1EF-466B-A536-1A6C36C4F6D1}" destId="{BF6D1B57-A2E4-4688-B5E1-6AA9B9521F61}" srcOrd="1" destOrd="0" presId="urn:microsoft.com/office/officeart/2005/8/layout/chevron1"/>
    <dgm:cxn modelId="{73BCE456-15A8-4EDF-98F3-5A01AFE9D03D}" type="presParOf" srcId="{EA2F1332-B1EF-466B-A536-1A6C36C4F6D1}" destId="{018E59C2-DC8E-4291-B746-BBF8EF7786B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1. Introducción: La historia de Adán y Eva ayuda a presentar la gran historia de Dios como Creador y Salvador.</a:t>
          </a:r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200" b="0" i="0" baseline="0" dirty="0">
              <a:latin typeface="Arial Narrow" panose="020B0606020202030204" pitchFamily="34" charset="0"/>
            </a:rPr>
            <a:t>La historia de Dios como Creador/Salvador está entretejida en toda la Biblia. 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200" b="0" i="0" baseline="0" dirty="0">
              <a:latin typeface="Arial Narrow" panose="020B0606020202030204" pitchFamily="34" charset="0"/>
            </a:rPr>
            <a:t>En Génesis vemos el inicio de la historia de Dios como creador. Y en Apocalipsis, vemos a Dios completando la que Él comenzó en Génesis. </a:t>
          </a:r>
          <a:endParaRPr lang="en-US" sz="2200" dirty="0">
            <a:latin typeface="Arial Narrow" panose="020B0606020202030204" pitchFamily="34" charset="0"/>
          </a:endParaRP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1F56BBC4-FA9F-4203-B05E-CE9E42A93F3C}" type="pres">
      <dgm:prSet presAssocID="{1B032816-D748-4687-910D-7AE4632311C1}" presName="vert0" presStyleCnt="0">
        <dgm:presLayoutVars>
          <dgm:dir/>
          <dgm:animOne val="branch"/>
          <dgm:animLvl val="lvl"/>
        </dgm:presLayoutVars>
      </dgm:prSet>
      <dgm:spPr/>
    </dgm:pt>
    <dgm:pt modelId="{0C9D16B1-B0D5-4AB6-9B94-2D7C62B90574}" type="pres">
      <dgm:prSet presAssocID="{7C0AB5F3-74E8-4002-A446-D89F1FE5AF9B}" presName="thickLine" presStyleLbl="alignNode1" presStyleIdx="0" presStyleCnt="3"/>
      <dgm:spPr/>
    </dgm:pt>
    <dgm:pt modelId="{5F6074F6-F66C-476F-86D8-97C140636278}" type="pres">
      <dgm:prSet presAssocID="{7C0AB5F3-74E8-4002-A446-D89F1FE5AF9B}" presName="horz1" presStyleCnt="0"/>
      <dgm:spPr/>
    </dgm:pt>
    <dgm:pt modelId="{E8D7B199-68A0-410A-93FC-623D8887C44A}" type="pres">
      <dgm:prSet presAssocID="{7C0AB5F3-74E8-4002-A446-D89F1FE5AF9B}" presName="tx1" presStyleLbl="revTx" presStyleIdx="0" presStyleCnt="3"/>
      <dgm:spPr/>
    </dgm:pt>
    <dgm:pt modelId="{74D31C75-5511-48BC-B25F-731FD49BC900}" type="pres">
      <dgm:prSet presAssocID="{7C0AB5F3-74E8-4002-A446-D89F1FE5AF9B}" presName="vert1" presStyleCnt="0"/>
      <dgm:spPr/>
    </dgm:pt>
    <dgm:pt modelId="{AD0F36B5-E1FF-42A8-90F8-41ED69B198DB}" type="pres">
      <dgm:prSet presAssocID="{BCFF052A-06AA-426A-ADF7-EB236ECF43A0}" presName="thickLine" presStyleLbl="alignNode1" presStyleIdx="1" presStyleCnt="3"/>
      <dgm:spPr/>
    </dgm:pt>
    <dgm:pt modelId="{14F7E9DC-B1AA-44EF-AF4C-4D5A970B53B5}" type="pres">
      <dgm:prSet presAssocID="{BCFF052A-06AA-426A-ADF7-EB236ECF43A0}" presName="horz1" presStyleCnt="0"/>
      <dgm:spPr/>
    </dgm:pt>
    <dgm:pt modelId="{9811F73C-1EB8-4B5A-A7C9-47ED28A579E9}" type="pres">
      <dgm:prSet presAssocID="{BCFF052A-06AA-426A-ADF7-EB236ECF43A0}" presName="tx1" presStyleLbl="revTx" presStyleIdx="1" presStyleCnt="3"/>
      <dgm:spPr/>
    </dgm:pt>
    <dgm:pt modelId="{0650241C-CB2C-457D-896D-B7B54D462FDC}" type="pres">
      <dgm:prSet presAssocID="{BCFF052A-06AA-426A-ADF7-EB236ECF43A0}" presName="vert1" presStyleCnt="0"/>
      <dgm:spPr/>
    </dgm:pt>
    <dgm:pt modelId="{40386477-E0FF-4F45-BF8C-B4E1AEBACF11}" type="pres">
      <dgm:prSet presAssocID="{54ED5DC4-4F34-43DA-A977-AB0A06D6077D}" presName="thickLine" presStyleLbl="alignNode1" presStyleIdx="2" presStyleCnt="3"/>
      <dgm:spPr/>
    </dgm:pt>
    <dgm:pt modelId="{E9A59D71-44D1-4380-A62D-107AB236963C}" type="pres">
      <dgm:prSet presAssocID="{54ED5DC4-4F34-43DA-A977-AB0A06D6077D}" presName="horz1" presStyleCnt="0"/>
      <dgm:spPr/>
    </dgm:pt>
    <dgm:pt modelId="{38B7B7A3-A7EA-43A8-8406-790358F154B8}" type="pres">
      <dgm:prSet presAssocID="{54ED5DC4-4F34-43DA-A977-AB0A06D6077D}" presName="tx1" presStyleLbl="revTx" presStyleIdx="2" presStyleCnt="3"/>
      <dgm:spPr/>
    </dgm:pt>
    <dgm:pt modelId="{C9A78E68-5D33-4C0B-8A29-2D1A7CDAB06C}" type="pres">
      <dgm:prSet presAssocID="{54ED5DC4-4F34-43DA-A977-AB0A06D6077D}" presName="vert1" presStyleCnt="0"/>
      <dgm:spPr/>
    </dgm:pt>
  </dgm:ptLst>
  <dgm:cxnLst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E34E5A61-4B8D-4B0B-8F3F-B9612C027F53}" type="presOf" srcId="{54ED5DC4-4F34-43DA-A977-AB0A06D6077D}" destId="{38B7B7A3-A7EA-43A8-8406-790358F154B8}" srcOrd="0" destOrd="0" presId="urn:microsoft.com/office/officeart/2008/layout/LinedList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427A9463-6545-46E7-84E1-BDB69166F8D2}" type="presOf" srcId="{7C0AB5F3-74E8-4002-A446-D89F1FE5AF9B}" destId="{E8D7B199-68A0-410A-93FC-623D8887C44A}" srcOrd="0" destOrd="0" presId="urn:microsoft.com/office/officeart/2008/layout/LinedList"/>
    <dgm:cxn modelId="{1C70FB56-2073-426A-B4AA-5618734B3346}" type="presOf" srcId="{BCFF052A-06AA-426A-ADF7-EB236ECF43A0}" destId="{9811F73C-1EB8-4B5A-A7C9-47ED28A579E9}" srcOrd="0" destOrd="0" presId="urn:microsoft.com/office/officeart/2008/layout/LinedList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7A6E6DD5-5CE8-4955-A6B2-3B8388040BBD}" type="presOf" srcId="{1B032816-D748-4687-910D-7AE4632311C1}" destId="{1F56BBC4-FA9F-4203-B05E-CE9E42A93F3C}" srcOrd="0" destOrd="0" presId="urn:microsoft.com/office/officeart/2008/layout/LinedList"/>
    <dgm:cxn modelId="{49732A80-D44D-4607-ACAE-90F7B4B13D08}" type="presParOf" srcId="{1F56BBC4-FA9F-4203-B05E-CE9E42A93F3C}" destId="{0C9D16B1-B0D5-4AB6-9B94-2D7C62B90574}" srcOrd="0" destOrd="0" presId="urn:microsoft.com/office/officeart/2008/layout/LinedList"/>
    <dgm:cxn modelId="{60FFC084-D06B-40CF-ABE4-70E53DAE2661}" type="presParOf" srcId="{1F56BBC4-FA9F-4203-B05E-CE9E42A93F3C}" destId="{5F6074F6-F66C-476F-86D8-97C140636278}" srcOrd="1" destOrd="0" presId="urn:microsoft.com/office/officeart/2008/layout/LinedList"/>
    <dgm:cxn modelId="{AD14B958-39F0-40DD-8BF4-FC1BF206A201}" type="presParOf" srcId="{5F6074F6-F66C-476F-86D8-97C140636278}" destId="{E8D7B199-68A0-410A-93FC-623D8887C44A}" srcOrd="0" destOrd="0" presId="urn:microsoft.com/office/officeart/2008/layout/LinedList"/>
    <dgm:cxn modelId="{E34AC16F-6A1F-466B-A563-070F0AF570C1}" type="presParOf" srcId="{5F6074F6-F66C-476F-86D8-97C140636278}" destId="{74D31C75-5511-48BC-B25F-731FD49BC900}" srcOrd="1" destOrd="0" presId="urn:microsoft.com/office/officeart/2008/layout/LinedList"/>
    <dgm:cxn modelId="{A1213691-1413-460E-8F80-99EC6B1CC265}" type="presParOf" srcId="{1F56BBC4-FA9F-4203-B05E-CE9E42A93F3C}" destId="{AD0F36B5-E1FF-42A8-90F8-41ED69B198DB}" srcOrd="2" destOrd="0" presId="urn:microsoft.com/office/officeart/2008/layout/LinedList"/>
    <dgm:cxn modelId="{A1004CB5-744C-44FA-8911-37948B7FBAE0}" type="presParOf" srcId="{1F56BBC4-FA9F-4203-B05E-CE9E42A93F3C}" destId="{14F7E9DC-B1AA-44EF-AF4C-4D5A970B53B5}" srcOrd="3" destOrd="0" presId="urn:microsoft.com/office/officeart/2008/layout/LinedList"/>
    <dgm:cxn modelId="{3731CA37-E528-49E9-AFE6-C1EE2D357F0F}" type="presParOf" srcId="{14F7E9DC-B1AA-44EF-AF4C-4D5A970B53B5}" destId="{9811F73C-1EB8-4B5A-A7C9-47ED28A579E9}" srcOrd="0" destOrd="0" presId="urn:microsoft.com/office/officeart/2008/layout/LinedList"/>
    <dgm:cxn modelId="{171E4D58-0153-4EF6-8F14-B842501AE057}" type="presParOf" srcId="{14F7E9DC-B1AA-44EF-AF4C-4D5A970B53B5}" destId="{0650241C-CB2C-457D-896D-B7B54D462FDC}" srcOrd="1" destOrd="0" presId="urn:microsoft.com/office/officeart/2008/layout/LinedList"/>
    <dgm:cxn modelId="{8052DDDA-3264-4FF5-B7DF-C2D2860B0EA3}" type="presParOf" srcId="{1F56BBC4-FA9F-4203-B05E-CE9E42A93F3C}" destId="{40386477-E0FF-4F45-BF8C-B4E1AEBACF11}" srcOrd="4" destOrd="0" presId="urn:microsoft.com/office/officeart/2008/layout/LinedList"/>
    <dgm:cxn modelId="{DC5EE8C5-9504-4EB1-A531-E8BFFFC3203E}" type="presParOf" srcId="{1F56BBC4-FA9F-4203-B05E-CE9E42A93F3C}" destId="{E9A59D71-44D1-4380-A62D-107AB236963C}" srcOrd="5" destOrd="0" presId="urn:microsoft.com/office/officeart/2008/layout/LinedList"/>
    <dgm:cxn modelId="{2A276B9C-F00F-48BA-B39E-8AD6D6A6860B}" type="presParOf" srcId="{E9A59D71-44D1-4380-A62D-107AB236963C}" destId="{38B7B7A3-A7EA-43A8-8406-790358F154B8}" srcOrd="0" destOrd="0" presId="urn:microsoft.com/office/officeart/2008/layout/LinedList"/>
    <dgm:cxn modelId="{3A06486B-21DD-4DAF-AD3E-3C2C1EFDE7B2}" type="presParOf" srcId="{E9A59D71-44D1-4380-A62D-107AB236963C}" destId="{C9A78E68-5D33-4C0B-8A29-2D1A7CDAB0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La cruz nos recuerda lo que hizo Dios por nosotros. </a:t>
          </a:r>
        </a:p>
        <a:p>
          <a:pPr algn="just"/>
          <a:r>
            <a:rPr lang="es-PE" sz="2400" dirty="0">
              <a:latin typeface="Arial Narrow" panose="020B0606020202030204" pitchFamily="34" charset="0"/>
            </a:rPr>
            <a:t>Dios el Padre envió a su Hijo a la tierra como misionero. Jesús nació para morir como sacrificio para reconciliar a Dios con los humanos.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556A1B88-8F4A-4C6E-B88D-08F89FA89706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La muerte de Cristo crucificado es la piedra angular de la salvación (Mt 26:26-28; </a:t>
          </a:r>
          <a:r>
            <a:rPr lang="es-PE" sz="2400" dirty="0" err="1">
              <a:latin typeface="Arial Narrow" panose="020B0606020202030204" pitchFamily="34" charset="0"/>
            </a:rPr>
            <a:t>Mr</a:t>
          </a:r>
          <a:r>
            <a:rPr lang="es-PE" sz="2400" dirty="0">
              <a:latin typeface="Arial Narrow" panose="020B0606020202030204" pitchFamily="34" charset="0"/>
            </a:rPr>
            <a:t> 14:22-24). </a:t>
          </a:r>
        </a:p>
        <a:p>
          <a:pPr algn="just"/>
          <a:r>
            <a:rPr lang="es-PE" sz="2400" dirty="0">
              <a:latin typeface="Arial Narrow" panose="020B0606020202030204" pitchFamily="34" charset="0"/>
            </a:rPr>
            <a:t>Todos los aspectos de la salvación que Dios provee fluyen a través del Cristo de la cruz.</a:t>
          </a:r>
        </a:p>
      </dgm:t>
    </dgm:pt>
    <dgm:pt modelId="{50981BA4-6127-4E1C-88FF-6610D7ECE47C}" type="parTrans" cxnId="{9855104A-8A55-4287-A245-186DEF088F6A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AA770EEF-CD3E-4222-ADE6-855D58565480}" type="sibTrans" cxnId="{9855104A-8A55-4287-A245-186DEF088F6A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Jesús es el Misionero del cielo para cada pecador, el sustituto divino para llevar sobre sus hombros el castigo del pecado por cada persona.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383431A4-3081-4FDA-9C4C-D5308D30A6E5}" type="pres">
      <dgm:prSet presAssocID="{367007FA-4DB1-42FE-A244-9115DE3D29B9}" presName="Name0" presStyleCnt="0">
        <dgm:presLayoutVars>
          <dgm:dir/>
          <dgm:animLvl val="lvl"/>
          <dgm:resizeHandles val="exact"/>
        </dgm:presLayoutVars>
      </dgm:prSet>
      <dgm:spPr/>
    </dgm:pt>
    <dgm:pt modelId="{4CD6A599-EC91-4889-A35B-957B3FA6E4B9}" type="pres">
      <dgm:prSet presAssocID="{FD6465A8-763F-407C-AAA9-239622D04E8B}" presName="vertFlow" presStyleCnt="0"/>
      <dgm:spPr/>
    </dgm:pt>
    <dgm:pt modelId="{66D60069-4423-495F-A5ED-AF2823CAAC3B}" type="pres">
      <dgm:prSet presAssocID="{FD6465A8-763F-407C-AAA9-239622D04E8B}" presName="header" presStyleLbl="node1" presStyleIdx="0" presStyleCnt="3" custScaleY="317435"/>
      <dgm:spPr/>
    </dgm:pt>
    <dgm:pt modelId="{6302B972-7AE8-4298-A8D0-AE6555A2F751}" type="pres">
      <dgm:prSet presAssocID="{FD6465A8-763F-407C-AAA9-239622D04E8B}" presName="hSp" presStyleCnt="0"/>
      <dgm:spPr/>
    </dgm:pt>
    <dgm:pt modelId="{49B29AE6-F6B7-45E8-85AB-6F557EFA8E3F}" type="pres">
      <dgm:prSet presAssocID="{0F1CE904-B81C-4464-96AE-E0B9809469AF}" presName="vertFlow" presStyleCnt="0"/>
      <dgm:spPr/>
    </dgm:pt>
    <dgm:pt modelId="{A3D602BA-56B4-4C99-BC0A-5155755F5F4B}" type="pres">
      <dgm:prSet presAssocID="{0F1CE904-B81C-4464-96AE-E0B9809469AF}" presName="header" presStyleLbl="node1" presStyleIdx="1" presStyleCnt="3" custScaleY="308711"/>
      <dgm:spPr/>
    </dgm:pt>
    <dgm:pt modelId="{48067257-3ECB-4E81-9DF3-340CA54070A4}" type="pres">
      <dgm:prSet presAssocID="{0F1CE904-B81C-4464-96AE-E0B9809469AF}" presName="hSp" presStyleCnt="0"/>
      <dgm:spPr/>
    </dgm:pt>
    <dgm:pt modelId="{FF53310D-B063-46A0-B3AE-ABF006723EC2}" type="pres">
      <dgm:prSet presAssocID="{556A1B88-8F4A-4C6E-B88D-08F89FA89706}" presName="vertFlow" presStyleCnt="0"/>
      <dgm:spPr/>
    </dgm:pt>
    <dgm:pt modelId="{7D6C533A-A116-4A1D-985F-9CE52EDEADB3}" type="pres">
      <dgm:prSet presAssocID="{556A1B88-8F4A-4C6E-B88D-08F89FA89706}" presName="header" presStyleLbl="node1" presStyleIdx="2" presStyleCnt="3" custScaleY="416496"/>
      <dgm:spPr/>
    </dgm:pt>
  </dgm:ptLst>
  <dgm:cxnLst>
    <dgm:cxn modelId="{4E6D475B-A9AC-4562-B316-4C948038832F}" type="presOf" srcId="{367007FA-4DB1-42FE-A244-9115DE3D29B9}" destId="{383431A4-3081-4FDA-9C4C-D5308D30A6E5}" srcOrd="0" destOrd="0" presId="urn:microsoft.com/office/officeart/2005/8/layout/lProcess1"/>
    <dgm:cxn modelId="{9855104A-8A55-4287-A245-186DEF088F6A}" srcId="{367007FA-4DB1-42FE-A244-9115DE3D29B9}" destId="{556A1B88-8F4A-4C6E-B88D-08F89FA89706}" srcOrd="2" destOrd="0" parTransId="{50981BA4-6127-4E1C-88FF-6610D7ECE47C}" sibTransId="{AA770EEF-CD3E-4222-ADE6-855D58565480}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6DF526D2-22F4-4066-AD33-60ABBC64035B}" type="presOf" srcId="{0F1CE904-B81C-4464-96AE-E0B9809469AF}" destId="{A3D602BA-56B4-4C99-BC0A-5155755F5F4B}" srcOrd="0" destOrd="0" presId="urn:microsoft.com/office/officeart/2005/8/layout/lProcess1"/>
    <dgm:cxn modelId="{E1C19CF4-7AA8-4417-889C-34459523B11C}" type="presOf" srcId="{556A1B88-8F4A-4C6E-B88D-08F89FA89706}" destId="{7D6C533A-A116-4A1D-985F-9CE52EDEADB3}" srcOrd="0" destOrd="0" presId="urn:microsoft.com/office/officeart/2005/8/layout/lProcess1"/>
    <dgm:cxn modelId="{4381DAF5-9ADF-4C56-A149-9D367593984B}" type="presOf" srcId="{FD6465A8-763F-407C-AAA9-239622D04E8B}" destId="{66D60069-4423-495F-A5ED-AF2823CAAC3B}" srcOrd="0" destOrd="0" presId="urn:microsoft.com/office/officeart/2005/8/layout/lProcess1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BCE38423-A31C-4FF0-A99E-1FCA2F8B0A0B}" type="presParOf" srcId="{383431A4-3081-4FDA-9C4C-D5308D30A6E5}" destId="{4CD6A599-EC91-4889-A35B-957B3FA6E4B9}" srcOrd="0" destOrd="0" presId="urn:microsoft.com/office/officeart/2005/8/layout/lProcess1"/>
    <dgm:cxn modelId="{1251685C-FDC8-4CC8-9A20-93EC093AADB4}" type="presParOf" srcId="{4CD6A599-EC91-4889-A35B-957B3FA6E4B9}" destId="{66D60069-4423-495F-A5ED-AF2823CAAC3B}" srcOrd="0" destOrd="0" presId="urn:microsoft.com/office/officeart/2005/8/layout/lProcess1"/>
    <dgm:cxn modelId="{8129FBCB-8F03-4561-9639-4C265E21CE37}" type="presParOf" srcId="{383431A4-3081-4FDA-9C4C-D5308D30A6E5}" destId="{6302B972-7AE8-4298-A8D0-AE6555A2F751}" srcOrd="1" destOrd="0" presId="urn:microsoft.com/office/officeart/2005/8/layout/lProcess1"/>
    <dgm:cxn modelId="{B9C5DE6C-6D56-4D60-BF2D-07B9417C6B8D}" type="presParOf" srcId="{383431A4-3081-4FDA-9C4C-D5308D30A6E5}" destId="{49B29AE6-F6B7-45E8-85AB-6F557EFA8E3F}" srcOrd="2" destOrd="0" presId="urn:microsoft.com/office/officeart/2005/8/layout/lProcess1"/>
    <dgm:cxn modelId="{DEB8D239-7DDB-469C-9E32-D39DB9BE438C}" type="presParOf" srcId="{49B29AE6-F6B7-45E8-85AB-6F557EFA8E3F}" destId="{A3D602BA-56B4-4C99-BC0A-5155755F5F4B}" srcOrd="0" destOrd="0" presId="urn:microsoft.com/office/officeart/2005/8/layout/lProcess1"/>
    <dgm:cxn modelId="{EC4E98F9-5149-4070-AACA-9881F17BE1B7}" type="presParOf" srcId="{383431A4-3081-4FDA-9C4C-D5308D30A6E5}" destId="{48067257-3ECB-4E81-9DF3-340CA54070A4}" srcOrd="3" destOrd="0" presId="urn:microsoft.com/office/officeart/2005/8/layout/lProcess1"/>
    <dgm:cxn modelId="{F8551AAA-8602-44FD-9AA5-39A02C2B6A31}" type="presParOf" srcId="{383431A4-3081-4FDA-9C4C-D5308D30A6E5}" destId="{FF53310D-B063-46A0-B3AE-ABF006723EC2}" srcOrd="4" destOrd="0" presId="urn:microsoft.com/office/officeart/2005/8/layout/lProcess1"/>
    <dgm:cxn modelId="{BE75A6EF-97BD-44AA-BA32-06FAD758D0FB}" type="presParOf" srcId="{FF53310D-B063-46A0-B3AE-ABF006723EC2}" destId="{7D6C533A-A116-4A1D-985F-9CE52EDEADB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En las Escrituras, el corazón a menudo representa la fuente de nuestros deseos.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556A1B88-8F4A-4C6E-B88D-08F89FA89706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Dios nos dice que nos da un corazón nuevo para amarlo y agradarle.</a:t>
          </a:r>
        </a:p>
      </dgm:t>
    </dgm:pt>
    <dgm:pt modelId="{50981BA4-6127-4E1C-88FF-6610D7ECE47C}" type="parTrans" cxnId="{9855104A-8A55-4287-A245-186DEF088F6A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AA770EEF-CD3E-4222-ADE6-855D58565480}" type="sibTrans" cxnId="{9855104A-8A55-4287-A245-186DEF088F6A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Un corazón nuevo es un aspecto vital de la salvación bajo el nuevo pacto que Jesús provee.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6EFF7F9F-29D8-4F83-84B7-B0B1695B2F13}" type="pres">
      <dgm:prSet presAssocID="{367007FA-4DB1-42FE-A244-9115DE3D29B9}" presName="rootnode" presStyleCnt="0">
        <dgm:presLayoutVars>
          <dgm:chMax/>
          <dgm:chPref/>
          <dgm:dir/>
          <dgm:animLvl val="lvl"/>
        </dgm:presLayoutVars>
      </dgm:prSet>
      <dgm:spPr/>
    </dgm:pt>
    <dgm:pt modelId="{C3E729D1-299D-441B-906E-D51A97B9CAF4}" type="pres">
      <dgm:prSet presAssocID="{FD6465A8-763F-407C-AAA9-239622D04E8B}" presName="composite" presStyleCnt="0"/>
      <dgm:spPr/>
    </dgm:pt>
    <dgm:pt modelId="{39A72AE0-59EB-417A-B0AE-6EC9A08E7ED1}" type="pres">
      <dgm:prSet presAssocID="{FD6465A8-763F-407C-AAA9-239622D04E8B}" presName="LShape" presStyleLbl="alignNode1" presStyleIdx="0" presStyleCnt="5"/>
      <dgm:spPr/>
    </dgm:pt>
    <dgm:pt modelId="{A8E115F3-9426-41FE-A670-AEB4D52D3EEC}" type="pres">
      <dgm:prSet presAssocID="{FD6465A8-763F-407C-AAA9-239622D04E8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9516311-4013-4875-842B-C9904ECFFD84}" type="pres">
      <dgm:prSet presAssocID="{FD6465A8-763F-407C-AAA9-239622D04E8B}" presName="Triangle" presStyleLbl="alignNode1" presStyleIdx="1" presStyleCnt="5"/>
      <dgm:spPr/>
    </dgm:pt>
    <dgm:pt modelId="{9F7AA001-2178-468C-AD72-D6A61876FC14}" type="pres">
      <dgm:prSet presAssocID="{9D535634-D112-4EC8-BDD8-E0D76E54A55D}" presName="sibTrans" presStyleCnt="0"/>
      <dgm:spPr/>
    </dgm:pt>
    <dgm:pt modelId="{F8287897-EE36-4DDF-9BC7-FBFADFF952BF}" type="pres">
      <dgm:prSet presAssocID="{9D535634-D112-4EC8-BDD8-E0D76E54A55D}" presName="space" presStyleCnt="0"/>
      <dgm:spPr/>
    </dgm:pt>
    <dgm:pt modelId="{00C51877-5376-4147-8573-6EBC0ACFF812}" type="pres">
      <dgm:prSet presAssocID="{0F1CE904-B81C-4464-96AE-E0B9809469AF}" presName="composite" presStyleCnt="0"/>
      <dgm:spPr/>
    </dgm:pt>
    <dgm:pt modelId="{5E1DD8EC-04F8-4ACA-A402-9D05F2888EE5}" type="pres">
      <dgm:prSet presAssocID="{0F1CE904-B81C-4464-96AE-E0B9809469AF}" presName="LShape" presStyleLbl="alignNode1" presStyleIdx="2" presStyleCnt="5"/>
      <dgm:spPr/>
    </dgm:pt>
    <dgm:pt modelId="{FC1F5604-55C8-4EC7-AAF1-A007DCE8B80C}" type="pres">
      <dgm:prSet presAssocID="{0F1CE904-B81C-4464-96AE-E0B9809469A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2711DCF-5340-4E6F-BDB5-40B533EB3E9E}" type="pres">
      <dgm:prSet presAssocID="{0F1CE904-B81C-4464-96AE-E0B9809469AF}" presName="Triangle" presStyleLbl="alignNode1" presStyleIdx="3" presStyleCnt="5"/>
      <dgm:spPr/>
    </dgm:pt>
    <dgm:pt modelId="{1C485AC0-26BE-4C7E-BFAC-5801AF312561}" type="pres">
      <dgm:prSet presAssocID="{B081732E-6B0B-4630-A2F7-1EF8C56ED1F8}" presName="sibTrans" presStyleCnt="0"/>
      <dgm:spPr/>
    </dgm:pt>
    <dgm:pt modelId="{5AD2E6D6-E05F-492C-A035-56ABD28164AE}" type="pres">
      <dgm:prSet presAssocID="{B081732E-6B0B-4630-A2F7-1EF8C56ED1F8}" presName="space" presStyleCnt="0"/>
      <dgm:spPr/>
    </dgm:pt>
    <dgm:pt modelId="{C8D5DAB7-85EA-45BA-A2D3-E4F2D7F3122E}" type="pres">
      <dgm:prSet presAssocID="{556A1B88-8F4A-4C6E-B88D-08F89FA89706}" presName="composite" presStyleCnt="0"/>
      <dgm:spPr/>
    </dgm:pt>
    <dgm:pt modelId="{7EDC895A-8DFE-46B6-BA67-218CFF776462}" type="pres">
      <dgm:prSet presAssocID="{556A1B88-8F4A-4C6E-B88D-08F89FA89706}" presName="LShape" presStyleLbl="alignNode1" presStyleIdx="4" presStyleCnt="5"/>
      <dgm:spPr/>
    </dgm:pt>
    <dgm:pt modelId="{C1974DC2-F8C3-4E2A-91B8-EF340601C41D}" type="pres">
      <dgm:prSet presAssocID="{556A1B88-8F4A-4C6E-B88D-08F89FA8970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E24DA08-BA53-439D-A717-3D20AFEE6404}" type="presOf" srcId="{FD6465A8-763F-407C-AAA9-239622D04E8B}" destId="{A8E115F3-9426-41FE-A670-AEB4D52D3EEC}" srcOrd="0" destOrd="0" presId="urn:microsoft.com/office/officeart/2009/3/layout/StepUpProcess"/>
    <dgm:cxn modelId="{9855104A-8A55-4287-A245-186DEF088F6A}" srcId="{367007FA-4DB1-42FE-A244-9115DE3D29B9}" destId="{556A1B88-8F4A-4C6E-B88D-08F89FA89706}" srcOrd="2" destOrd="0" parTransId="{50981BA4-6127-4E1C-88FF-6610D7ECE47C}" sibTransId="{AA770EEF-CD3E-4222-ADE6-855D58565480}"/>
    <dgm:cxn modelId="{1D4E9F75-A808-4571-9A97-E896A1E6E12B}" type="presOf" srcId="{556A1B88-8F4A-4C6E-B88D-08F89FA89706}" destId="{C1974DC2-F8C3-4E2A-91B8-EF340601C41D}" srcOrd="0" destOrd="0" presId="urn:microsoft.com/office/officeart/2009/3/layout/StepUpProcess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4599BCA0-0F53-4059-9CB1-1F390F2B6A05}" type="presOf" srcId="{367007FA-4DB1-42FE-A244-9115DE3D29B9}" destId="{6EFF7F9F-29D8-4F83-84B7-B0B1695B2F13}" srcOrd="0" destOrd="0" presId="urn:microsoft.com/office/officeart/2009/3/layout/StepUpProcess"/>
    <dgm:cxn modelId="{6953ADAD-AD3D-48D8-8C1A-CA5EC2BCC613}" type="presOf" srcId="{0F1CE904-B81C-4464-96AE-E0B9809469AF}" destId="{FC1F5604-55C8-4EC7-AAF1-A007DCE8B80C}" srcOrd="0" destOrd="0" presId="urn:microsoft.com/office/officeart/2009/3/layout/StepUpProcess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B561FDD0-3A0A-4041-BF91-55B65E3222DD}" type="presParOf" srcId="{6EFF7F9F-29D8-4F83-84B7-B0B1695B2F13}" destId="{C3E729D1-299D-441B-906E-D51A97B9CAF4}" srcOrd="0" destOrd="0" presId="urn:microsoft.com/office/officeart/2009/3/layout/StepUpProcess"/>
    <dgm:cxn modelId="{609238AA-C819-4C22-A9D3-8385EFFE4DDC}" type="presParOf" srcId="{C3E729D1-299D-441B-906E-D51A97B9CAF4}" destId="{39A72AE0-59EB-417A-B0AE-6EC9A08E7ED1}" srcOrd="0" destOrd="0" presId="urn:microsoft.com/office/officeart/2009/3/layout/StepUpProcess"/>
    <dgm:cxn modelId="{4772C90C-60B0-4B62-9902-C29380F36BC3}" type="presParOf" srcId="{C3E729D1-299D-441B-906E-D51A97B9CAF4}" destId="{A8E115F3-9426-41FE-A670-AEB4D52D3EEC}" srcOrd="1" destOrd="0" presId="urn:microsoft.com/office/officeart/2009/3/layout/StepUpProcess"/>
    <dgm:cxn modelId="{8E12FC0D-840A-47D6-B610-9E54A7F83C92}" type="presParOf" srcId="{C3E729D1-299D-441B-906E-D51A97B9CAF4}" destId="{D9516311-4013-4875-842B-C9904ECFFD84}" srcOrd="2" destOrd="0" presId="urn:microsoft.com/office/officeart/2009/3/layout/StepUpProcess"/>
    <dgm:cxn modelId="{8FB62C69-89EC-4E61-AED2-F06B6745A613}" type="presParOf" srcId="{6EFF7F9F-29D8-4F83-84B7-B0B1695B2F13}" destId="{9F7AA001-2178-468C-AD72-D6A61876FC14}" srcOrd="1" destOrd="0" presId="urn:microsoft.com/office/officeart/2009/3/layout/StepUpProcess"/>
    <dgm:cxn modelId="{E04578C7-66F1-4DB7-AECA-83061DF9B7D0}" type="presParOf" srcId="{9F7AA001-2178-468C-AD72-D6A61876FC14}" destId="{F8287897-EE36-4DDF-9BC7-FBFADFF952BF}" srcOrd="0" destOrd="0" presId="urn:microsoft.com/office/officeart/2009/3/layout/StepUpProcess"/>
    <dgm:cxn modelId="{FB675B85-E6CF-44B6-A8A6-725F360B96CD}" type="presParOf" srcId="{6EFF7F9F-29D8-4F83-84B7-B0B1695B2F13}" destId="{00C51877-5376-4147-8573-6EBC0ACFF812}" srcOrd="2" destOrd="0" presId="urn:microsoft.com/office/officeart/2009/3/layout/StepUpProcess"/>
    <dgm:cxn modelId="{7DCBB6B8-8090-41A1-B01B-07279C98614A}" type="presParOf" srcId="{00C51877-5376-4147-8573-6EBC0ACFF812}" destId="{5E1DD8EC-04F8-4ACA-A402-9D05F2888EE5}" srcOrd="0" destOrd="0" presId="urn:microsoft.com/office/officeart/2009/3/layout/StepUpProcess"/>
    <dgm:cxn modelId="{3245A8CE-96DF-44EE-BB68-2CD13AC4937A}" type="presParOf" srcId="{00C51877-5376-4147-8573-6EBC0ACFF812}" destId="{FC1F5604-55C8-4EC7-AAF1-A007DCE8B80C}" srcOrd="1" destOrd="0" presId="urn:microsoft.com/office/officeart/2009/3/layout/StepUpProcess"/>
    <dgm:cxn modelId="{0F790581-6F8F-47B7-A4E1-8A0F5022AF9B}" type="presParOf" srcId="{00C51877-5376-4147-8573-6EBC0ACFF812}" destId="{F2711DCF-5340-4E6F-BDB5-40B533EB3E9E}" srcOrd="2" destOrd="0" presId="urn:microsoft.com/office/officeart/2009/3/layout/StepUpProcess"/>
    <dgm:cxn modelId="{DD5A74FA-748B-4212-B4A0-A319B3163DFF}" type="presParOf" srcId="{6EFF7F9F-29D8-4F83-84B7-B0B1695B2F13}" destId="{1C485AC0-26BE-4C7E-BFAC-5801AF312561}" srcOrd="3" destOrd="0" presId="urn:microsoft.com/office/officeart/2009/3/layout/StepUpProcess"/>
    <dgm:cxn modelId="{73FBF1F2-B2AE-48B6-8FE7-C1134D3B9784}" type="presParOf" srcId="{1C485AC0-26BE-4C7E-BFAC-5801AF312561}" destId="{5AD2E6D6-E05F-492C-A035-56ABD28164AE}" srcOrd="0" destOrd="0" presId="urn:microsoft.com/office/officeart/2009/3/layout/StepUpProcess"/>
    <dgm:cxn modelId="{E6524F20-8D3D-4101-B3B3-53382B6FAA54}" type="presParOf" srcId="{6EFF7F9F-29D8-4F83-84B7-B0B1695B2F13}" destId="{C8D5DAB7-85EA-45BA-A2D3-E4F2D7F3122E}" srcOrd="4" destOrd="0" presId="urn:microsoft.com/office/officeart/2009/3/layout/StepUpProcess"/>
    <dgm:cxn modelId="{B6C9559D-B675-4D46-B619-38DBC615FD13}" type="presParOf" srcId="{C8D5DAB7-85EA-45BA-A2D3-E4F2D7F3122E}" destId="{7EDC895A-8DFE-46B6-BA67-218CFF776462}" srcOrd="0" destOrd="0" presId="urn:microsoft.com/office/officeart/2009/3/layout/StepUpProcess"/>
    <dgm:cxn modelId="{1D70FA37-2969-4411-87FD-2C95F70ABC7E}" type="presParOf" srcId="{C8D5DAB7-85EA-45BA-A2D3-E4F2D7F3122E}" destId="{C1974DC2-F8C3-4E2A-91B8-EF340601C41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7007FA-4DB1-42FE-A244-9115DE3D29B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</dgm:pt>
    <dgm:pt modelId="{FD6465A8-763F-407C-AAA9-239622D04E8B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La Palabra de Dios es nuestro mapa desde la tierra hasta el cielo. Ya sea oral o escrita, la Palabra de Dios nos enseña cómo ser salvos, cómo vivir en relación con Dios y con las personas.</a:t>
          </a:r>
        </a:p>
      </dgm:t>
    </dgm:pt>
    <dgm:pt modelId="{CFAD96AB-5FDD-4162-A3FA-5D05D99795E2}" type="parTrans" cxnId="{4A74F675-640E-4EDC-AE5A-9B83D7ED51D3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9D535634-D112-4EC8-BDD8-E0D76E54A55D}" type="sibTrans" cxnId="{4A74F675-640E-4EDC-AE5A-9B83D7ED51D3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0F1CE904-B81C-4464-96AE-E0B9809469AF}">
      <dgm:prSet phldrT="[Texto]" custT="1"/>
      <dgm:spPr/>
      <dgm:t>
        <a:bodyPr/>
        <a:lstStyle/>
        <a:p>
          <a:pPr algn="just"/>
          <a:r>
            <a:rPr lang="es-PE" sz="2400" dirty="0">
              <a:latin typeface="Arial Narrow" panose="020B0606020202030204" pitchFamily="34" charset="0"/>
            </a:rPr>
            <a:t>La Palabra de Dios gobierna lo que creemos y cómo vivimos. </a:t>
          </a:r>
        </a:p>
        <a:p>
          <a:pPr algn="just"/>
          <a:r>
            <a:rPr lang="es-PE" sz="2400" dirty="0">
              <a:latin typeface="Arial Narrow" panose="020B0606020202030204" pitchFamily="34" charset="0"/>
            </a:rPr>
            <a:t>La fe viene de la Palabra de Dios.</a:t>
          </a:r>
        </a:p>
      </dgm:t>
    </dgm:pt>
    <dgm:pt modelId="{B081732E-6B0B-4630-A2F7-1EF8C56ED1F8}" type="sibTrans" cxnId="{09A744F9-50C7-4915-8B18-D95861DBE53E}">
      <dgm:prSet custT="1"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7ED5F9D5-697E-4AE4-BD9E-9CBD05A3AD91}" type="parTrans" cxnId="{09A744F9-50C7-4915-8B18-D95861DBE53E}">
      <dgm:prSet/>
      <dgm:spPr/>
      <dgm:t>
        <a:bodyPr/>
        <a:lstStyle/>
        <a:p>
          <a:pPr algn="just"/>
          <a:endParaRPr lang="es-PE" sz="2400">
            <a:latin typeface="Arial Narrow" panose="020B0606020202030204" pitchFamily="34" charset="0"/>
          </a:endParaRPr>
        </a:p>
      </dgm:t>
    </dgm:pt>
    <dgm:pt modelId="{BFE116A2-F859-4294-84DB-A0926B2B0BEE}" type="pres">
      <dgm:prSet presAssocID="{367007FA-4DB1-42FE-A244-9115DE3D29B9}" presName="rootnode" presStyleCnt="0">
        <dgm:presLayoutVars>
          <dgm:chMax/>
          <dgm:chPref/>
          <dgm:dir/>
          <dgm:animLvl val="lvl"/>
        </dgm:presLayoutVars>
      </dgm:prSet>
      <dgm:spPr/>
    </dgm:pt>
    <dgm:pt modelId="{EC2627E0-CFAA-4DD3-91BB-F77DA66F2484}" type="pres">
      <dgm:prSet presAssocID="{FD6465A8-763F-407C-AAA9-239622D04E8B}" presName="composite" presStyleCnt="0"/>
      <dgm:spPr/>
    </dgm:pt>
    <dgm:pt modelId="{D007B533-311D-46A7-AF51-366CA0ABBE16}" type="pres">
      <dgm:prSet presAssocID="{FD6465A8-763F-407C-AAA9-239622D04E8B}" presName="bentUpArrow1" presStyleLbl="alignImgPlace1" presStyleIdx="0" presStyleCnt="1"/>
      <dgm:spPr/>
    </dgm:pt>
    <dgm:pt modelId="{571DE201-1867-4104-87E8-9A3C7E07D250}" type="pres">
      <dgm:prSet presAssocID="{FD6465A8-763F-407C-AAA9-239622D04E8B}" presName="ParentText" presStyleLbl="node1" presStyleIdx="0" presStyleCnt="2" custScaleX="189679">
        <dgm:presLayoutVars>
          <dgm:chMax val="1"/>
          <dgm:chPref val="1"/>
          <dgm:bulletEnabled val="1"/>
        </dgm:presLayoutVars>
      </dgm:prSet>
      <dgm:spPr/>
    </dgm:pt>
    <dgm:pt modelId="{61EFF715-5094-40D1-8309-20345A038246}" type="pres">
      <dgm:prSet presAssocID="{FD6465A8-763F-407C-AAA9-239622D04E8B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5ED63E1-6ADC-42BE-B652-6542ABC55D30}" type="pres">
      <dgm:prSet presAssocID="{9D535634-D112-4EC8-BDD8-E0D76E54A55D}" presName="sibTrans" presStyleCnt="0"/>
      <dgm:spPr/>
    </dgm:pt>
    <dgm:pt modelId="{D2E59919-76D1-44B4-845A-7B3C74176413}" type="pres">
      <dgm:prSet presAssocID="{0F1CE904-B81C-4464-96AE-E0B9809469AF}" presName="composite" presStyleCnt="0"/>
      <dgm:spPr/>
    </dgm:pt>
    <dgm:pt modelId="{BD05B906-D85D-4108-B3F5-41F02F88B71C}" type="pres">
      <dgm:prSet presAssocID="{0F1CE904-B81C-4464-96AE-E0B9809469AF}" presName="ParentText" presStyleLbl="node1" presStyleIdx="1" presStyleCnt="2" custScaleX="167664" custLinFactNeighborX="19066" custLinFactNeighborY="-6557">
        <dgm:presLayoutVars>
          <dgm:chMax val="1"/>
          <dgm:chPref val="1"/>
          <dgm:bulletEnabled val="1"/>
        </dgm:presLayoutVars>
      </dgm:prSet>
      <dgm:spPr/>
    </dgm:pt>
  </dgm:ptLst>
  <dgm:cxnLst>
    <dgm:cxn modelId="{27C5D909-CC86-4D11-AB9A-5934989F9D12}" type="presOf" srcId="{367007FA-4DB1-42FE-A244-9115DE3D29B9}" destId="{BFE116A2-F859-4294-84DB-A0926B2B0BEE}" srcOrd="0" destOrd="0" presId="urn:microsoft.com/office/officeart/2005/8/layout/StepDownProcess"/>
    <dgm:cxn modelId="{9805BF1F-F423-41A5-AEAC-78B94EFFF992}" type="presOf" srcId="{0F1CE904-B81C-4464-96AE-E0B9809469AF}" destId="{BD05B906-D85D-4108-B3F5-41F02F88B71C}" srcOrd="0" destOrd="0" presId="urn:microsoft.com/office/officeart/2005/8/layout/StepDownProcess"/>
    <dgm:cxn modelId="{79D6BD22-A6CD-49CA-9638-4FBAF03A6130}" type="presOf" srcId="{FD6465A8-763F-407C-AAA9-239622D04E8B}" destId="{571DE201-1867-4104-87E8-9A3C7E07D250}" srcOrd="0" destOrd="0" presId="urn:microsoft.com/office/officeart/2005/8/layout/StepDownProcess"/>
    <dgm:cxn modelId="{4A74F675-640E-4EDC-AE5A-9B83D7ED51D3}" srcId="{367007FA-4DB1-42FE-A244-9115DE3D29B9}" destId="{FD6465A8-763F-407C-AAA9-239622D04E8B}" srcOrd="0" destOrd="0" parTransId="{CFAD96AB-5FDD-4162-A3FA-5D05D99795E2}" sibTransId="{9D535634-D112-4EC8-BDD8-E0D76E54A55D}"/>
    <dgm:cxn modelId="{09A744F9-50C7-4915-8B18-D95861DBE53E}" srcId="{367007FA-4DB1-42FE-A244-9115DE3D29B9}" destId="{0F1CE904-B81C-4464-96AE-E0B9809469AF}" srcOrd="1" destOrd="0" parTransId="{7ED5F9D5-697E-4AE4-BD9E-9CBD05A3AD91}" sibTransId="{B081732E-6B0B-4630-A2F7-1EF8C56ED1F8}"/>
    <dgm:cxn modelId="{7A60F5B4-8FC1-4B41-923E-E8FD482E1871}" type="presParOf" srcId="{BFE116A2-F859-4294-84DB-A0926B2B0BEE}" destId="{EC2627E0-CFAA-4DD3-91BB-F77DA66F2484}" srcOrd="0" destOrd="0" presId="urn:microsoft.com/office/officeart/2005/8/layout/StepDownProcess"/>
    <dgm:cxn modelId="{D406FF1F-141E-4CDD-A196-014F91F00BDF}" type="presParOf" srcId="{EC2627E0-CFAA-4DD3-91BB-F77DA66F2484}" destId="{D007B533-311D-46A7-AF51-366CA0ABBE16}" srcOrd="0" destOrd="0" presId="urn:microsoft.com/office/officeart/2005/8/layout/StepDownProcess"/>
    <dgm:cxn modelId="{5E80862E-67CF-400A-8BE9-D88938FF3B1C}" type="presParOf" srcId="{EC2627E0-CFAA-4DD3-91BB-F77DA66F2484}" destId="{571DE201-1867-4104-87E8-9A3C7E07D250}" srcOrd="1" destOrd="0" presId="urn:microsoft.com/office/officeart/2005/8/layout/StepDownProcess"/>
    <dgm:cxn modelId="{882F5AC0-2E43-4A57-9E1C-FEDD8B4943DB}" type="presParOf" srcId="{EC2627E0-CFAA-4DD3-91BB-F77DA66F2484}" destId="{61EFF715-5094-40D1-8309-20345A038246}" srcOrd="2" destOrd="0" presId="urn:microsoft.com/office/officeart/2005/8/layout/StepDownProcess"/>
    <dgm:cxn modelId="{13460227-0728-43D7-8C09-6CD19F10D45B}" type="presParOf" srcId="{BFE116A2-F859-4294-84DB-A0926B2B0BEE}" destId="{C5ED63E1-6ADC-42BE-B652-6542ABC55D30}" srcOrd="1" destOrd="0" presId="urn:microsoft.com/office/officeart/2005/8/layout/StepDownProcess"/>
    <dgm:cxn modelId="{3B94B3ED-5B5C-4CBB-9DEA-9D8421F35D92}" type="presParOf" srcId="{BFE116A2-F859-4294-84DB-A0926B2B0BEE}" destId="{D2E59919-76D1-44B4-845A-7B3C74176413}" srcOrd="2" destOrd="0" presId="urn:microsoft.com/office/officeart/2005/8/layout/StepDownProcess"/>
    <dgm:cxn modelId="{2B3950E0-C8F1-45C0-8F4E-1870524FAB8F}" type="presParOf" srcId="{D2E59919-76D1-44B4-845A-7B3C74176413}" destId="{BD05B906-D85D-4108-B3F5-41F02F88B71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El Espíritu Santo es el miembro de la Trinidad que representa a Dios en la tierra entre la Primera y la Segunda Venida de Cristo.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El cuerpo del creyente es templo permanente de Dios el Espíritu Santo desde el nuevo nacimiento en adelante.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La salvación es posible solo a través de la presencia y el ministerio del Espíritu Santo.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7C8A8AB1-72A6-4F0A-B85F-060C94B957C0}" type="pres">
      <dgm:prSet presAssocID="{5FB2AC94-A998-479F-83BA-10D636278A20}" presName="Name0" presStyleCnt="0">
        <dgm:presLayoutVars>
          <dgm:dir/>
          <dgm:resizeHandles val="exact"/>
        </dgm:presLayoutVars>
      </dgm:prSet>
      <dgm:spPr/>
    </dgm:pt>
    <dgm:pt modelId="{2B94BB01-6C92-44FB-AA5E-6B13AE27FC56}" type="pres">
      <dgm:prSet presAssocID="{C5E6E1DE-4CC3-49D8-B90E-1D8B7985E184}" presName="composite" presStyleCnt="0"/>
      <dgm:spPr/>
    </dgm:pt>
    <dgm:pt modelId="{825A4AEB-B000-41B3-86D8-200ADC4F015C}" type="pres">
      <dgm:prSet presAssocID="{C5E6E1DE-4CC3-49D8-B90E-1D8B7985E184}" presName="rect1" presStyleLbl="trAlignAcc1" presStyleIdx="0" presStyleCnt="3">
        <dgm:presLayoutVars>
          <dgm:bulletEnabled val="1"/>
        </dgm:presLayoutVars>
      </dgm:prSet>
      <dgm:spPr/>
    </dgm:pt>
    <dgm:pt modelId="{E47D6182-D06D-423C-AF5A-0DAD7315C5E5}" type="pres">
      <dgm:prSet presAssocID="{C5E6E1DE-4CC3-49D8-B90E-1D8B7985E184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D491E85C-13C0-4526-BDE7-65904A12F9AD}" type="pres">
      <dgm:prSet presAssocID="{1D9ADA90-803F-43B9-8CFB-D8725C38DD8D}" presName="sibTrans" presStyleCnt="0"/>
      <dgm:spPr/>
    </dgm:pt>
    <dgm:pt modelId="{96D0781E-F26A-4ED7-956D-E8A3263F56CE}" type="pres">
      <dgm:prSet presAssocID="{52FDE8D5-D7CF-4394-B7E0-829EA468746B}" presName="composite" presStyleCnt="0"/>
      <dgm:spPr/>
    </dgm:pt>
    <dgm:pt modelId="{4B8D3715-A2D3-4814-A9EC-F14E4477B7CA}" type="pres">
      <dgm:prSet presAssocID="{52FDE8D5-D7CF-4394-B7E0-829EA468746B}" presName="rect1" presStyleLbl="trAlignAcc1" presStyleIdx="1" presStyleCnt="3">
        <dgm:presLayoutVars>
          <dgm:bulletEnabled val="1"/>
        </dgm:presLayoutVars>
      </dgm:prSet>
      <dgm:spPr/>
    </dgm:pt>
    <dgm:pt modelId="{DD4C7F3C-C90F-400D-B214-CD342BD7D09A}" type="pres">
      <dgm:prSet presAssocID="{52FDE8D5-D7CF-4394-B7E0-829EA468746B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4F5DA2F1-7418-440B-88A8-9C6A962F8911}" type="pres">
      <dgm:prSet presAssocID="{4173A379-A722-495C-B82C-FD60048F1AF7}" presName="sibTrans" presStyleCnt="0"/>
      <dgm:spPr/>
    </dgm:pt>
    <dgm:pt modelId="{E28F53D8-CA97-4002-9D56-4FF566426C75}" type="pres">
      <dgm:prSet presAssocID="{0CB60763-886B-471C-A808-039A9A9C5AF7}" presName="composite" presStyleCnt="0"/>
      <dgm:spPr/>
    </dgm:pt>
    <dgm:pt modelId="{D18B2704-F689-4DF0-B852-9FA78DE6D1D0}" type="pres">
      <dgm:prSet presAssocID="{0CB60763-886B-471C-A808-039A9A9C5AF7}" presName="rect1" presStyleLbl="trAlignAcc1" presStyleIdx="2" presStyleCnt="3">
        <dgm:presLayoutVars>
          <dgm:bulletEnabled val="1"/>
        </dgm:presLayoutVars>
      </dgm:prSet>
      <dgm:spPr/>
    </dgm:pt>
    <dgm:pt modelId="{5946AE0B-7293-4C81-9165-D070CDB91ED0}" type="pres">
      <dgm:prSet presAssocID="{0CB60763-886B-471C-A808-039A9A9C5AF7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50216169-863B-48EE-93D1-D64C9CF11441}" type="presOf" srcId="{52FDE8D5-D7CF-4394-B7E0-829EA468746B}" destId="{4B8D3715-A2D3-4814-A9EC-F14E4477B7CA}" srcOrd="0" destOrd="0" presId="urn:microsoft.com/office/officeart/2008/layout/PictureStrips"/>
    <dgm:cxn modelId="{59E7BD5A-4E72-404C-9003-5507415524C4}" type="presOf" srcId="{5FB2AC94-A998-479F-83BA-10D636278A20}" destId="{7C8A8AB1-72A6-4F0A-B85F-060C94B957C0}" srcOrd="0" destOrd="0" presId="urn:microsoft.com/office/officeart/2008/layout/PictureStrips"/>
    <dgm:cxn modelId="{96316F7F-583E-499A-9816-4414B08DAC14}" type="presOf" srcId="{0CB60763-886B-471C-A808-039A9A9C5AF7}" destId="{D18B2704-F689-4DF0-B852-9FA78DE6D1D0}" srcOrd="0" destOrd="0" presId="urn:microsoft.com/office/officeart/2008/layout/PictureStrips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B82439A7-BE23-41EA-89FC-32D4D8C556F1}" type="presOf" srcId="{C5E6E1DE-4CC3-49D8-B90E-1D8B7985E184}" destId="{825A4AEB-B000-41B3-86D8-200ADC4F015C}" srcOrd="0" destOrd="0" presId="urn:microsoft.com/office/officeart/2008/layout/PictureStrips"/>
    <dgm:cxn modelId="{8695EDE3-C625-45BB-B708-18B29054544A}" type="presParOf" srcId="{7C8A8AB1-72A6-4F0A-B85F-060C94B957C0}" destId="{2B94BB01-6C92-44FB-AA5E-6B13AE27FC56}" srcOrd="0" destOrd="0" presId="urn:microsoft.com/office/officeart/2008/layout/PictureStrips"/>
    <dgm:cxn modelId="{A52907F7-50C8-4F9F-8925-00F6AFE73F3D}" type="presParOf" srcId="{2B94BB01-6C92-44FB-AA5E-6B13AE27FC56}" destId="{825A4AEB-B000-41B3-86D8-200ADC4F015C}" srcOrd="0" destOrd="0" presId="urn:microsoft.com/office/officeart/2008/layout/PictureStrips"/>
    <dgm:cxn modelId="{1DDE55A7-C0FB-4E0A-BC98-70C9A4BCFF01}" type="presParOf" srcId="{2B94BB01-6C92-44FB-AA5E-6B13AE27FC56}" destId="{E47D6182-D06D-423C-AF5A-0DAD7315C5E5}" srcOrd="1" destOrd="0" presId="urn:microsoft.com/office/officeart/2008/layout/PictureStrips"/>
    <dgm:cxn modelId="{60F9A3B0-9480-408F-94D5-B5B861BF6C88}" type="presParOf" srcId="{7C8A8AB1-72A6-4F0A-B85F-060C94B957C0}" destId="{D491E85C-13C0-4526-BDE7-65904A12F9AD}" srcOrd="1" destOrd="0" presId="urn:microsoft.com/office/officeart/2008/layout/PictureStrips"/>
    <dgm:cxn modelId="{78E4424D-B16F-4FCF-A668-C93095015A54}" type="presParOf" srcId="{7C8A8AB1-72A6-4F0A-B85F-060C94B957C0}" destId="{96D0781E-F26A-4ED7-956D-E8A3263F56CE}" srcOrd="2" destOrd="0" presId="urn:microsoft.com/office/officeart/2008/layout/PictureStrips"/>
    <dgm:cxn modelId="{A322ED6A-69B6-43C1-BBE1-EEC777740C80}" type="presParOf" srcId="{96D0781E-F26A-4ED7-956D-E8A3263F56CE}" destId="{4B8D3715-A2D3-4814-A9EC-F14E4477B7CA}" srcOrd="0" destOrd="0" presId="urn:microsoft.com/office/officeart/2008/layout/PictureStrips"/>
    <dgm:cxn modelId="{41F70B29-76BF-442E-A287-1C89D9D622F3}" type="presParOf" srcId="{96D0781E-F26A-4ED7-956D-E8A3263F56CE}" destId="{DD4C7F3C-C90F-400D-B214-CD342BD7D09A}" srcOrd="1" destOrd="0" presId="urn:microsoft.com/office/officeart/2008/layout/PictureStrips"/>
    <dgm:cxn modelId="{2C4FF2E3-80F1-4D5D-93C9-81CC2D822E57}" type="presParOf" srcId="{7C8A8AB1-72A6-4F0A-B85F-060C94B957C0}" destId="{4F5DA2F1-7418-440B-88A8-9C6A962F8911}" srcOrd="3" destOrd="0" presId="urn:microsoft.com/office/officeart/2008/layout/PictureStrips"/>
    <dgm:cxn modelId="{5579A3DF-17FE-44A6-8F30-5DEA7C0142AD}" type="presParOf" srcId="{7C8A8AB1-72A6-4F0A-B85F-060C94B957C0}" destId="{E28F53D8-CA97-4002-9D56-4FF566426C75}" srcOrd="4" destOrd="0" presId="urn:microsoft.com/office/officeart/2008/layout/PictureStrips"/>
    <dgm:cxn modelId="{B286C83D-DB4E-4A1B-910F-EB8025385EF7}" type="presParOf" srcId="{E28F53D8-CA97-4002-9D56-4FF566426C75}" destId="{D18B2704-F689-4DF0-B852-9FA78DE6D1D0}" srcOrd="0" destOrd="0" presId="urn:microsoft.com/office/officeart/2008/layout/PictureStrips"/>
    <dgm:cxn modelId="{7821DFF4-403C-4037-B92E-F20CC58A5FCC}" type="presParOf" srcId="{E28F53D8-CA97-4002-9D56-4FF566426C75}" destId="{5946AE0B-7293-4C81-9165-D070CDB91E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La palabra iglesia aparece solo dos veces en los evangelios, en Mateo 16 se refiere a la Iglesia Universal y Mateo 18 se refiere a la iglesia local.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Hechos identifica a muchas iglesias locales como uno de los cinco aspectos de cómo el Dios salva a las personas en todas las naciones.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Hechos, usa la palabra iglesia más de 20 veces. </a:t>
          </a:r>
        </a:p>
        <a:p>
          <a:r>
            <a:rPr lang="es-PE" sz="2400" dirty="0">
              <a:latin typeface="Arial Narrow" panose="020B0606020202030204" pitchFamily="34" charset="0"/>
            </a:rPr>
            <a:t>Los evangelios introducen el concepto de la Iglesia global de Dios y sus iglesias locales.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E7B3B69D-4762-4177-B659-695D73D1BFAE}" type="pres">
      <dgm:prSet presAssocID="{5FB2AC94-A998-479F-83BA-10D636278A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197C7C-4EF7-4C6B-AF21-D8034766AB7F}" type="pres">
      <dgm:prSet presAssocID="{C5E6E1DE-4CC3-49D8-B90E-1D8B7985E184}" presName="root" presStyleCnt="0"/>
      <dgm:spPr/>
    </dgm:pt>
    <dgm:pt modelId="{14418128-2811-4D3F-8313-5DC028C798C3}" type="pres">
      <dgm:prSet presAssocID="{C5E6E1DE-4CC3-49D8-B90E-1D8B7985E184}" presName="rootComposite" presStyleCnt="0"/>
      <dgm:spPr/>
    </dgm:pt>
    <dgm:pt modelId="{D434C3F9-8855-41D6-8FA3-09D984A1D6CD}" type="pres">
      <dgm:prSet presAssocID="{C5E6E1DE-4CC3-49D8-B90E-1D8B7985E184}" presName="rootText" presStyleLbl="node1" presStyleIdx="0" presStyleCnt="3" custScaleY="163343"/>
      <dgm:spPr/>
    </dgm:pt>
    <dgm:pt modelId="{83A31129-9E42-4527-A629-5650567238ED}" type="pres">
      <dgm:prSet presAssocID="{C5E6E1DE-4CC3-49D8-B90E-1D8B7985E184}" presName="rootConnector" presStyleLbl="node1" presStyleIdx="0" presStyleCnt="3"/>
      <dgm:spPr/>
    </dgm:pt>
    <dgm:pt modelId="{2C9ACED0-86A6-4686-8759-8BAFD2090D8F}" type="pres">
      <dgm:prSet presAssocID="{C5E6E1DE-4CC3-49D8-B90E-1D8B7985E184}" presName="childShape" presStyleCnt="0"/>
      <dgm:spPr/>
    </dgm:pt>
    <dgm:pt modelId="{C721F118-ACB1-491E-B4C8-90564FA69DDE}" type="pres">
      <dgm:prSet presAssocID="{52FDE8D5-D7CF-4394-B7E0-829EA468746B}" presName="root" presStyleCnt="0"/>
      <dgm:spPr/>
    </dgm:pt>
    <dgm:pt modelId="{AAB484D8-BA35-4C72-9484-CC1E06C044A7}" type="pres">
      <dgm:prSet presAssocID="{52FDE8D5-D7CF-4394-B7E0-829EA468746B}" presName="rootComposite" presStyleCnt="0"/>
      <dgm:spPr/>
    </dgm:pt>
    <dgm:pt modelId="{1B26F6C9-F83D-4A0F-9332-E35E08F7466F}" type="pres">
      <dgm:prSet presAssocID="{52FDE8D5-D7CF-4394-B7E0-829EA468746B}" presName="rootText" presStyleLbl="node1" presStyleIdx="1" presStyleCnt="3" custScaleY="200504"/>
      <dgm:spPr/>
    </dgm:pt>
    <dgm:pt modelId="{EEA17D2B-B12F-4E88-AD6B-95FE282E3554}" type="pres">
      <dgm:prSet presAssocID="{52FDE8D5-D7CF-4394-B7E0-829EA468746B}" presName="rootConnector" presStyleLbl="node1" presStyleIdx="1" presStyleCnt="3"/>
      <dgm:spPr/>
    </dgm:pt>
    <dgm:pt modelId="{0A06043D-4544-4DF2-8E84-D32FAA9612DA}" type="pres">
      <dgm:prSet presAssocID="{52FDE8D5-D7CF-4394-B7E0-829EA468746B}" presName="childShape" presStyleCnt="0"/>
      <dgm:spPr/>
    </dgm:pt>
    <dgm:pt modelId="{874033D8-04CB-4554-8012-B9A880EA249B}" type="pres">
      <dgm:prSet presAssocID="{0CB60763-886B-471C-A808-039A9A9C5AF7}" presName="root" presStyleCnt="0"/>
      <dgm:spPr/>
    </dgm:pt>
    <dgm:pt modelId="{B1865C5F-126E-49AE-9408-CE8415C4CC57}" type="pres">
      <dgm:prSet presAssocID="{0CB60763-886B-471C-A808-039A9A9C5AF7}" presName="rootComposite" presStyleCnt="0"/>
      <dgm:spPr/>
    </dgm:pt>
    <dgm:pt modelId="{6CD8E7F6-19F9-4CEE-8240-82C30A031EBF}" type="pres">
      <dgm:prSet presAssocID="{0CB60763-886B-471C-A808-039A9A9C5AF7}" presName="rootText" presStyleLbl="node1" presStyleIdx="2" presStyleCnt="3" custScaleY="170728"/>
      <dgm:spPr/>
    </dgm:pt>
    <dgm:pt modelId="{94C98C33-1923-4D97-A9B5-151329012B71}" type="pres">
      <dgm:prSet presAssocID="{0CB60763-886B-471C-A808-039A9A9C5AF7}" presName="rootConnector" presStyleLbl="node1" presStyleIdx="2" presStyleCnt="3"/>
      <dgm:spPr/>
    </dgm:pt>
    <dgm:pt modelId="{2B2C6B94-4A62-4B39-A65A-02D0BA4174C8}" type="pres">
      <dgm:prSet presAssocID="{0CB60763-886B-471C-A808-039A9A9C5AF7}" presName="childShape" presStyleCnt="0"/>
      <dgm:spPr/>
    </dgm:pt>
  </dgm:ptLst>
  <dgm:cxnLst>
    <dgm:cxn modelId="{E557D215-F1A6-4B0A-A87B-06849813711F}" type="presOf" srcId="{0CB60763-886B-471C-A808-039A9A9C5AF7}" destId="{6CD8E7F6-19F9-4CEE-8240-82C30A031EBF}" srcOrd="0" destOrd="0" presId="urn:microsoft.com/office/officeart/2005/8/layout/hierarchy3"/>
    <dgm:cxn modelId="{2B634429-F73E-44A8-B567-07DEBBB7C20F}" type="presOf" srcId="{C5E6E1DE-4CC3-49D8-B90E-1D8B7985E184}" destId="{83A31129-9E42-4527-A629-5650567238ED}" srcOrd="1" destOrd="0" presId="urn:microsoft.com/office/officeart/2005/8/layout/hierarchy3"/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216A1E5C-397A-45B2-8253-2F9E6E2FEDCF}" type="presOf" srcId="{C5E6E1DE-4CC3-49D8-B90E-1D8B7985E184}" destId="{D434C3F9-8855-41D6-8FA3-09D984A1D6CD}" srcOrd="0" destOrd="0" presId="urn:microsoft.com/office/officeart/2005/8/layout/hierarchy3"/>
    <dgm:cxn modelId="{C31B5C5A-6317-4BEE-9580-770E03338A28}" type="presOf" srcId="{5FB2AC94-A998-479F-83BA-10D636278A20}" destId="{E7B3B69D-4762-4177-B659-695D73D1BFAE}" srcOrd="0" destOrd="0" presId="urn:microsoft.com/office/officeart/2005/8/layout/hierarchy3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6003AEB2-8F28-4DC3-A068-49DEA787F015}" type="presOf" srcId="{0CB60763-886B-471C-A808-039A9A9C5AF7}" destId="{94C98C33-1923-4D97-A9B5-151329012B71}" srcOrd="1" destOrd="0" presId="urn:microsoft.com/office/officeart/2005/8/layout/hierarchy3"/>
    <dgm:cxn modelId="{593695DE-DDC2-4834-AA36-D7838FD179D0}" type="presOf" srcId="{52FDE8D5-D7CF-4394-B7E0-829EA468746B}" destId="{1B26F6C9-F83D-4A0F-9332-E35E08F7466F}" srcOrd="0" destOrd="0" presId="urn:microsoft.com/office/officeart/2005/8/layout/hierarchy3"/>
    <dgm:cxn modelId="{6C84D8E3-47D8-4E24-BEF6-6391523BCADD}" type="presOf" srcId="{52FDE8D5-D7CF-4394-B7E0-829EA468746B}" destId="{EEA17D2B-B12F-4E88-AD6B-95FE282E3554}" srcOrd="1" destOrd="0" presId="urn:microsoft.com/office/officeart/2005/8/layout/hierarchy3"/>
    <dgm:cxn modelId="{8CA94864-D756-4E85-9764-473E25DB71BD}" type="presParOf" srcId="{E7B3B69D-4762-4177-B659-695D73D1BFAE}" destId="{49197C7C-4EF7-4C6B-AF21-D8034766AB7F}" srcOrd="0" destOrd="0" presId="urn:microsoft.com/office/officeart/2005/8/layout/hierarchy3"/>
    <dgm:cxn modelId="{56279141-7580-4AD9-9227-6751CD8DA7E6}" type="presParOf" srcId="{49197C7C-4EF7-4C6B-AF21-D8034766AB7F}" destId="{14418128-2811-4D3F-8313-5DC028C798C3}" srcOrd="0" destOrd="0" presId="urn:microsoft.com/office/officeart/2005/8/layout/hierarchy3"/>
    <dgm:cxn modelId="{D012FD06-E933-473C-A16D-95D2A39DE080}" type="presParOf" srcId="{14418128-2811-4D3F-8313-5DC028C798C3}" destId="{D434C3F9-8855-41D6-8FA3-09D984A1D6CD}" srcOrd="0" destOrd="0" presId="urn:microsoft.com/office/officeart/2005/8/layout/hierarchy3"/>
    <dgm:cxn modelId="{A296368B-6072-481A-901B-4ED2A32C104A}" type="presParOf" srcId="{14418128-2811-4D3F-8313-5DC028C798C3}" destId="{83A31129-9E42-4527-A629-5650567238ED}" srcOrd="1" destOrd="0" presId="urn:microsoft.com/office/officeart/2005/8/layout/hierarchy3"/>
    <dgm:cxn modelId="{6B3D3696-35B0-417F-A777-649822D76A7C}" type="presParOf" srcId="{49197C7C-4EF7-4C6B-AF21-D8034766AB7F}" destId="{2C9ACED0-86A6-4686-8759-8BAFD2090D8F}" srcOrd="1" destOrd="0" presId="urn:microsoft.com/office/officeart/2005/8/layout/hierarchy3"/>
    <dgm:cxn modelId="{9CDF4798-67B5-4925-8DE9-E485B28D6697}" type="presParOf" srcId="{E7B3B69D-4762-4177-B659-695D73D1BFAE}" destId="{C721F118-ACB1-491E-B4C8-90564FA69DDE}" srcOrd="1" destOrd="0" presId="urn:microsoft.com/office/officeart/2005/8/layout/hierarchy3"/>
    <dgm:cxn modelId="{F66A8FB0-8F53-4E65-ACA7-EA0B376C1053}" type="presParOf" srcId="{C721F118-ACB1-491E-B4C8-90564FA69DDE}" destId="{AAB484D8-BA35-4C72-9484-CC1E06C044A7}" srcOrd="0" destOrd="0" presId="urn:microsoft.com/office/officeart/2005/8/layout/hierarchy3"/>
    <dgm:cxn modelId="{C90F22A2-5A32-4504-9383-9A17325E9C7A}" type="presParOf" srcId="{AAB484D8-BA35-4C72-9484-CC1E06C044A7}" destId="{1B26F6C9-F83D-4A0F-9332-E35E08F7466F}" srcOrd="0" destOrd="0" presId="urn:microsoft.com/office/officeart/2005/8/layout/hierarchy3"/>
    <dgm:cxn modelId="{3E476830-6B53-4C25-9B92-021622A2179E}" type="presParOf" srcId="{AAB484D8-BA35-4C72-9484-CC1E06C044A7}" destId="{EEA17D2B-B12F-4E88-AD6B-95FE282E3554}" srcOrd="1" destOrd="0" presId="urn:microsoft.com/office/officeart/2005/8/layout/hierarchy3"/>
    <dgm:cxn modelId="{45A5E462-65C7-4921-9D15-E019B633F825}" type="presParOf" srcId="{C721F118-ACB1-491E-B4C8-90564FA69DDE}" destId="{0A06043D-4544-4DF2-8E84-D32FAA9612DA}" srcOrd="1" destOrd="0" presId="urn:microsoft.com/office/officeart/2005/8/layout/hierarchy3"/>
    <dgm:cxn modelId="{A9A07E48-50BD-4E43-971F-83CED3698886}" type="presParOf" srcId="{E7B3B69D-4762-4177-B659-695D73D1BFAE}" destId="{874033D8-04CB-4554-8012-B9A880EA249B}" srcOrd="2" destOrd="0" presId="urn:microsoft.com/office/officeart/2005/8/layout/hierarchy3"/>
    <dgm:cxn modelId="{D55DF134-A188-45F4-9537-8473F7F0B45F}" type="presParOf" srcId="{874033D8-04CB-4554-8012-B9A880EA249B}" destId="{B1865C5F-126E-49AE-9408-CE8415C4CC57}" srcOrd="0" destOrd="0" presId="urn:microsoft.com/office/officeart/2005/8/layout/hierarchy3"/>
    <dgm:cxn modelId="{AFCD83F3-009D-4BB3-985F-B7C4F417ED33}" type="presParOf" srcId="{B1865C5F-126E-49AE-9408-CE8415C4CC57}" destId="{6CD8E7F6-19F9-4CEE-8240-82C30A031EBF}" srcOrd="0" destOrd="0" presId="urn:microsoft.com/office/officeart/2005/8/layout/hierarchy3"/>
    <dgm:cxn modelId="{3AC43845-7C8D-4FFA-AC8E-F7EF2C77F601}" type="presParOf" srcId="{B1865C5F-126E-49AE-9408-CE8415C4CC57}" destId="{94C98C33-1923-4D97-A9B5-151329012B71}" srcOrd="1" destOrd="0" presId="urn:microsoft.com/office/officeart/2005/8/layout/hierarchy3"/>
    <dgm:cxn modelId="{06F77B46-AB82-4EF7-ABE4-430A8F15C9A3}" type="presParOf" srcId="{874033D8-04CB-4554-8012-B9A880EA249B}" destId="{2B2C6B94-4A62-4B39-A65A-02D0BA4174C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En su Segunda Venida, Cristo viene en las nubes, como el relámpago que resplandece de oriente a occidente, en gran gloria y usando muchas coronas (</a:t>
          </a:r>
          <a:r>
            <a:rPr lang="es-PE" sz="2400" dirty="0" err="1">
              <a:latin typeface="Arial Narrow" panose="020B0606020202030204" pitchFamily="34" charset="0"/>
            </a:rPr>
            <a:t>Ap</a:t>
          </a:r>
          <a:r>
            <a:rPr lang="es-PE" sz="2400" dirty="0">
              <a:latin typeface="Arial Narrow" panose="020B0606020202030204" pitchFamily="34" charset="0"/>
            </a:rPr>
            <a:t> 19:12).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Del mismo modo, Él les promete a los que venzan que gobernarán sobre las naciones y se sentarán con Él en su trono (</a:t>
          </a:r>
          <a:r>
            <a:rPr lang="es-PE" sz="2400" dirty="0" err="1">
              <a:latin typeface="Arial Narrow" panose="020B0606020202030204" pitchFamily="34" charset="0"/>
            </a:rPr>
            <a:t>Ap</a:t>
          </a:r>
          <a:r>
            <a:rPr lang="es-PE" sz="2400" dirty="0">
              <a:latin typeface="Arial Narrow" panose="020B0606020202030204" pitchFamily="34" charset="0"/>
            </a:rPr>
            <a:t> 2:26; 3:21).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Jesús les prometió a los apóstoles que se sentarían en tronos en su gloriosa Segunda Venida (Mt 19:28).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66C2A16E-7B53-493B-949D-EBBBA6D8AE96}" type="pres">
      <dgm:prSet presAssocID="{5FB2AC94-A998-479F-83BA-10D636278A20}" presName="Name0" presStyleCnt="0">
        <dgm:presLayoutVars>
          <dgm:chMax/>
          <dgm:chPref/>
          <dgm:dir/>
        </dgm:presLayoutVars>
      </dgm:prSet>
      <dgm:spPr/>
    </dgm:pt>
    <dgm:pt modelId="{FF23BD67-B0EC-4CE2-BD9F-96E1CF62E4C0}" type="pres">
      <dgm:prSet presAssocID="{C5E6E1DE-4CC3-49D8-B90E-1D8B7985E184}" presName="parenttextcomposite" presStyleCnt="0"/>
      <dgm:spPr/>
    </dgm:pt>
    <dgm:pt modelId="{2852D34E-D72E-4230-8AF5-B27CDEAC14C8}" type="pres">
      <dgm:prSet presAssocID="{C5E6E1DE-4CC3-49D8-B90E-1D8B7985E18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A17DF430-EBEC-4024-B367-B98482EC4670}" type="pres">
      <dgm:prSet presAssocID="{C5E6E1DE-4CC3-49D8-B90E-1D8B7985E184}" presName="parallelogramComposite" presStyleCnt="0"/>
      <dgm:spPr/>
    </dgm:pt>
    <dgm:pt modelId="{B8006674-E392-4785-BF46-BDFEB7F4CF25}" type="pres">
      <dgm:prSet presAssocID="{C5E6E1DE-4CC3-49D8-B90E-1D8B7985E184}" presName="parallelogram1" presStyleLbl="alignNode1" presStyleIdx="0" presStyleCnt="21"/>
      <dgm:spPr/>
    </dgm:pt>
    <dgm:pt modelId="{939290B1-430C-4AE2-8420-61EA7F2BEF10}" type="pres">
      <dgm:prSet presAssocID="{C5E6E1DE-4CC3-49D8-B90E-1D8B7985E184}" presName="parallelogram2" presStyleLbl="alignNode1" presStyleIdx="1" presStyleCnt="21"/>
      <dgm:spPr/>
    </dgm:pt>
    <dgm:pt modelId="{3F467B50-63E2-4381-95A4-37FDAACC05A6}" type="pres">
      <dgm:prSet presAssocID="{C5E6E1DE-4CC3-49D8-B90E-1D8B7985E184}" presName="parallelogram3" presStyleLbl="alignNode1" presStyleIdx="2" presStyleCnt="21"/>
      <dgm:spPr/>
    </dgm:pt>
    <dgm:pt modelId="{56825277-240A-4230-BB46-77B3AD72A359}" type="pres">
      <dgm:prSet presAssocID="{C5E6E1DE-4CC3-49D8-B90E-1D8B7985E184}" presName="parallelogram4" presStyleLbl="alignNode1" presStyleIdx="3" presStyleCnt="21"/>
      <dgm:spPr/>
    </dgm:pt>
    <dgm:pt modelId="{DEB5195B-0FA7-40EE-A4FE-758722EA2959}" type="pres">
      <dgm:prSet presAssocID="{C5E6E1DE-4CC3-49D8-B90E-1D8B7985E184}" presName="parallelogram5" presStyleLbl="alignNode1" presStyleIdx="4" presStyleCnt="21"/>
      <dgm:spPr/>
    </dgm:pt>
    <dgm:pt modelId="{BE380B2F-E0B5-4328-BCDC-02A41ED66813}" type="pres">
      <dgm:prSet presAssocID="{C5E6E1DE-4CC3-49D8-B90E-1D8B7985E184}" presName="parallelogram6" presStyleLbl="alignNode1" presStyleIdx="5" presStyleCnt="21"/>
      <dgm:spPr/>
    </dgm:pt>
    <dgm:pt modelId="{E4AC8EDC-349E-445A-A327-7EE5E803DCEB}" type="pres">
      <dgm:prSet presAssocID="{C5E6E1DE-4CC3-49D8-B90E-1D8B7985E184}" presName="parallelogram7" presStyleLbl="alignNode1" presStyleIdx="6" presStyleCnt="21"/>
      <dgm:spPr/>
    </dgm:pt>
    <dgm:pt modelId="{0673A275-C5E3-4BB1-A9B3-A4328AD10AD0}" type="pres">
      <dgm:prSet presAssocID="{1D9ADA90-803F-43B9-8CFB-D8725C38DD8D}" presName="sibTrans" presStyleCnt="0"/>
      <dgm:spPr/>
    </dgm:pt>
    <dgm:pt modelId="{A5781A0F-5596-4EBE-AA63-37744D3E935B}" type="pres">
      <dgm:prSet presAssocID="{52FDE8D5-D7CF-4394-B7E0-829EA468746B}" presName="parenttextcomposite" presStyleCnt="0"/>
      <dgm:spPr/>
    </dgm:pt>
    <dgm:pt modelId="{73C90B41-77C9-4ACB-8227-89E39D08EECA}" type="pres">
      <dgm:prSet presAssocID="{52FDE8D5-D7CF-4394-B7E0-829EA468746B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442402EC-5B0F-40BD-9ECD-D07E482D1B2E}" type="pres">
      <dgm:prSet presAssocID="{52FDE8D5-D7CF-4394-B7E0-829EA468746B}" presName="parallelogramComposite" presStyleCnt="0"/>
      <dgm:spPr/>
    </dgm:pt>
    <dgm:pt modelId="{DE57D929-3472-4FBE-A94B-304EEA7733BA}" type="pres">
      <dgm:prSet presAssocID="{52FDE8D5-D7CF-4394-B7E0-829EA468746B}" presName="parallelogram1" presStyleLbl="alignNode1" presStyleIdx="7" presStyleCnt="21"/>
      <dgm:spPr/>
    </dgm:pt>
    <dgm:pt modelId="{9451A9F4-716B-4A19-907A-D43C10749C72}" type="pres">
      <dgm:prSet presAssocID="{52FDE8D5-D7CF-4394-B7E0-829EA468746B}" presName="parallelogram2" presStyleLbl="alignNode1" presStyleIdx="8" presStyleCnt="21"/>
      <dgm:spPr/>
    </dgm:pt>
    <dgm:pt modelId="{8DDE4B49-C4F6-448A-9F36-B203D8DA2CA0}" type="pres">
      <dgm:prSet presAssocID="{52FDE8D5-D7CF-4394-B7E0-829EA468746B}" presName="parallelogram3" presStyleLbl="alignNode1" presStyleIdx="9" presStyleCnt="21"/>
      <dgm:spPr/>
    </dgm:pt>
    <dgm:pt modelId="{472492FA-89C6-40C2-9768-CAFE5166F71A}" type="pres">
      <dgm:prSet presAssocID="{52FDE8D5-D7CF-4394-B7E0-829EA468746B}" presName="parallelogram4" presStyleLbl="alignNode1" presStyleIdx="10" presStyleCnt="21"/>
      <dgm:spPr/>
    </dgm:pt>
    <dgm:pt modelId="{1C11A636-39E3-4265-906C-323D9E670CB0}" type="pres">
      <dgm:prSet presAssocID="{52FDE8D5-D7CF-4394-B7E0-829EA468746B}" presName="parallelogram5" presStyleLbl="alignNode1" presStyleIdx="11" presStyleCnt="21"/>
      <dgm:spPr/>
    </dgm:pt>
    <dgm:pt modelId="{D9D428DE-B351-4F72-95FE-3E9CD14E94F0}" type="pres">
      <dgm:prSet presAssocID="{52FDE8D5-D7CF-4394-B7E0-829EA468746B}" presName="parallelogram6" presStyleLbl="alignNode1" presStyleIdx="12" presStyleCnt="21"/>
      <dgm:spPr/>
    </dgm:pt>
    <dgm:pt modelId="{AAAE5EB5-AD73-40AD-9AFB-1A8A513388C5}" type="pres">
      <dgm:prSet presAssocID="{52FDE8D5-D7CF-4394-B7E0-829EA468746B}" presName="parallelogram7" presStyleLbl="alignNode1" presStyleIdx="13" presStyleCnt="21"/>
      <dgm:spPr/>
    </dgm:pt>
    <dgm:pt modelId="{B244571C-E23F-4A0F-AA11-4EA3A50E2D7D}" type="pres">
      <dgm:prSet presAssocID="{4173A379-A722-495C-B82C-FD60048F1AF7}" presName="sibTrans" presStyleCnt="0"/>
      <dgm:spPr/>
    </dgm:pt>
    <dgm:pt modelId="{5B8C8162-D403-4904-A976-BF4F090A6C4B}" type="pres">
      <dgm:prSet presAssocID="{0CB60763-886B-471C-A808-039A9A9C5AF7}" presName="parenttextcomposite" presStyleCnt="0"/>
      <dgm:spPr/>
    </dgm:pt>
    <dgm:pt modelId="{56A3EA1B-1CCE-46CC-A3B6-D30A0691A24B}" type="pres">
      <dgm:prSet presAssocID="{0CB60763-886B-471C-A808-039A9A9C5AF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8FDF758-644C-4333-8EA1-F0F74D47AACE}" type="pres">
      <dgm:prSet presAssocID="{0CB60763-886B-471C-A808-039A9A9C5AF7}" presName="parallelogramComposite" presStyleCnt="0"/>
      <dgm:spPr/>
    </dgm:pt>
    <dgm:pt modelId="{BA9BEE84-A29B-4B0B-A377-14B814981ABC}" type="pres">
      <dgm:prSet presAssocID="{0CB60763-886B-471C-A808-039A9A9C5AF7}" presName="parallelogram1" presStyleLbl="alignNode1" presStyleIdx="14" presStyleCnt="21"/>
      <dgm:spPr/>
    </dgm:pt>
    <dgm:pt modelId="{27040A2E-4DCF-413F-8A48-58CADF9B262A}" type="pres">
      <dgm:prSet presAssocID="{0CB60763-886B-471C-A808-039A9A9C5AF7}" presName="parallelogram2" presStyleLbl="alignNode1" presStyleIdx="15" presStyleCnt="21"/>
      <dgm:spPr/>
    </dgm:pt>
    <dgm:pt modelId="{D55F53A8-2423-40CD-98A8-48702BE3EEC4}" type="pres">
      <dgm:prSet presAssocID="{0CB60763-886B-471C-A808-039A9A9C5AF7}" presName="parallelogram3" presStyleLbl="alignNode1" presStyleIdx="16" presStyleCnt="21"/>
      <dgm:spPr/>
    </dgm:pt>
    <dgm:pt modelId="{1EA7EB93-A489-4EE7-8AA8-4A1130C3F8F6}" type="pres">
      <dgm:prSet presAssocID="{0CB60763-886B-471C-A808-039A9A9C5AF7}" presName="parallelogram4" presStyleLbl="alignNode1" presStyleIdx="17" presStyleCnt="21"/>
      <dgm:spPr/>
    </dgm:pt>
    <dgm:pt modelId="{290B6EA4-40C9-49F3-8D87-9A30A3C4B345}" type="pres">
      <dgm:prSet presAssocID="{0CB60763-886B-471C-A808-039A9A9C5AF7}" presName="parallelogram5" presStyleLbl="alignNode1" presStyleIdx="18" presStyleCnt="21"/>
      <dgm:spPr/>
    </dgm:pt>
    <dgm:pt modelId="{B7B7C6D3-1B31-4F81-BD63-DE51950E9372}" type="pres">
      <dgm:prSet presAssocID="{0CB60763-886B-471C-A808-039A9A9C5AF7}" presName="parallelogram6" presStyleLbl="alignNode1" presStyleIdx="19" presStyleCnt="21"/>
      <dgm:spPr/>
    </dgm:pt>
    <dgm:pt modelId="{2634389C-5A98-4D3E-BC86-5B9052E1A7D3}" type="pres">
      <dgm:prSet presAssocID="{0CB60763-886B-471C-A808-039A9A9C5AF7}" presName="parallelogram7" presStyleLbl="alignNode1" presStyleIdx="20" presStyleCnt="21"/>
      <dgm:spPr/>
    </dgm:pt>
  </dgm:ptLst>
  <dgm:cxnLst>
    <dgm:cxn modelId="{60C1A226-F57D-40DD-B45F-92F780FBEF5B}" type="presOf" srcId="{0CB60763-886B-471C-A808-039A9A9C5AF7}" destId="{56A3EA1B-1CCE-46CC-A3B6-D30A0691A24B}" srcOrd="0" destOrd="0" presId="urn:microsoft.com/office/officeart/2008/layout/VerticalAccentList"/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B96EE1AA-7E1D-4204-BA00-C00CEEB1964F}" type="presOf" srcId="{5FB2AC94-A998-479F-83BA-10D636278A20}" destId="{66C2A16E-7B53-493B-949D-EBBBA6D8AE96}" srcOrd="0" destOrd="0" presId="urn:microsoft.com/office/officeart/2008/layout/VerticalAccentList"/>
    <dgm:cxn modelId="{54512DB5-1C20-43A1-9FF5-D48DBDFFFA9D}" type="presOf" srcId="{C5E6E1DE-4CC3-49D8-B90E-1D8B7985E184}" destId="{2852D34E-D72E-4230-8AF5-B27CDEAC14C8}" srcOrd="0" destOrd="0" presId="urn:microsoft.com/office/officeart/2008/layout/VerticalAccentList"/>
    <dgm:cxn modelId="{2E0B12FB-BFF4-4731-8DDE-4D4BDC95409B}" type="presOf" srcId="{52FDE8D5-D7CF-4394-B7E0-829EA468746B}" destId="{73C90B41-77C9-4ACB-8227-89E39D08EECA}" srcOrd="0" destOrd="0" presId="urn:microsoft.com/office/officeart/2008/layout/VerticalAccentList"/>
    <dgm:cxn modelId="{4B8E3BAF-738C-43DD-B9AA-7740B1BF026D}" type="presParOf" srcId="{66C2A16E-7B53-493B-949D-EBBBA6D8AE96}" destId="{FF23BD67-B0EC-4CE2-BD9F-96E1CF62E4C0}" srcOrd="0" destOrd="0" presId="urn:microsoft.com/office/officeart/2008/layout/VerticalAccentList"/>
    <dgm:cxn modelId="{5ED09DE3-75B4-4217-A4EB-FB69291E7DDF}" type="presParOf" srcId="{FF23BD67-B0EC-4CE2-BD9F-96E1CF62E4C0}" destId="{2852D34E-D72E-4230-8AF5-B27CDEAC14C8}" srcOrd="0" destOrd="0" presId="urn:microsoft.com/office/officeart/2008/layout/VerticalAccentList"/>
    <dgm:cxn modelId="{EB6860B2-8FFA-4A83-95C1-72044F9EFA17}" type="presParOf" srcId="{66C2A16E-7B53-493B-949D-EBBBA6D8AE96}" destId="{A17DF430-EBEC-4024-B367-B98482EC4670}" srcOrd="1" destOrd="0" presId="urn:microsoft.com/office/officeart/2008/layout/VerticalAccentList"/>
    <dgm:cxn modelId="{DFF7CE06-5FA7-4632-A5BC-46CB2EE07721}" type="presParOf" srcId="{A17DF430-EBEC-4024-B367-B98482EC4670}" destId="{B8006674-E392-4785-BF46-BDFEB7F4CF25}" srcOrd="0" destOrd="0" presId="urn:microsoft.com/office/officeart/2008/layout/VerticalAccentList"/>
    <dgm:cxn modelId="{D028076A-A646-4D28-A47D-B9F8C94DE3DE}" type="presParOf" srcId="{A17DF430-EBEC-4024-B367-B98482EC4670}" destId="{939290B1-430C-4AE2-8420-61EA7F2BEF10}" srcOrd="1" destOrd="0" presId="urn:microsoft.com/office/officeart/2008/layout/VerticalAccentList"/>
    <dgm:cxn modelId="{3759C0E7-1301-4C03-88CA-AC617A3C782B}" type="presParOf" srcId="{A17DF430-EBEC-4024-B367-B98482EC4670}" destId="{3F467B50-63E2-4381-95A4-37FDAACC05A6}" srcOrd="2" destOrd="0" presId="urn:microsoft.com/office/officeart/2008/layout/VerticalAccentList"/>
    <dgm:cxn modelId="{A6BE29DF-122A-45C5-A6D9-B21C66AB13E9}" type="presParOf" srcId="{A17DF430-EBEC-4024-B367-B98482EC4670}" destId="{56825277-240A-4230-BB46-77B3AD72A359}" srcOrd="3" destOrd="0" presId="urn:microsoft.com/office/officeart/2008/layout/VerticalAccentList"/>
    <dgm:cxn modelId="{ADE059F6-EFC4-4544-A1EB-8AE5EE192C43}" type="presParOf" srcId="{A17DF430-EBEC-4024-B367-B98482EC4670}" destId="{DEB5195B-0FA7-40EE-A4FE-758722EA2959}" srcOrd="4" destOrd="0" presId="urn:microsoft.com/office/officeart/2008/layout/VerticalAccentList"/>
    <dgm:cxn modelId="{9C378F42-12C7-4910-B497-AEE9B9DD1562}" type="presParOf" srcId="{A17DF430-EBEC-4024-B367-B98482EC4670}" destId="{BE380B2F-E0B5-4328-BCDC-02A41ED66813}" srcOrd="5" destOrd="0" presId="urn:microsoft.com/office/officeart/2008/layout/VerticalAccentList"/>
    <dgm:cxn modelId="{39C98D03-51BF-42EC-8F30-F259E9157D0D}" type="presParOf" srcId="{A17DF430-EBEC-4024-B367-B98482EC4670}" destId="{E4AC8EDC-349E-445A-A327-7EE5E803DCEB}" srcOrd="6" destOrd="0" presId="urn:microsoft.com/office/officeart/2008/layout/VerticalAccentList"/>
    <dgm:cxn modelId="{29FB2FD8-4E99-412B-9773-D17B2325EC05}" type="presParOf" srcId="{66C2A16E-7B53-493B-949D-EBBBA6D8AE96}" destId="{0673A275-C5E3-4BB1-A9B3-A4328AD10AD0}" srcOrd="2" destOrd="0" presId="urn:microsoft.com/office/officeart/2008/layout/VerticalAccentList"/>
    <dgm:cxn modelId="{49F54ABF-51AE-49FC-AAE4-095B5AB4297D}" type="presParOf" srcId="{66C2A16E-7B53-493B-949D-EBBBA6D8AE96}" destId="{A5781A0F-5596-4EBE-AA63-37744D3E935B}" srcOrd="3" destOrd="0" presId="urn:microsoft.com/office/officeart/2008/layout/VerticalAccentList"/>
    <dgm:cxn modelId="{8F8F846F-DABA-4771-9AAF-DD75107A58A6}" type="presParOf" srcId="{A5781A0F-5596-4EBE-AA63-37744D3E935B}" destId="{73C90B41-77C9-4ACB-8227-89E39D08EECA}" srcOrd="0" destOrd="0" presId="urn:microsoft.com/office/officeart/2008/layout/VerticalAccentList"/>
    <dgm:cxn modelId="{1A0C1DE1-164B-4639-BEEB-EACB1F218270}" type="presParOf" srcId="{66C2A16E-7B53-493B-949D-EBBBA6D8AE96}" destId="{442402EC-5B0F-40BD-9ECD-D07E482D1B2E}" srcOrd="4" destOrd="0" presId="urn:microsoft.com/office/officeart/2008/layout/VerticalAccentList"/>
    <dgm:cxn modelId="{A732F19B-348D-470F-8F08-E749735B2D7E}" type="presParOf" srcId="{442402EC-5B0F-40BD-9ECD-D07E482D1B2E}" destId="{DE57D929-3472-4FBE-A94B-304EEA7733BA}" srcOrd="0" destOrd="0" presId="urn:microsoft.com/office/officeart/2008/layout/VerticalAccentList"/>
    <dgm:cxn modelId="{A4CB5431-98DE-43EA-BCDB-4A8740C4E0B5}" type="presParOf" srcId="{442402EC-5B0F-40BD-9ECD-D07E482D1B2E}" destId="{9451A9F4-716B-4A19-907A-D43C10749C72}" srcOrd="1" destOrd="0" presId="urn:microsoft.com/office/officeart/2008/layout/VerticalAccentList"/>
    <dgm:cxn modelId="{F5B5887C-CAB9-49AF-980A-9DF265DD3283}" type="presParOf" srcId="{442402EC-5B0F-40BD-9ECD-D07E482D1B2E}" destId="{8DDE4B49-C4F6-448A-9F36-B203D8DA2CA0}" srcOrd="2" destOrd="0" presId="urn:microsoft.com/office/officeart/2008/layout/VerticalAccentList"/>
    <dgm:cxn modelId="{A2DC1A1B-43DE-4DE0-B756-5FA578731795}" type="presParOf" srcId="{442402EC-5B0F-40BD-9ECD-D07E482D1B2E}" destId="{472492FA-89C6-40C2-9768-CAFE5166F71A}" srcOrd="3" destOrd="0" presId="urn:microsoft.com/office/officeart/2008/layout/VerticalAccentList"/>
    <dgm:cxn modelId="{2ABBD602-8A26-444A-B8C8-6AAE9F484516}" type="presParOf" srcId="{442402EC-5B0F-40BD-9ECD-D07E482D1B2E}" destId="{1C11A636-39E3-4265-906C-323D9E670CB0}" srcOrd="4" destOrd="0" presId="urn:microsoft.com/office/officeart/2008/layout/VerticalAccentList"/>
    <dgm:cxn modelId="{B7631DFD-0CB1-458B-8D46-89AF6B51A5A6}" type="presParOf" srcId="{442402EC-5B0F-40BD-9ECD-D07E482D1B2E}" destId="{D9D428DE-B351-4F72-95FE-3E9CD14E94F0}" srcOrd="5" destOrd="0" presId="urn:microsoft.com/office/officeart/2008/layout/VerticalAccentList"/>
    <dgm:cxn modelId="{55DDCF2E-FD2C-4670-B47A-644DDEA046C3}" type="presParOf" srcId="{442402EC-5B0F-40BD-9ECD-D07E482D1B2E}" destId="{AAAE5EB5-AD73-40AD-9AFB-1A8A513388C5}" srcOrd="6" destOrd="0" presId="urn:microsoft.com/office/officeart/2008/layout/VerticalAccentList"/>
    <dgm:cxn modelId="{56282A40-5E75-40DD-BE1E-D35AA3E7B4CB}" type="presParOf" srcId="{66C2A16E-7B53-493B-949D-EBBBA6D8AE96}" destId="{B244571C-E23F-4A0F-AA11-4EA3A50E2D7D}" srcOrd="5" destOrd="0" presId="urn:microsoft.com/office/officeart/2008/layout/VerticalAccentList"/>
    <dgm:cxn modelId="{1D49E248-FBE7-40F9-91EA-3FCD5D49F413}" type="presParOf" srcId="{66C2A16E-7B53-493B-949D-EBBBA6D8AE96}" destId="{5B8C8162-D403-4904-A976-BF4F090A6C4B}" srcOrd="6" destOrd="0" presId="urn:microsoft.com/office/officeart/2008/layout/VerticalAccentList"/>
    <dgm:cxn modelId="{BE594954-4691-45ED-8625-3E35FC84B4C8}" type="presParOf" srcId="{5B8C8162-D403-4904-A976-BF4F090A6C4B}" destId="{56A3EA1B-1CCE-46CC-A3B6-D30A0691A24B}" srcOrd="0" destOrd="0" presId="urn:microsoft.com/office/officeart/2008/layout/VerticalAccentList"/>
    <dgm:cxn modelId="{74BC9A96-AC54-471E-9E14-C4D842D405FE}" type="presParOf" srcId="{66C2A16E-7B53-493B-949D-EBBBA6D8AE96}" destId="{48FDF758-644C-4333-8EA1-F0F74D47AACE}" srcOrd="7" destOrd="0" presId="urn:microsoft.com/office/officeart/2008/layout/VerticalAccentList"/>
    <dgm:cxn modelId="{C74E80B6-8643-48DF-959B-C4D347CFF07B}" type="presParOf" srcId="{48FDF758-644C-4333-8EA1-F0F74D47AACE}" destId="{BA9BEE84-A29B-4B0B-A377-14B814981ABC}" srcOrd="0" destOrd="0" presId="urn:microsoft.com/office/officeart/2008/layout/VerticalAccentList"/>
    <dgm:cxn modelId="{CF2F753F-4549-4080-94BF-601D8989D261}" type="presParOf" srcId="{48FDF758-644C-4333-8EA1-F0F74D47AACE}" destId="{27040A2E-4DCF-413F-8A48-58CADF9B262A}" srcOrd="1" destOrd="0" presId="urn:microsoft.com/office/officeart/2008/layout/VerticalAccentList"/>
    <dgm:cxn modelId="{83E36673-A35D-4C6E-A261-7A73686A633D}" type="presParOf" srcId="{48FDF758-644C-4333-8EA1-F0F74D47AACE}" destId="{D55F53A8-2423-40CD-98A8-48702BE3EEC4}" srcOrd="2" destOrd="0" presId="urn:microsoft.com/office/officeart/2008/layout/VerticalAccentList"/>
    <dgm:cxn modelId="{56713470-D18B-47B9-BFC3-E87E1DAF79BD}" type="presParOf" srcId="{48FDF758-644C-4333-8EA1-F0F74D47AACE}" destId="{1EA7EB93-A489-4EE7-8AA8-4A1130C3F8F6}" srcOrd="3" destOrd="0" presId="urn:microsoft.com/office/officeart/2008/layout/VerticalAccentList"/>
    <dgm:cxn modelId="{C9E88C92-12A7-4F94-81E4-88D03860524C}" type="presParOf" srcId="{48FDF758-644C-4333-8EA1-F0F74D47AACE}" destId="{290B6EA4-40C9-49F3-8D87-9A30A3C4B345}" srcOrd="4" destOrd="0" presId="urn:microsoft.com/office/officeart/2008/layout/VerticalAccentList"/>
    <dgm:cxn modelId="{DD196D54-B6AB-4C02-A55C-AC8EF097368F}" type="presParOf" srcId="{48FDF758-644C-4333-8EA1-F0F74D47AACE}" destId="{B7B7C6D3-1B31-4F81-BD63-DE51950E9372}" srcOrd="5" destOrd="0" presId="urn:microsoft.com/office/officeart/2008/layout/VerticalAccentList"/>
    <dgm:cxn modelId="{CE7C5F00-A6A6-4180-AF6D-310008D89578}" type="presParOf" srcId="{48FDF758-644C-4333-8EA1-F0F74D47AACE}" destId="{2634389C-5A98-4D3E-BC86-5B9052E1A7D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5/8/layout/h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Nos conmueve y nos asombra que Jesús comparta su gloria con nosotros (</a:t>
          </a:r>
          <a:r>
            <a:rPr lang="es-PE" sz="2400" dirty="0" err="1">
              <a:latin typeface="Arial Narrow" panose="020B0606020202030204" pitchFamily="34" charset="0"/>
            </a:rPr>
            <a:t>Jn</a:t>
          </a:r>
          <a:r>
            <a:rPr lang="es-PE" sz="2400" dirty="0">
              <a:latin typeface="Arial Narrow" panose="020B0606020202030204" pitchFamily="34" charset="0"/>
            </a:rPr>
            <a:t> 17:22;</a:t>
          </a:r>
        </a:p>
        <a:p>
          <a:r>
            <a:rPr lang="es-PE" sz="2400" dirty="0">
              <a:latin typeface="Arial Narrow" panose="020B0606020202030204" pitchFamily="34" charset="0"/>
            </a:rPr>
            <a:t>2 Co 3:18).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Cuando Jesús regrese, disfrutaremos de la corona de vida que Jesús le dará a cada creyente cuando seamos arrebatados para encontrarnos con Él en el aire, vestidos con gloriosos cuerpos resucitados.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La corona es el símbolo de la gloria que Dios promete al completar nuestra salvación.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866B81C7-FC54-434D-A7E2-CED427312708}" type="pres">
      <dgm:prSet presAssocID="{5FB2AC94-A998-479F-83BA-10D636278A20}" presName="Name0" presStyleCnt="0">
        <dgm:presLayoutVars>
          <dgm:dir/>
          <dgm:resizeHandles val="exact"/>
        </dgm:presLayoutVars>
      </dgm:prSet>
      <dgm:spPr/>
    </dgm:pt>
    <dgm:pt modelId="{89FFD898-0A0D-4111-BFE0-16FCC2546874}" type="pres">
      <dgm:prSet presAssocID="{C5E6E1DE-4CC3-49D8-B90E-1D8B7985E184}" presName="node" presStyleLbl="node1" presStyleIdx="0" presStyleCnt="3">
        <dgm:presLayoutVars>
          <dgm:bulletEnabled val="1"/>
        </dgm:presLayoutVars>
      </dgm:prSet>
      <dgm:spPr/>
    </dgm:pt>
    <dgm:pt modelId="{140F0FC8-D311-44D0-9E89-6A994BEBB06F}" type="pres">
      <dgm:prSet presAssocID="{1D9ADA90-803F-43B9-8CFB-D8725C38DD8D}" presName="sibTrans" presStyleCnt="0"/>
      <dgm:spPr/>
    </dgm:pt>
    <dgm:pt modelId="{7297BD60-2DA7-488F-9E9B-7D24FF1EBB98}" type="pres">
      <dgm:prSet presAssocID="{52FDE8D5-D7CF-4394-B7E0-829EA468746B}" presName="node" presStyleLbl="node1" presStyleIdx="1" presStyleCnt="3">
        <dgm:presLayoutVars>
          <dgm:bulletEnabled val="1"/>
        </dgm:presLayoutVars>
      </dgm:prSet>
      <dgm:spPr/>
    </dgm:pt>
    <dgm:pt modelId="{44B41BDE-62F5-42E6-B1FA-02383B78587E}" type="pres">
      <dgm:prSet presAssocID="{4173A379-A722-495C-B82C-FD60048F1AF7}" presName="sibTrans" presStyleCnt="0"/>
      <dgm:spPr/>
    </dgm:pt>
    <dgm:pt modelId="{20E82D36-3D7C-4484-84D1-C1CE58473D94}" type="pres">
      <dgm:prSet presAssocID="{0CB60763-886B-471C-A808-039A9A9C5AF7}" presName="node" presStyleLbl="node1" presStyleIdx="2" presStyleCnt="3">
        <dgm:presLayoutVars>
          <dgm:bulletEnabled val="1"/>
        </dgm:presLayoutVars>
      </dgm:prSet>
      <dgm:spPr/>
    </dgm:pt>
  </dgm:ptLst>
  <dgm:cxnLst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22ED313E-8C67-4869-8A7D-F490EA48F341}" type="presOf" srcId="{5FB2AC94-A998-479F-83BA-10D636278A20}" destId="{866B81C7-FC54-434D-A7E2-CED427312708}" srcOrd="0" destOrd="0" presId="urn:microsoft.com/office/officeart/2005/8/layout/hList6"/>
    <dgm:cxn modelId="{4487B066-FE71-42B4-AD6A-AEC183C41898}" type="presOf" srcId="{0CB60763-886B-471C-A808-039A9A9C5AF7}" destId="{20E82D36-3D7C-4484-84D1-C1CE58473D94}" srcOrd="0" destOrd="0" presId="urn:microsoft.com/office/officeart/2005/8/layout/hList6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C4F24B84-B896-494D-92EC-6A56DBEAC051}" type="presOf" srcId="{52FDE8D5-D7CF-4394-B7E0-829EA468746B}" destId="{7297BD60-2DA7-488F-9E9B-7D24FF1EBB98}" srcOrd="0" destOrd="0" presId="urn:microsoft.com/office/officeart/2005/8/layout/hList6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ADDCE0C6-60C1-41AD-9CF9-B4FB0799F0ED}" type="presOf" srcId="{C5E6E1DE-4CC3-49D8-B90E-1D8B7985E184}" destId="{89FFD898-0A0D-4111-BFE0-16FCC2546874}" srcOrd="0" destOrd="0" presId="urn:microsoft.com/office/officeart/2005/8/layout/hList6"/>
    <dgm:cxn modelId="{05780DF1-6A91-46C5-BBD0-11742802F657}" type="presParOf" srcId="{866B81C7-FC54-434D-A7E2-CED427312708}" destId="{89FFD898-0A0D-4111-BFE0-16FCC2546874}" srcOrd="0" destOrd="0" presId="urn:microsoft.com/office/officeart/2005/8/layout/hList6"/>
    <dgm:cxn modelId="{0B4541F4-03DF-4DC3-9FDA-EC5822FE2CBA}" type="presParOf" srcId="{866B81C7-FC54-434D-A7E2-CED427312708}" destId="{140F0FC8-D311-44D0-9E89-6A994BEBB06F}" srcOrd="1" destOrd="0" presId="urn:microsoft.com/office/officeart/2005/8/layout/hList6"/>
    <dgm:cxn modelId="{FA37D3EB-A697-4983-B59E-3D27380A5E18}" type="presParOf" srcId="{866B81C7-FC54-434D-A7E2-CED427312708}" destId="{7297BD60-2DA7-488F-9E9B-7D24FF1EBB98}" srcOrd="2" destOrd="0" presId="urn:microsoft.com/office/officeart/2005/8/layout/hList6"/>
    <dgm:cxn modelId="{8DB1FEAF-653C-4E79-B432-5D17BB240C11}" type="presParOf" srcId="{866B81C7-FC54-434D-A7E2-CED427312708}" destId="{44B41BDE-62F5-42E6-B1FA-02383B78587E}" srcOrd="3" destOrd="0" presId="urn:microsoft.com/office/officeart/2005/8/layout/hList6"/>
    <dgm:cxn modelId="{B56FDE2F-7EE2-496B-BB2D-1DBBBE9ED695}" type="presParOf" srcId="{866B81C7-FC54-434D-A7E2-CED427312708}" destId="{20E82D36-3D7C-4484-84D1-C1CE58473D9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Dios quiere que seamos como Él. Él quiere que reflejemos su imagen y semejanza en el mundo.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Dios quiere que seamos llenos del Espíritu y compartamos su Palabra para salvar a los perdidos en todas las naciones.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Al recibir a Cristo como Señor, obedezcamos sus enseñanzas y sigamos su  ejemplo.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1C43BE3-B24E-47DE-AC45-0FDCB0A35BBE}" type="pres">
      <dgm:prSet presAssocID="{5FB2AC94-A998-479F-83BA-10D636278A20}" presName="rootnode" presStyleCnt="0">
        <dgm:presLayoutVars>
          <dgm:chMax/>
          <dgm:chPref/>
          <dgm:dir/>
          <dgm:animLvl val="lvl"/>
        </dgm:presLayoutVars>
      </dgm:prSet>
      <dgm:spPr/>
    </dgm:pt>
    <dgm:pt modelId="{11CCA0FF-6872-488D-BBDF-76F850768503}" type="pres">
      <dgm:prSet presAssocID="{C5E6E1DE-4CC3-49D8-B90E-1D8B7985E184}" presName="composite" presStyleCnt="0"/>
      <dgm:spPr/>
    </dgm:pt>
    <dgm:pt modelId="{FF2A7A3E-6318-4015-9CAE-56F5A32D28AB}" type="pres">
      <dgm:prSet presAssocID="{C5E6E1DE-4CC3-49D8-B90E-1D8B7985E184}" presName="LShape" presStyleLbl="alignNode1" presStyleIdx="0" presStyleCnt="5"/>
      <dgm:spPr/>
    </dgm:pt>
    <dgm:pt modelId="{76EA3D98-4A9E-4DE0-858B-1E878204A0F0}" type="pres">
      <dgm:prSet presAssocID="{C5E6E1DE-4CC3-49D8-B90E-1D8B7985E18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1D4D737-28BB-498A-951C-87E0605F0482}" type="pres">
      <dgm:prSet presAssocID="{C5E6E1DE-4CC3-49D8-B90E-1D8B7985E184}" presName="Triangle" presStyleLbl="alignNode1" presStyleIdx="1" presStyleCnt="5"/>
      <dgm:spPr/>
    </dgm:pt>
    <dgm:pt modelId="{427926CC-A1CE-4C63-A0CB-6430A0AC37A3}" type="pres">
      <dgm:prSet presAssocID="{1D9ADA90-803F-43B9-8CFB-D8725C38DD8D}" presName="sibTrans" presStyleCnt="0"/>
      <dgm:spPr/>
    </dgm:pt>
    <dgm:pt modelId="{BDD8E5C0-8138-42FC-9809-8814F58E244E}" type="pres">
      <dgm:prSet presAssocID="{1D9ADA90-803F-43B9-8CFB-D8725C38DD8D}" presName="space" presStyleCnt="0"/>
      <dgm:spPr/>
    </dgm:pt>
    <dgm:pt modelId="{CBCE05AC-671A-446B-AC94-E8D791571CA9}" type="pres">
      <dgm:prSet presAssocID="{52FDE8D5-D7CF-4394-B7E0-829EA468746B}" presName="composite" presStyleCnt="0"/>
      <dgm:spPr/>
    </dgm:pt>
    <dgm:pt modelId="{B8897EA5-4E8D-491B-9873-A008C1BEE17C}" type="pres">
      <dgm:prSet presAssocID="{52FDE8D5-D7CF-4394-B7E0-829EA468746B}" presName="LShape" presStyleLbl="alignNode1" presStyleIdx="2" presStyleCnt="5"/>
      <dgm:spPr/>
    </dgm:pt>
    <dgm:pt modelId="{AD913E34-3283-4A05-B5C2-A09B9BEB7FCD}" type="pres">
      <dgm:prSet presAssocID="{52FDE8D5-D7CF-4394-B7E0-829EA468746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84EF944-FA30-4BAA-AEA8-7BF851ECE2C4}" type="pres">
      <dgm:prSet presAssocID="{52FDE8D5-D7CF-4394-B7E0-829EA468746B}" presName="Triangle" presStyleLbl="alignNode1" presStyleIdx="3" presStyleCnt="5"/>
      <dgm:spPr/>
    </dgm:pt>
    <dgm:pt modelId="{4AA81EA8-4781-4EB5-8BDB-820C219B4269}" type="pres">
      <dgm:prSet presAssocID="{4173A379-A722-495C-B82C-FD60048F1AF7}" presName="sibTrans" presStyleCnt="0"/>
      <dgm:spPr/>
    </dgm:pt>
    <dgm:pt modelId="{191C6079-7277-469D-B117-24A0406C9B22}" type="pres">
      <dgm:prSet presAssocID="{4173A379-A722-495C-B82C-FD60048F1AF7}" presName="space" presStyleCnt="0"/>
      <dgm:spPr/>
    </dgm:pt>
    <dgm:pt modelId="{0A98EC9E-0811-4503-BAD5-4F5436983CE6}" type="pres">
      <dgm:prSet presAssocID="{0CB60763-886B-471C-A808-039A9A9C5AF7}" presName="composite" presStyleCnt="0"/>
      <dgm:spPr/>
    </dgm:pt>
    <dgm:pt modelId="{136B32AD-C038-4F2B-86A8-B2CC0901729C}" type="pres">
      <dgm:prSet presAssocID="{0CB60763-886B-471C-A808-039A9A9C5AF7}" presName="LShape" presStyleLbl="alignNode1" presStyleIdx="4" presStyleCnt="5"/>
      <dgm:spPr/>
    </dgm:pt>
    <dgm:pt modelId="{16C8A7B2-CE1A-47C0-A6AB-5FD7D30FBDFF}" type="pres">
      <dgm:prSet presAssocID="{0CB60763-886B-471C-A808-039A9A9C5A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44890E-F53F-429F-98A5-8F23782E08B1}" type="presOf" srcId="{52FDE8D5-D7CF-4394-B7E0-829EA468746B}" destId="{AD913E34-3283-4A05-B5C2-A09B9BEB7FCD}" srcOrd="0" destOrd="0" presId="urn:microsoft.com/office/officeart/2009/3/layout/StepUpProcess"/>
    <dgm:cxn modelId="{8096D31F-F436-4134-89EA-C84409866010}" type="presOf" srcId="{C5E6E1DE-4CC3-49D8-B90E-1D8B7985E184}" destId="{76EA3D98-4A9E-4DE0-858B-1E878204A0F0}" srcOrd="0" destOrd="0" presId="urn:microsoft.com/office/officeart/2009/3/layout/StepUpProcess"/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58D02C9E-D817-4398-8CE4-CCA5DA563DA9}" type="presOf" srcId="{5FB2AC94-A998-479F-83BA-10D636278A20}" destId="{11C43BE3-B24E-47DE-AC45-0FDCB0A35BBE}" srcOrd="0" destOrd="0" presId="urn:microsoft.com/office/officeart/2009/3/layout/StepUpProcess"/>
    <dgm:cxn modelId="{3D61C9E1-8BE6-4154-B35B-1D707E42AB81}" type="presOf" srcId="{0CB60763-886B-471C-A808-039A9A9C5AF7}" destId="{16C8A7B2-CE1A-47C0-A6AB-5FD7D30FBDFF}" srcOrd="0" destOrd="0" presId="urn:microsoft.com/office/officeart/2009/3/layout/StepUpProcess"/>
    <dgm:cxn modelId="{79220867-E908-4146-9EC4-CD2731BB9EA0}" type="presParOf" srcId="{11C43BE3-B24E-47DE-AC45-0FDCB0A35BBE}" destId="{11CCA0FF-6872-488D-BBDF-76F850768503}" srcOrd="0" destOrd="0" presId="urn:microsoft.com/office/officeart/2009/3/layout/StepUpProcess"/>
    <dgm:cxn modelId="{24F0CC42-5C9C-4911-B40D-08669DEC943A}" type="presParOf" srcId="{11CCA0FF-6872-488D-BBDF-76F850768503}" destId="{FF2A7A3E-6318-4015-9CAE-56F5A32D28AB}" srcOrd="0" destOrd="0" presId="urn:microsoft.com/office/officeart/2009/3/layout/StepUpProcess"/>
    <dgm:cxn modelId="{CE2FDB4F-A222-47E8-A57B-16AF2E589BBA}" type="presParOf" srcId="{11CCA0FF-6872-488D-BBDF-76F850768503}" destId="{76EA3D98-4A9E-4DE0-858B-1E878204A0F0}" srcOrd="1" destOrd="0" presId="urn:microsoft.com/office/officeart/2009/3/layout/StepUpProcess"/>
    <dgm:cxn modelId="{028D3BD7-833D-41CE-88ED-900ADC7995EA}" type="presParOf" srcId="{11CCA0FF-6872-488D-BBDF-76F850768503}" destId="{01D4D737-28BB-498A-951C-87E0605F0482}" srcOrd="2" destOrd="0" presId="urn:microsoft.com/office/officeart/2009/3/layout/StepUpProcess"/>
    <dgm:cxn modelId="{80810D21-A294-461A-BDE8-617F73AB6FD6}" type="presParOf" srcId="{11C43BE3-B24E-47DE-AC45-0FDCB0A35BBE}" destId="{427926CC-A1CE-4C63-A0CB-6430A0AC37A3}" srcOrd="1" destOrd="0" presId="urn:microsoft.com/office/officeart/2009/3/layout/StepUpProcess"/>
    <dgm:cxn modelId="{6F7910B2-0B4C-47C9-94EF-0D5784D74D88}" type="presParOf" srcId="{427926CC-A1CE-4C63-A0CB-6430A0AC37A3}" destId="{BDD8E5C0-8138-42FC-9809-8814F58E244E}" srcOrd="0" destOrd="0" presId="urn:microsoft.com/office/officeart/2009/3/layout/StepUpProcess"/>
    <dgm:cxn modelId="{00C0189F-6C7D-402C-BE30-B1ABED17A41C}" type="presParOf" srcId="{11C43BE3-B24E-47DE-AC45-0FDCB0A35BBE}" destId="{CBCE05AC-671A-446B-AC94-E8D791571CA9}" srcOrd="2" destOrd="0" presId="urn:microsoft.com/office/officeart/2009/3/layout/StepUpProcess"/>
    <dgm:cxn modelId="{F6734398-8CC8-4819-80B5-AB6E9A8D7A9E}" type="presParOf" srcId="{CBCE05AC-671A-446B-AC94-E8D791571CA9}" destId="{B8897EA5-4E8D-491B-9873-A008C1BEE17C}" srcOrd="0" destOrd="0" presId="urn:microsoft.com/office/officeart/2009/3/layout/StepUpProcess"/>
    <dgm:cxn modelId="{BF8D2733-D7D9-43D8-B9F1-32FEF965075F}" type="presParOf" srcId="{CBCE05AC-671A-446B-AC94-E8D791571CA9}" destId="{AD913E34-3283-4A05-B5C2-A09B9BEB7FCD}" srcOrd="1" destOrd="0" presId="urn:microsoft.com/office/officeart/2009/3/layout/StepUpProcess"/>
    <dgm:cxn modelId="{6DD95874-7F50-45E6-A429-711E05809A43}" type="presParOf" srcId="{CBCE05AC-671A-446B-AC94-E8D791571CA9}" destId="{B84EF944-FA30-4BAA-AEA8-7BF851ECE2C4}" srcOrd="2" destOrd="0" presId="urn:microsoft.com/office/officeart/2009/3/layout/StepUpProcess"/>
    <dgm:cxn modelId="{2B6F7700-C8CB-42EA-BB5C-260EC6102374}" type="presParOf" srcId="{11C43BE3-B24E-47DE-AC45-0FDCB0A35BBE}" destId="{4AA81EA8-4781-4EB5-8BDB-820C219B4269}" srcOrd="3" destOrd="0" presId="urn:microsoft.com/office/officeart/2009/3/layout/StepUpProcess"/>
    <dgm:cxn modelId="{D134B00B-662D-47C6-A1B8-31574AB57EEC}" type="presParOf" srcId="{4AA81EA8-4781-4EB5-8BDB-820C219B4269}" destId="{191C6079-7277-469D-B117-24A0406C9B22}" srcOrd="0" destOrd="0" presId="urn:microsoft.com/office/officeart/2009/3/layout/StepUpProcess"/>
    <dgm:cxn modelId="{04AA9865-5086-40A7-A190-DE3EAF8C853C}" type="presParOf" srcId="{11C43BE3-B24E-47DE-AC45-0FDCB0A35BBE}" destId="{0A98EC9E-0811-4503-BAD5-4F5436983CE6}" srcOrd="4" destOrd="0" presId="urn:microsoft.com/office/officeart/2009/3/layout/StepUpProcess"/>
    <dgm:cxn modelId="{ECE0153F-73D6-402D-9A59-0170EA6EE298}" type="presParOf" srcId="{0A98EC9E-0811-4503-BAD5-4F5436983CE6}" destId="{136B32AD-C038-4F2B-86A8-B2CC0901729C}" srcOrd="0" destOrd="0" presId="urn:microsoft.com/office/officeart/2009/3/layout/StepUpProcess"/>
    <dgm:cxn modelId="{12B7F565-EB56-4337-86B4-3058B4536356}" type="presParOf" srcId="{0A98EC9E-0811-4503-BAD5-4F5436983CE6}" destId="{16C8A7B2-CE1A-47C0-A6AB-5FD7D30FBDF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Las Escrituras establecen la ordenanza del bautismo en agua por inmersión. 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De esta manera declaran ante el mundo que han muerto con Cristo y que han sido resucitados con Él para andar en nueva vida.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Todos los que se arrepienten y creen en Cristo como Salvador y Señor deben ser bautizados. </a:t>
          </a:r>
        </a:p>
        <a:p>
          <a:endParaRPr lang="es-PE" sz="2400" dirty="0">
            <a:latin typeface="Arial Narrow" panose="020B0606020202030204" pitchFamily="34" charset="0"/>
          </a:endParaRP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F55BC0CA-FFCC-490A-B5FF-0A2E1CD64365}" type="pres">
      <dgm:prSet presAssocID="{5FB2AC94-A998-479F-83BA-10D636278A20}" presName="rootnode" presStyleCnt="0">
        <dgm:presLayoutVars>
          <dgm:chMax/>
          <dgm:chPref/>
          <dgm:dir/>
          <dgm:animLvl val="lvl"/>
        </dgm:presLayoutVars>
      </dgm:prSet>
      <dgm:spPr/>
    </dgm:pt>
    <dgm:pt modelId="{2E2DA8BA-F6DF-4F38-AE97-BF95519B3DC1}" type="pres">
      <dgm:prSet presAssocID="{C5E6E1DE-4CC3-49D8-B90E-1D8B7985E184}" presName="composite" presStyleCnt="0"/>
      <dgm:spPr/>
    </dgm:pt>
    <dgm:pt modelId="{34F921F8-C8FA-4CF1-8D99-2FF6CB2A59C3}" type="pres">
      <dgm:prSet presAssocID="{C5E6E1DE-4CC3-49D8-B90E-1D8B7985E184}" presName="LShape" presStyleLbl="alignNode1" presStyleIdx="0" presStyleCnt="5"/>
      <dgm:spPr/>
    </dgm:pt>
    <dgm:pt modelId="{CEF6A658-5877-411F-A068-4C364E4A170B}" type="pres">
      <dgm:prSet presAssocID="{C5E6E1DE-4CC3-49D8-B90E-1D8B7985E18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3EBC47E-5BB2-4041-A016-2AE489F9F790}" type="pres">
      <dgm:prSet presAssocID="{C5E6E1DE-4CC3-49D8-B90E-1D8B7985E184}" presName="Triangle" presStyleLbl="alignNode1" presStyleIdx="1" presStyleCnt="5"/>
      <dgm:spPr/>
    </dgm:pt>
    <dgm:pt modelId="{38B9FBE2-58C0-4607-8509-1FF8BE81313B}" type="pres">
      <dgm:prSet presAssocID="{1D9ADA90-803F-43B9-8CFB-D8725C38DD8D}" presName="sibTrans" presStyleCnt="0"/>
      <dgm:spPr/>
    </dgm:pt>
    <dgm:pt modelId="{662D29FF-D3DB-4363-8FBA-115973E978AA}" type="pres">
      <dgm:prSet presAssocID="{1D9ADA90-803F-43B9-8CFB-D8725C38DD8D}" presName="space" presStyleCnt="0"/>
      <dgm:spPr/>
    </dgm:pt>
    <dgm:pt modelId="{3F387DE8-FC99-4FEC-86D9-5A3615D38B24}" type="pres">
      <dgm:prSet presAssocID="{52FDE8D5-D7CF-4394-B7E0-829EA468746B}" presName="composite" presStyleCnt="0"/>
      <dgm:spPr/>
    </dgm:pt>
    <dgm:pt modelId="{BA367B75-1ABB-4621-A44E-9CB2718FCE02}" type="pres">
      <dgm:prSet presAssocID="{52FDE8D5-D7CF-4394-B7E0-829EA468746B}" presName="LShape" presStyleLbl="alignNode1" presStyleIdx="2" presStyleCnt="5"/>
      <dgm:spPr/>
    </dgm:pt>
    <dgm:pt modelId="{F2F59A64-345D-4D3F-A960-3377A6AE83DF}" type="pres">
      <dgm:prSet presAssocID="{52FDE8D5-D7CF-4394-B7E0-829EA468746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6541FBF-17AD-479A-B649-BE3373EF9B9F}" type="pres">
      <dgm:prSet presAssocID="{52FDE8D5-D7CF-4394-B7E0-829EA468746B}" presName="Triangle" presStyleLbl="alignNode1" presStyleIdx="3" presStyleCnt="5"/>
      <dgm:spPr/>
    </dgm:pt>
    <dgm:pt modelId="{46EEEE7A-E413-40A7-8809-C4FE14630398}" type="pres">
      <dgm:prSet presAssocID="{4173A379-A722-495C-B82C-FD60048F1AF7}" presName="sibTrans" presStyleCnt="0"/>
      <dgm:spPr/>
    </dgm:pt>
    <dgm:pt modelId="{B20ACCC8-F610-4A85-B8DA-AC340E4A5199}" type="pres">
      <dgm:prSet presAssocID="{4173A379-A722-495C-B82C-FD60048F1AF7}" presName="space" presStyleCnt="0"/>
      <dgm:spPr/>
    </dgm:pt>
    <dgm:pt modelId="{70768C4E-A2F5-4738-87FF-63F63D803B0D}" type="pres">
      <dgm:prSet presAssocID="{0CB60763-886B-471C-A808-039A9A9C5AF7}" presName="composite" presStyleCnt="0"/>
      <dgm:spPr/>
    </dgm:pt>
    <dgm:pt modelId="{CE1E49ED-727E-4DE0-8D80-A57388FDA499}" type="pres">
      <dgm:prSet presAssocID="{0CB60763-886B-471C-A808-039A9A9C5AF7}" presName="LShape" presStyleLbl="alignNode1" presStyleIdx="4" presStyleCnt="5"/>
      <dgm:spPr/>
    </dgm:pt>
    <dgm:pt modelId="{5D8CC99D-FB4B-4A4B-AF2D-294A373472BD}" type="pres">
      <dgm:prSet presAssocID="{0CB60763-886B-471C-A808-039A9A9C5A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7DAB7A2A-C682-42B8-874F-6E313B3D316D}" type="presOf" srcId="{52FDE8D5-D7CF-4394-B7E0-829EA468746B}" destId="{F2F59A64-345D-4D3F-A960-3377A6AE83DF}" srcOrd="0" destOrd="0" presId="urn:microsoft.com/office/officeart/2009/3/layout/StepUpProcess"/>
    <dgm:cxn modelId="{D628865B-6801-4535-AA5E-EF7C6AED5996}" type="presOf" srcId="{C5E6E1DE-4CC3-49D8-B90E-1D8B7985E184}" destId="{CEF6A658-5877-411F-A068-4C364E4A170B}" srcOrd="0" destOrd="0" presId="urn:microsoft.com/office/officeart/2009/3/layout/StepUpProcess"/>
    <dgm:cxn modelId="{EB514551-C57C-4011-A9BB-F87491A12B58}" type="presOf" srcId="{0CB60763-886B-471C-A808-039A9A9C5AF7}" destId="{5D8CC99D-FB4B-4A4B-AF2D-294A373472BD}" srcOrd="0" destOrd="0" presId="urn:microsoft.com/office/officeart/2009/3/layout/StepUpProcess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ED2062CC-813C-4069-86A7-25AF421FC76D}" type="presOf" srcId="{5FB2AC94-A998-479F-83BA-10D636278A20}" destId="{F55BC0CA-FFCC-490A-B5FF-0A2E1CD64365}" srcOrd="0" destOrd="0" presId="urn:microsoft.com/office/officeart/2009/3/layout/StepUpProcess"/>
    <dgm:cxn modelId="{F4FA5541-CAD9-4CAF-85C4-5A377361F9DE}" type="presParOf" srcId="{F55BC0CA-FFCC-490A-B5FF-0A2E1CD64365}" destId="{2E2DA8BA-F6DF-4F38-AE97-BF95519B3DC1}" srcOrd="0" destOrd="0" presId="urn:microsoft.com/office/officeart/2009/3/layout/StepUpProcess"/>
    <dgm:cxn modelId="{B61F3057-A84D-4410-893E-8E80A0242622}" type="presParOf" srcId="{2E2DA8BA-F6DF-4F38-AE97-BF95519B3DC1}" destId="{34F921F8-C8FA-4CF1-8D99-2FF6CB2A59C3}" srcOrd="0" destOrd="0" presId="urn:microsoft.com/office/officeart/2009/3/layout/StepUpProcess"/>
    <dgm:cxn modelId="{FB556707-E5FA-4F6B-B0FC-5EDCE90A6A19}" type="presParOf" srcId="{2E2DA8BA-F6DF-4F38-AE97-BF95519B3DC1}" destId="{CEF6A658-5877-411F-A068-4C364E4A170B}" srcOrd="1" destOrd="0" presId="urn:microsoft.com/office/officeart/2009/3/layout/StepUpProcess"/>
    <dgm:cxn modelId="{83771347-EB86-432F-A639-674D4AD1F08C}" type="presParOf" srcId="{2E2DA8BA-F6DF-4F38-AE97-BF95519B3DC1}" destId="{13EBC47E-5BB2-4041-A016-2AE489F9F790}" srcOrd="2" destOrd="0" presId="urn:microsoft.com/office/officeart/2009/3/layout/StepUpProcess"/>
    <dgm:cxn modelId="{37143565-077F-4008-AA34-EBED63AE70F1}" type="presParOf" srcId="{F55BC0CA-FFCC-490A-B5FF-0A2E1CD64365}" destId="{38B9FBE2-58C0-4607-8509-1FF8BE81313B}" srcOrd="1" destOrd="0" presId="urn:microsoft.com/office/officeart/2009/3/layout/StepUpProcess"/>
    <dgm:cxn modelId="{C0BE99A9-122F-4E0C-93DD-7EFF6DF23DCD}" type="presParOf" srcId="{38B9FBE2-58C0-4607-8509-1FF8BE81313B}" destId="{662D29FF-D3DB-4363-8FBA-115973E978AA}" srcOrd="0" destOrd="0" presId="urn:microsoft.com/office/officeart/2009/3/layout/StepUpProcess"/>
    <dgm:cxn modelId="{FD9BE871-0620-4FF1-B5A0-6B390B89EA34}" type="presParOf" srcId="{F55BC0CA-FFCC-490A-B5FF-0A2E1CD64365}" destId="{3F387DE8-FC99-4FEC-86D9-5A3615D38B24}" srcOrd="2" destOrd="0" presId="urn:microsoft.com/office/officeart/2009/3/layout/StepUpProcess"/>
    <dgm:cxn modelId="{E0979619-1688-45A5-8B2E-1DF0E2F3E437}" type="presParOf" srcId="{3F387DE8-FC99-4FEC-86D9-5A3615D38B24}" destId="{BA367B75-1ABB-4621-A44E-9CB2718FCE02}" srcOrd="0" destOrd="0" presId="urn:microsoft.com/office/officeart/2009/3/layout/StepUpProcess"/>
    <dgm:cxn modelId="{64A4F55D-EA99-4303-9D0A-50F8104A3235}" type="presParOf" srcId="{3F387DE8-FC99-4FEC-86D9-5A3615D38B24}" destId="{F2F59A64-345D-4D3F-A960-3377A6AE83DF}" srcOrd="1" destOrd="0" presId="urn:microsoft.com/office/officeart/2009/3/layout/StepUpProcess"/>
    <dgm:cxn modelId="{E4BE7145-AA12-44D5-AF1D-493294A0A6B9}" type="presParOf" srcId="{3F387DE8-FC99-4FEC-86D9-5A3615D38B24}" destId="{66541FBF-17AD-479A-B649-BE3373EF9B9F}" srcOrd="2" destOrd="0" presId="urn:microsoft.com/office/officeart/2009/3/layout/StepUpProcess"/>
    <dgm:cxn modelId="{E6F6A9A2-0E00-4553-9D8E-51043FBE022C}" type="presParOf" srcId="{F55BC0CA-FFCC-490A-B5FF-0A2E1CD64365}" destId="{46EEEE7A-E413-40A7-8809-C4FE14630398}" srcOrd="3" destOrd="0" presId="urn:microsoft.com/office/officeart/2009/3/layout/StepUpProcess"/>
    <dgm:cxn modelId="{06812390-AED7-437D-9D9B-8CB9CA0022A2}" type="presParOf" srcId="{46EEEE7A-E413-40A7-8809-C4FE14630398}" destId="{B20ACCC8-F610-4A85-B8DA-AC340E4A5199}" srcOrd="0" destOrd="0" presId="urn:microsoft.com/office/officeart/2009/3/layout/StepUpProcess"/>
    <dgm:cxn modelId="{857AD059-889C-41C8-ADA7-54D3E3BBA1AB}" type="presParOf" srcId="{F55BC0CA-FFCC-490A-B5FF-0A2E1CD64365}" destId="{70768C4E-A2F5-4738-87FF-63F63D803B0D}" srcOrd="4" destOrd="0" presId="urn:microsoft.com/office/officeart/2009/3/layout/StepUpProcess"/>
    <dgm:cxn modelId="{ED23BB8A-A27B-4089-A7A3-B95CF9BE5F1B}" type="presParOf" srcId="{70768C4E-A2F5-4738-87FF-63F63D803B0D}" destId="{CE1E49ED-727E-4DE0-8D80-A57388FDA499}" srcOrd="0" destOrd="0" presId="urn:microsoft.com/office/officeart/2009/3/layout/StepUpProcess"/>
    <dgm:cxn modelId="{9B0F12E6-0DFD-49FC-8EDD-8CEFA0E4AE45}" type="presParOf" srcId="{70768C4E-A2F5-4738-87FF-63F63D803B0D}" destId="{5D8CC99D-FB4B-4A4B-AF2D-294A373472B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200" b="1" dirty="0">
              <a:latin typeface="Arial Narrow" panose="020B0606020202030204" pitchFamily="34" charset="0"/>
            </a:rPr>
            <a:t>Los sacramentos; </a:t>
          </a:r>
          <a:r>
            <a:rPr lang="es-PE" sz="2200" dirty="0">
              <a:latin typeface="Arial Narrow" panose="020B0606020202030204" pitchFamily="34" charset="0"/>
            </a:rPr>
            <a:t>es la creencia de que Dios otorga una gracia especial a los que participan de ciertos ritos ordenados por iglesias sacramentales.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Estas iglesias creen que en el bautismo, la gracia salvadora de Dios, su misma presencia, entra en el alma humana.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Estas iglesias creen que los bebés se transforman y se convierten en miembros de la Iglesia a través del bautismo.</a:t>
          </a:r>
        </a:p>
        <a:p>
          <a:endParaRPr lang="es-PE" sz="2200" dirty="0">
            <a:latin typeface="Arial Narrow" panose="020B0606020202030204" pitchFamily="34" charset="0"/>
          </a:endParaRP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256A30DB-7FB1-40AF-8EC8-D0660BABB1ED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Para estas iglesias, el bautismo es el sacramento de la salvación y la puerta a todos los demás sacramentos.</a:t>
          </a:r>
        </a:p>
        <a:p>
          <a:endParaRPr lang="es-PE" sz="2200" dirty="0">
            <a:latin typeface="Arial Narrow" panose="020B0606020202030204" pitchFamily="34" charset="0"/>
          </a:endParaRPr>
        </a:p>
        <a:p>
          <a:endParaRPr lang="es-PE" sz="2200" dirty="0">
            <a:latin typeface="Arial Narrow" panose="020B0606020202030204" pitchFamily="34" charset="0"/>
          </a:endParaRPr>
        </a:p>
      </dgm:t>
    </dgm:pt>
    <dgm:pt modelId="{AECF35AC-99DD-4305-8BD8-40A893B68F39}" type="parTrans" cxnId="{EFD29810-05DA-407F-8893-DEA78DE357C8}">
      <dgm:prSet/>
      <dgm:spPr/>
      <dgm:t>
        <a:bodyPr/>
        <a:lstStyle/>
        <a:p>
          <a:endParaRPr lang="es-PE" sz="2200"/>
        </a:p>
      </dgm:t>
    </dgm:pt>
    <dgm:pt modelId="{0F6E1D66-5856-4E8A-8C18-1113C044B258}" type="sibTrans" cxnId="{EFD29810-05DA-407F-8893-DEA78DE357C8}">
      <dgm:prSet/>
      <dgm:spPr/>
      <dgm:t>
        <a:bodyPr/>
        <a:lstStyle/>
        <a:p>
          <a:endParaRPr lang="es-PE" sz="2200"/>
        </a:p>
      </dgm:t>
    </dgm:pt>
    <dgm:pt modelId="{900257A1-1F8E-49AD-B7CC-50C99D39DFE4}" type="pres">
      <dgm:prSet presAssocID="{5FB2AC94-A998-479F-83BA-10D636278A20}" presName="Name0" presStyleCnt="0">
        <dgm:presLayoutVars>
          <dgm:dir/>
          <dgm:resizeHandles val="exact"/>
        </dgm:presLayoutVars>
      </dgm:prSet>
      <dgm:spPr/>
    </dgm:pt>
    <dgm:pt modelId="{FB06F8BA-C546-4CB7-84C1-08A4B7CBDE04}" type="pres">
      <dgm:prSet presAssocID="{C5E6E1DE-4CC3-49D8-B90E-1D8B7985E184}" presName="node" presStyleLbl="node1" presStyleIdx="0" presStyleCnt="4" custScaleX="115734">
        <dgm:presLayoutVars>
          <dgm:bulletEnabled val="1"/>
        </dgm:presLayoutVars>
      </dgm:prSet>
      <dgm:spPr/>
    </dgm:pt>
    <dgm:pt modelId="{FFBA7BA4-EA0F-433F-9E65-855F1C2072CA}" type="pres">
      <dgm:prSet presAssocID="{1D9ADA90-803F-43B9-8CFB-D8725C38DD8D}" presName="sibTrans" presStyleLbl="sibTrans2D1" presStyleIdx="0" presStyleCnt="3"/>
      <dgm:spPr/>
    </dgm:pt>
    <dgm:pt modelId="{236AEB03-0B5A-4C46-9C0F-68DC80380604}" type="pres">
      <dgm:prSet presAssocID="{1D9ADA90-803F-43B9-8CFB-D8725C38DD8D}" presName="connectorText" presStyleLbl="sibTrans2D1" presStyleIdx="0" presStyleCnt="3"/>
      <dgm:spPr/>
    </dgm:pt>
    <dgm:pt modelId="{1F1DFA8C-BCC8-4DE8-B27E-348611C7CDC1}" type="pres">
      <dgm:prSet presAssocID="{52FDE8D5-D7CF-4394-B7E0-829EA468746B}" presName="node" presStyleLbl="node1" presStyleIdx="1" presStyleCnt="4" custScaleX="115186">
        <dgm:presLayoutVars>
          <dgm:bulletEnabled val="1"/>
        </dgm:presLayoutVars>
      </dgm:prSet>
      <dgm:spPr/>
    </dgm:pt>
    <dgm:pt modelId="{F7E9387A-13B6-4C37-8D41-AACE7EB4B35A}" type="pres">
      <dgm:prSet presAssocID="{4173A379-A722-495C-B82C-FD60048F1AF7}" presName="sibTrans" presStyleLbl="sibTrans2D1" presStyleIdx="1" presStyleCnt="3"/>
      <dgm:spPr/>
    </dgm:pt>
    <dgm:pt modelId="{DBB79A98-1C15-42F9-B1F4-C960ADAEA6EF}" type="pres">
      <dgm:prSet presAssocID="{4173A379-A722-495C-B82C-FD60048F1AF7}" presName="connectorText" presStyleLbl="sibTrans2D1" presStyleIdx="1" presStyleCnt="3"/>
      <dgm:spPr/>
    </dgm:pt>
    <dgm:pt modelId="{2F58C706-4EAD-40DB-905D-ADD880D71AAD}" type="pres">
      <dgm:prSet presAssocID="{0CB60763-886B-471C-A808-039A9A9C5AF7}" presName="node" presStyleLbl="node1" presStyleIdx="2" presStyleCnt="4" custScaleX="111768">
        <dgm:presLayoutVars>
          <dgm:bulletEnabled val="1"/>
        </dgm:presLayoutVars>
      </dgm:prSet>
      <dgm:spPr/>
    </dgm:pt>
    <dgm:pt modelId="{DD890689-6E64-46D8-873F-B41543DAB22F}" type="pres">
      <dgm:prSet presAssocID="{409C4228-0A85-4D14-9E87-21ABDCCCA3F2}" presName="sibTrans" presStyleLbl="sibTrans2D1" presStyleIdx="2" presStyleCnt="3"/>
      <dgm:spPr/>
    </dgm:pt>
    <dgm:pt modelId="{33AEAD3D-443F-4B98-9A3D-8F7804A0ACDF}" type="pres">
      <dgm:prSet presAssocID="{409C4228-0A85-4D14-9E87-21ABDCCCA3F2}" presName="connectorText" presStyleLbl="sibTrans2D1" presStyleIdx="2" presStyleCnt="3"/>
      <dgm:spPr/>
    </dgm:pt>
    <dgm:pt modelId="{1FB8C4FF-1509-4023-A4B7-4A5E266E60F0}" type="pres">
      <dgm:prSet presAssocID="{256A30DB-7FB1-40AF-8EC8-D0660BABB1ED}" presName="node" presStyleLbl="node1" presStyleIdx="3" presStyleCnt="4" custScaleX="116478">
        <dgm:presLayoutVars>
          <dgm:bulletEnabled val="1"/>
        </dgm:presLayoutVars>
      </dgm:prSet>
      <dgm:spPr/>
    </dgm:pt>
  </dgm:ptLst>
  <dgm:cxnLst>
    <dgm:cxn modelId="{59B1140A-E4BF-4AF0-9A85-2A4E75BBEEEE}" type="presOf" srcId="{52FDE8D5-D7CF-4394-B7E0-829EA468746B}" destId="{1F1DFA8C-BCC8-4DE8-B27E-348611C7CDC1}" srcOrd="0" destOrd="0" presId="urn:microsoft.com/office/officeart/2005/8/layout/process1"/>
    <dgm:cxn modelId="{7466520B-3A4A-4F52-A5C2-7A0938B6BCA3}" type="presOf" srcId="{409C4228-0A85-4D14-9E87-21ABDCCCA3F2}" destId="{33AEAD3D-443F-4B98-9A3D-8F7804A0ACDF}" srcOrd="1" destOrd="0" presId="urn:microsoft.com/office/officeart/2005/8/layout/process1"/>
    <dgm:cxn modelId="{30F4810C-07CA-4B19-BAA4-05421E49EBCF}" type="presOf" srcId="{4173A379-A722-495C-B82C-FD60048F1AF7}" destId="{DBB79A98-1C15-42F9-B1F4-C960ADAEA6EF}" srcOrd="1" destOrd="0" presId="urn:microsoft.com/office/officeart/2005/8/layout/process1"/>
    <dgm:cxn modelId="{EFD29810-05DA-407F-8893-DEA78DE357C8}" srcId="{5FB2AC94-A998-479F-83BA-10D636278A20}" destId="{256A30DB-7FB1-40AF-8EC8-D0660BABB1ED}" srcOrd="3" destOrd="0" parTransId="{AECF35AC-99DD-4305-8BD8-40A893B68F39}" sibTransId="{0F6E1D66-5856-4E8A-8C18-1113C044B258}"/>
    <dgm:cxn modelId="{22B82B15-D468-41ED-A6D1-F857B3EB8721}" type="presOf" srcId="{C5E6E1DE-4CC3-49D8-B90E-1D8B7985E184}" destId="{FB06F8BA-C546-4CB7-84C1-08A4B7CBDE04}" srcOrd="0" destOrd="0" presId="urn:microsoft.com/office/officeart/2005/8/layout/process1"/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0845973C-AEB1-4EF8-9AC3-148A17A6BCE8}" type="presOf" srcId="{4173A379-A722-495C-B82C-FD60048F1AF7}" destId="{F7E9387A-13B6-4C37-8D41-AACE7EB4B35A}" srcOrd="0" destOrd="0" presId="urn:microsoft.com/office/officeart/2005/8/layout/process1"/>
    <dgm:cxn modelId="{38CBB86C-2769-46E1-AF6D-CC3F2945F478}" type="presOf" srcId="{256A30DB-7FB1-40AF-8EC8-D0660BABB1ED}" destId="{1FB8C4FF-1509-4023-A4B7-4A5E266E60F0}" srcOrd="0" destOrd="0" presId="urn:microsoft.com/office/officeart/2005/8/layout/process1"/>
    <dgm:cxn modelId="{75793156-1DF0-4D52-9A01-C597A9B51E56}" type="presOf" srcId="{1D9ADA90-803F-43B9-8CFB-D8725C38DD8D}" destId="{236AEB03-0B5A-4C46-9C0F-68DC80380604}" srcOrd="1" destOrd="0" presId="urn:microsoft.com/office/officeart/2005/8/layout/process1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A93C1796-D14C-4C3A-BE83-D025F0659803}" type="presOf" srcId="{0CB60763-886B-471C-A808-039A9A9C5AF7}" destId="{2F58C706-4EAD-40DB-905D-ADD880D71AAD}" srcOrd="0" destOrd="0" presId="urn:microsoft.com/office/officeart/2005/8/layout/process1"/>
    <dgm:cxn modelId="{A0D80F9C-8B5F-408C-AFB9-666EFFF3A694}" type="presOf" srcId="{1D9ADA90-803F-43B9-8CFB-D8725C38DD8D}" destId="{FFBA7BA4-EA0F-433F-9E65-855F1C2072CA}" srcOrd="0" destOrd="0" presId="urn:microsoft.com/office/officeart/2005/8/layout/process1"/>
    <dgm:cxn modelId="{99F69ED3-BBDF-4291-87D5-38FB3EF16CDE}" type="presOf" srcId="{5FB2AC94-A998-479F-83BA-10D636278A20}" destId="{900257A1-1F8E-49AD-B7CC-50C99D39DFE4}" srcOrd="0" destOrd="0" presId="urn:microsoft.com/office/officeart/2005/8/layout/process1"/>
    <dgm:cxn modelId="{C098DFE2-B90E-473C-9E71-21BF9413CC2C}" type="presOf" srcId="{409C4228-0A85-4D14-9E87-21ABDCCCA3F2}" destId="{DD890689-6E64-46D8-873F-B41543DAB22F}" srcOrd="0" destOrd="0" presId="urn:microsoft.com/office/officeart/2005/8/layout/process1"/>
    <dgm:cxn modelId="{7089A266-8338-428B-AA01-3B602ACA6CAE}" type="presParOf" srcId="{900257A1-1F8E-49AD-B7CC-50C99D39DFE4}" destId="{FB06F8BA-C546-4CB7-84C1-08A4B7CBDE04}" srcOrd="0" destOrd="0" presId="urn:microsoft.com/office/officeart/2005/8/layout/process1"/>
    <dgm:cxn modelId="{DE3355BA-B7E8-45AC-9610-FDAA82EE3A9C}" type="presParOf" srcId="{900257A1-1F8E-49AD-B7CC-50C99D39DFE4}" destId="{FFBA7BA4-EA0F-433F-9E65-855F1C2072CA}" srcOrd="1" destOrd="0" presId="urn:microsoft.com/office/officeart/2005/8/layout/process1"/>
    <dgm:cxn modelId="{59C6211C-19DE-40CE-B175-130ABCFF137D}" type="presParOf" srcId="{FFBA7BA4-EA0F-433F-9E65-855F1C2072CA}" destId="{236AEB03-0B5A-4C46-9C0F-68DC80380604}" srcOrd="0" destOrd="0" presId="urn:microsoft.com/office/officeart/2005/8/layout/process1"/>
    <dgm:cxn modelId="{756A714B-E8E6-4B11-AD4F-E3CBD21EDE4C}" type="presParOf" srcId="{900257A1-1F8E-49AD-B7CC-50C99D39DFE4}" destId="{1F1DFA8C-BCC8-4DE8-B27E-348611C7CDC1}" srcOrd="2" destOrd="0" presId="urn:microsoft.com/office/officeart/2005/8/layout/process1"/>
    <dgm:cxn modelId="{994D750B-3DA1-4EAB-AA57-90168D2AB846}" type="presParOf" srcId="{900257A1-1F8E-49AD-B7CC-50C99D39DFE4}" destId="{F7E9387A-13B6-4C37-8D41-AACE7EB4B35A}" srcOrd="3" destOrd="0" presId="urn:microsoft.com/office/officeart/2005/8/layout/process1"/>
    <dgm:cxn modelId="{7A98C271-F9DB-420D-AABC-D93F8FA084C5}" type="presParOf" srcId="{F7E9387A-13B6-4C37-8D41-AACE7EB4B35A}" destId="{DBB79A98-1C15-42F9-B1F4-C960ADAEA6EF}" srcOrd="0" destOrd="0" presId="urn:microsoft.com/office/officeart/2005/8/layout/process1"/>
    <dgm:cxn modelId="{301CE261-CC75-4883-9267-355DDF2DAA05}" type="presParOf" srcId="{900257A1-1F8E-49AD-B7CC-50C99D39DFE4}" destId="{2F58C706-4EAD-40DB-905D-ADD880D71AAD}" srcOrd="4" destOrd="0" presId="urn:microsoft.com/office/officeart/2005/8/layout/process1"/>
    <dgm:cxn modelId="{90F38906-0B8B-4597-B8AB-0A0D1D76E128}" type="presParOf" srcId="{900257A1-1F8E-49AD-B7CC-50C99D39DFE4}" destId="{DD890689-6E64-46D8-873F-B41543DAB22F}" srcOrd="5" destOrd="0" presId="urn:microsoft.com/office/officeart/2005/8/layout/process1"/>
    <dgm:cxn modelId="{490C5238-CD93-4C12-AFD0-207F7D04E062}" type="presParOf" srcId="{DD890689-6E64-46D8-873F-B41543DAB22F}" destId="{33AEAD3D-443F-4B98-9A3D-8F7804A0ACDF}" srcOrd="0" destOrd="0" presId="urn:microsoft.com/office/officeart/2005/8/layout/process1"/>
    <dgm:cxn modelId="{ACDF312A-4223-4238-9FC1-951191BDCC94}" type="presParOf" srcId="{900257A1-1F8E-49AD-B7CC-50C99D39DFE4}" destId="{1FB8C4FF-1509-4023-A4B7-4A5E266E60F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A2077-B378-4DFA-AE18-6572929A485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CCCF682-18C1-450E-972D-8CE8251CF09E}">
      <dgm:prSet custT="1"/>
      <dgm:spPr/>
      <dgm:t>
        <a:bodyPr/>
        <a:lstStyle/>
        <a:p>
          <a:r>
            <a:rPr lang="es-PE" sz="2000" b="0" i="0" baseline="0" dirty="0">
              <a:solidFill>
                <a:schemeClr val="tx1"/>
              </a:solidFill>
            </a:rPr>
            <a:t>La historia de Adán y Eva describe un mundo perfecto y una armonía perfecta entre el Creador y su creación (</a:t>
          </a:r>
          <a:r>
            <a:rPr lang="es-PE" sz="2000" b="0" i="0" baseline="0" dirty="0" err="1">
              <a:solidFill>
                <a:schemeClr val="tx1"/>
              </a:solidFill>
            </a:rPr>
            <a:t>Gn</a:t>
          </a:r>
          <a:r>
            <a:rPr lang="es-PE" sz="2000" b="0" i="0" baseline="0" dirty="0">
              <a:solidFill>
                <a:schemeClr val="tx1"/>
              </a:solidFill>
            </a:rPr>
            <a:t> 2:4-25). </a:t>
          </a:r>
          <a:endParaRPr lang="en-US" sz="2000" dirty="0">
            <a:solidFill>
              <a:schemeClr val="tx1"/>
            </a:solidFill>
          </a:endParaRPr>
        </a:p>
      </dgm:t>
    </dgm:pt>
    <dgm:pt modelId="{3EE179B2-5ABA-4DC8-804B-3C5A030950B8}" type="parTrans" cxnId="{A5B8484A-78C2-4941-80D8-E456BE7CDA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8E5770D-CFFE-4574-B664-5B9DBB16F94B}" type="sibTrans" cxnId="{A5B8484A-78C2-4941-80D8-E456BE7CDA6D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733809C-A0FE-4ACC-BE0A-EF1C093219CE}">
      <dgm:prSet custT="1"/>
      <dgm:spPr/>
      <dgm:t>
        <a:bodyPr/>
        <a:lstStyle/>
        <a:p>
          <a:r>
            <a:rPr lang="es-PE" sz="2000" b="1" i="0" baseline="0" dirty="0">
              <a:solidFill>
                <a:schemeClr val="tx1"/>
              </a:solidFill>
            </a:rPr>
            <a:t>Dios crea </a:t>
          </a:r>
          <a:r>
            <a:rPr lang="es-PE" sz="2000" b="0" i="0" baseline="0" dirty="0">
              <a:solidFill>
                <a:schemeClr val="tx1"/>
              </a:solidFill>
            </a:rPr>
            <a:t>la primera pareja humana, varón y hembra, “a su imagen” (</a:t>
          </a:r>
          <a:r>
            <a:rPr lang="es-PE" sz="2000" b="0" i="0" baseline="0" dirty="0" err="1">
              <a:solidFill>
                <a:schemeClr val="tx1"/>
              </a:solidFill>
            </a:rPr>
            <a:t>Gn</a:t>
          </a:r>
          <a:r>
            <a:rPr lang="es-PE" sz="2000" b="0" i="0" baseline="0" dirty="0">
              <a:solidFill>
                <a:schemeClr val="tx1"/>
              </a:solidFill>
            </a:rPr>
            <a:t> 1:26-27). </a:t>
          </a:r>
          <a:r>
            <a:rPr lang="es-PE" sz="2000" b="0" i="0" baseline="0" dirty="0" err="1">
              <a:solidFill>
                <a:schemeClr val="tx1"/>
              </a:solidFill>
            </a:rPr>
            <a:t>Gn</a:t>
          </a:r>
          <a:r>
            <a:rPr lang="es-PE" sz="2000" b="0" i="0" baseline="0" dirty="0">
              <a:solidFill>
                <a:schemeClr val="tx1"/>
              </a:solidFill>
            </a:rPr>
            <a:t> 2:4-25 nos da detalles acerca de la creación de Adán y de Eva. </a:t>
          </a:r>
          <a:endParaRPr lang="en-US" sz="2000" dirty="0">
            <a:solidFill>
              <a:schemeClr val="tx1"/>
            </a:solidFill>
          </a:endParaRPr>
        </a:p>
      </dgm:t>
    </dgm:pt>
    <dgm:pt modelId="{00A11F80-B4C0-4BF2-AE6C-1DFAB35100FB}" type="parTrans" cxnId="{973F1FC5-CEE0-424C-B349-94D25409AD5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212FD3B-82E6-4A9A-B5C3-F486BE787B3C}" type="sibTrans" cxnId="{973F1FC5-CEE0-424C-B349-94D25409AD5F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5E8D7B7-89A0-4446-884E-36F8D362ECC7}">
      <dgm:prSet custT="1"/>
      <dgm:spPr/>
      <dgm:t>
        <a:bodyPr/>
        <a:lstStyle/>
        <a:p>
          <a:r>
            <a:rPr lang="es-PE" sz="2000" b="0" i="0" baseline="0" dirty="0">
              <a:solidFill>
                <a:schemeClr val="tx1"/>
              </a:solidFill>
            </a:rPr>
            <a:t>El Edén fue el hogar de Adán y Eva para gobernar sobre la tierra. El Edén era un lugar perfecto donde Dios podía tener comunión con los seres que creó a su imagen. </a:t>
          </a:r>
          <a:endParaRPr lang="en-US" sz="2000" dirty="0">
            <a:solidFill>
              <a:schemeClr val="tx1"/>
            </a:solidFill>
          </a:endParaRPr>
        </a:p>
      </dgm:t>
    </dgm:pt>
    <dgm:pt modelId="{3C529EAE-6601-4DF8-8709-1120D05500E6}" type="parTrans" cxnId="{76355772-2D94-4308-BF3E-C727D7BABB5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5C8B290-29A0-4428-87B1-704DD6B2A320}" type="sibTrans" cxnId="{76355772-2D94-4308-BF3E-C727D7BABB55}">
      <dgm:prSet custT="1"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A555276-4926-43C6-9BA5-5CF1D7637A56}" type="pres">
      <dgm:prSet presAssocID="{C42A2077-B378-4DFA-AE18-6572929A4853}" presName="linear" presStyleCnt="0">
        <dgm:presLayoutVars>
          <dgm:animLvl val="lvl"/>
          <dgm:resizeHandles val="exact"/>
        </dgm:presLayoutVars>
      </dgm:prSet>
      <dgm:spPr/>
    </dgm:pt>
    <dgm:pt modelId="{FF6E9258-2245-41E6-9E40-22CD4AA37897}" type="pres">
      <dgm:prSet presAssocID="{5CCCF682-18C1-450E-972D-8CE8251CF0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6A83FC-63E2-4CF0-AA11-9FB8F19D1C8D}" type="pres">
      <dgm:prSet presAssocID="{78E5770D-CFFE-4574-B664-5B9DBB16F94B}" presName="spacer" presStyleCnt="0"/>
      <dgm:spPr/>
    </dgm:pt>
    <dgm:pt modelId="{BCEADA7C-9A93-4974-82F3-990EC58EF4EA}" type="pres">
      <dgm:prSet presAssocID="{E733809C-A0FE-4ACC-BE0A-EF1C093219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3BFF97-3CC5-4EF0-8E49-0C5F18C06D10}" type="pres">
      <dgm:prSet presAssocID="{8212FD3B-82E6-4A9A-B5C3-F486BE787B3C}" presName="spacer" presStyleCnt="0"/>
      <dgm:spPr/>
    </dgm:pt>
    <dgm:pt modelId="{041CA9B2-382D-4F41-BD28-5DC401C02FDB}" type="pres">
      <dgm:prSet presAssocID="{F5E8D7B7-89A0-4446-884E-36F8D362EC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E54EA15-540E-4D13-81E5-211250ECC898}" type="presOf" srcId="{C42A2077-B378-4DFA-AE18-6572929A4853}" destId="{1A555276-4926-43C6-9BA5-5CF1D7637A56}" srcOrd="0" destOrd="0" presId="urn:microsoft.com/office/officeart/2005/8/layout/vList2"/>
    <dgm:cxn modelId="{9945E028-8386-42F4-8492-ECB7CB3D08F1}" type="presOf" srcId="{5CCCF682-18C1-450E-972D-8CE8251CF09E}" destId="{FF6E9258-2245-41E6-9E40-22CD4AA37897}" srcOrd="0" destOrd="0" presId="urn:microsoft.com/office/officeart/2005/8/layout/vList2"/>
    <dgm:cxn modelId="{755D762F-4616-4EB8-97A2-DCA6E723ED8A}" type="presOf" srcId="{E733809C-A0FE-4ACC-BE0A-EF1C093219CE}" destId="{BCEADA7C-9A93-4974-82F3-990EC58EF4EA}" srcOrd="0" destOrd="0" presId="urn:microsoft.com/office/officeart/2005/8/layout/vList2"/>
    <dgm:cxn modelId="{A5B8484A-78C2-4941-80D8-E456BE7CDA6D}" srcId="{C42A2077-B378-4DFA-AE18-6572929A4853}" destId="{5CCCF682-18C1-450E-972D-8CE8251CF09E}" srcOrd="0" destOrd="0" parTransId="{3EE179B2-5ABA-4DC8-804B-3C5A030950B8}" sibTransId="{78E5770D-CFFE-4574-B664-5B9DBB16F94B}"/>
    <dgm:cxn modelId="{76355772-2D94-4308-BF3E-C727D7BABB55}" srcId="{C42A2077-B378-4DFA-AE18-6572929A4853}" destId="{F5E8D7B7-89A0-4446-884E-36F8D362ECC7}" srcOrd="2" destOrd="0" parTransId="{3C529EAE-6601-4DF8-8709-1120D05500E6}" sibTransId="{75C8B290-29A0-4428-87B1-704DD6B2A320}"/>
    <dgm:cxn modelId="{AE8BB9A1-697B-4F73-A596-28F1DC796B3C}" type="presOf" srcId="{F5E8D7B7-89A0-4446-884E-36F8D362ECC7}" destId="{041CA9B2-382D-4F41-BD28-5DC401C02FDB}" srcOrd="0" destOrd="0" presId="urn:microsoft.com/office/officeart/2005/8/layout/vList2"/>
    <dgm:cxn modelId="{973F1FC5-CEE0-424C-B349-94D25409AD5F}" srcId="{C42A2077-B378-4DFA-AE18-6572929A4853}" destId="{E733809C-A0FE-4ACC-BE0A-EF1C093219CE}" srcOrd="1" destOrd="0" parTransId="{00A11F80-B4C0-4BF2-AE6C-1DFAB35100FB}" sibTransId="{8212FD3B-82E6-4A9A-B5C3-F486BE787B3C}"/>
    <dgm:cxn modelId="{3B4A8B76-E38F-45AC-A72D-DC2275B4F9F1}" type="presParOf" srcId="{1A555276-4926-43C6-9BA5-5CF1D7637A56}" destId="{FF6E9258-2245-41E6-9E40-22CD4AA37897}" srcOrd="0" destOrd="0" presId="urn:microsoft.com/office/officeart/2005/8/layout/vList2"/>
    <dgm:cxn modelId="{93AA7284-33FF-4921-A7A5-4E3E6BBEA3A8}" type="presParOf" srcId="{1A555276-4926-43C6-9BA5-5CF1D7637A56}" destId="{A16A83FC-63E2-4CF0-AA11-9FB8F19D1C8D}" srcOrd="1" destOrd="0" presId="urn:microsoft.com/office/officeart/2005/8/layout/vList2"/>
    <dgm:cxn modelId="{24CADC74-BEA3-4F75-9A4B-9CEBCB993730}" type="presParOf" srcId="{1A555276-4926-43C6-9BA5-5CF1D7637A56}" destId="{BCEADA7C-9A93-4974-82F3-990EC58EF4EA}" srcOrd="2" destOrd="0" presId="urn:microsoft.com/office/officeart/2005/8/layout/vList2"/>
    <dgm:cxn modelId="{5F83FC45-7EF0-40D8-9318-4287CB8B7D6D}" type="presParOf" srcId="{1A555276-4926-43C6-9BA5-5CF1D7637A56}" destId="{6D3BFF97-3CC5-4EF0-8E49-0C5F18C06D10}" srcOrd="3" destOrd="0" presId="urn:microsoft.com/office/officeart/2005/8/layout/vList2"/>
    <dgm:cxn modelId="{DB5DE418-650C-4FA9-8707-503CAC3C9299}" type="presParOf" srcId="{1A555276-4926-43C6-9BA5-5CF1D7637A56}" destId="{041CA9B2-382D-4F41-BD28-5DC401C02F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Para nosotros como iglesia evangélica, el bautismo en agua es una ordenanza, porque el Señor Jesús ordenó esta práctica.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El bautismo en agua es un testimonio público de una obra espiritual interna que el Espíritu ya ha hecho. El bautismo debe venir después del arrepentimiento, un compromiso de fe y obediencia a Cristo.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Él nos comisionó para ir y hacer discípulos en todas las naciones, enseñándoles a obedecer sus enseñanzas, y bautizándolos en el nombre del Padre, del Hijo y del Espíritu Santo (Mt 28:18-20)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900257A1-1F8E-49AD-B7CC-50C99D39DFE4}" type="pres">
      <dgm:prSet presAssocID="{5FB2AC94-A998-479F-83BA-10D636278A20}" presName="Name0" presStyleCnt="0">
        <dgm:presLayoutVars>
          <dgm:dir/>
          <dgm:resizeHandles val="exact"/>
        </dgm:presLayoutVars>
      </dgm:prSet>
      <dgm:spPr/>
    </dgm:pt>
    <dgm:pt modelId="{FB06F8BA-C546-4CB7-84C1-08A4B7CBDE04}" type="pres">
      <dgm:prSet presAssocID="{C5E6E1DE-4CC3-49D8-B90E-1D8B7985E184}" presName="node" presStyleLbl="node1" presStyleIdx="0" presStyleCnt="3" custScaleX="115734">
        <dgm:presLayoutVars>
          <dgm:bulletEnabled val="1"/>
        </dgm:presLayoutVars>
      </dgm:prSet>
      <dgm:spPr/>
    </dgm:pt>
    <dgm:pt modelId="{FFBA7BA4-EA0F-433F-9E65-855F1C2072CA}" type="pres">
      <dgm:prSet presAssocID="{1D9ADA90-803F-43B9-8CFB-D8725C38DD8D}" presName="sibTrans" presStyleLbl="sibTrans2D1" presStyleIdx="0" presStyleCnt="2"/>
      <dgm:spPr/>
    </dgm:pt>
    <dgm:pt modelId="{236AEB03-0B5A-4C46-9C0F-68DC80380604}" type="pres">
      <dgm:prSet presAssocID="{1D9ADA90-803F-43B9-8CFB-D8725C38DD8D}" presName="connectorText" presStyleLbl="sibTrans2D1" presStyleIdx="0" presStyleCnt="2"/>
      <dgm:spPr/>
    </dgm:pt>
    <dgm:pt modelId="{1F1DFA8C-BCC8-4DE8-B27E-348611C7CDC1}" type="pres">
      <dgm:prSet presAssocID="{52FDE8D5-D7CF-4394-B7E0-829EA468746B}" presName="node" presStyleLbl="node1" presStyleIdx="1" presStyleCnt="3" custScaleX="115186">
        <dgm:presLayoutVars>
          <dgm:bulletEnabled val="1"/>
        </dgm:presLayoutVars>
      </dgm:prSet>
      <dgm:spPr/>
    </dgm:pt>
    <dgm:pt modelId="{F7E9387A-13B6-4C37-8D41-AACE7EB4B35A}" type="pres">
      <dgm:prSet presAssocID="{4173A379-A722-495C-B82C-FD60048F1AF7}" presName="sibTrans" presStyleLbl="sibTrans2D1" presStyleIdx="1" presStyleCnt="2"/>
      <dgm:spPr/>
    </dgm:pt>
    <dgm:pt modelId="{DBB79A98-1C15-42F9-B1F4-C960ADAEA6EF}" type="pres">
      <dgm:prSet presAssocID="{4173A379-A722-495C-B82C-FD60048F1AF7}" presName="connectorText" presStyleLbl="sibTrans2D1" presStyleIdx="1" presStyleCnt="2"/>
      <dgm:spPr/>
    </dgm:pt>
    <dgm:pt modelId="{2F58C706-4EAD-40DB-905D-ADD880D71AAD}" type="pres">
      <dgm:prSet presAssocID="{0CB60763-886B-471C-A808-039A9A9C5AF7}" presName="node" presStyleLbl="node1" presStyleIdx="2" presStyleCnt="3" custScaleX="111768">
        <dgm:presLayoutVars>
          <dgm:bulletEnabled val="1"/>
        </dgm:presLayoutVars>
      </dgm:prSet>
      <dgm:spPr/>
    </dgm:pt>
  </dgm:ptLst>
  <dgm:cxnLst>
    <dgm:cxn modelId="{59B1140A-E4BF-4AF0-9A85-2A4E75BBEEEE}" type="presOf" srcId="{52FDE8D5-D7CF-4394-B7E0-829EA468746B}" destId="{1F1DFA8C-BCC8-4DE8-B27E-348611C7CDC1}" srcOrd="0" destOrd="0" presId="urn:microsoft.com/office/officeart/2005/8/layout/process1"/>
    <dgm:cxn modelId="{30F4810C-07CA-4B19-BAA4-05421E49EBCF}" type="presOf" srcId="{4173A379-A722-495C-B82C-FD60048F1AF7}" destId="{DBB79A98-1C15-42F9-B1F4-C960ADAEA6EF}" srcOrd="1" destOrd="0" presId="urn:microsoft.com/office/officeart/2005/8/layout/process1"/>
    <dgm:cxn modelId="{22B82B15-D468-41ED-A6D1-F857B3EB8721}" type="presOf" srcId="{C5E6E1DE-4CC3-49D8-B90E-1D8B7985E184}" destId="{FB06F8BA-C546-4CB7-84C1-08A4B7CBDE04}" srcOrd="0" destOrd="0" presId="urn:microsoft.com/office/officeart/2005/8/layout/process1"/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0845973C-AEB1-4EF8-9AC3-148A17A6BCE8}" type="presOf" srcId="{4173A379-A722-495C-B82C-FD60048F1AF7}" destId="{F7E9387A-13B6-4C37-8D41-AACE7EB4B35A}" srcOrd="0" destOrd="0" presId="urn:microsoft.com/office/officeart/2005/8/layout/process1"/>
    <dgm:cxn modelId="{75793156-1DF0-4D52-9A01-C597A9B51E56}" type="presOf" srcId="{1D9ADA90-803F-43B9-8CFB-D8725C38DD8D}" destId="{236AEB03-0B5A-4C46-9C0F-68DC80380604}" srcOrd="1" destOrd="0" presId="urn:microsoft.com/office/officeart/2005/8/layout/process1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A93C1796-D14C-4C3A-BE83-D025F0659803}" type="presOf" srcId="{0CB60763-886B-471C-A808-039A9A9C5AF7}" destId="{2F58C706-4EAD-40DB-905D-ADD880D71AAD}" srcOrd="0" destOrd="0" presId="urn:microsoft.com/office/officeart/2005/8/layout/process1"/>
    <dgm:cxn modelId="{A0D80F9C-8B5F-408C-AFB9-666EFFF3A694}" type="presOf" srcId="{1D9ADA90-803F-43B9-8CFB-D8725C38DD8D}" destId="{FFBA7BA4-EA0F-433F-9E65-855F1C2072CA}" srcOrd="0" destOrd="0" presId="urn:microsoft.com/office/officeart/2005/8/layout/process1"/>
    <dgm:cxn modelId="{99F69ED3-BBDF-4291-87D5-38FB3EF16CDE}" type="presOf" srcId="{5FB2AC94-A998-479F-83BA-10D636278A20}" destId="{900257A1-1F8E-49AD-B7CC-50C99D39DFE4}" srcOrd="0" destOrd="0" presId="urn:microsoft.com/office/officeart/2005/8/layout/process1"/>
    <dgm:cxn modelId="{7089A266-8338-428B-AA01-3B602ACA6CAE}" type="presParOf" srcId="{900257A1-1F8E-49AD-B7CC-50C99D39DFE4}" destId="{FB06F8BA-C546-4CB7-84C1-08A4B7CBDE04}" srcOrd="0" destOrd="0" presId="urn:microsoft.com/office/officeart/2005/8/layout/process1"/>
    <dgm:cxn modelId="{DE3355BA-B7E8-45AC-9610-FDAA82EE3A9C}" type="presParOf" srcId="{900257A1-1F8E-49AD-B7CC-50C99D39DFE4}" destId="{FFBA7BA4-EA0F-433F-9E65-855F1C2072CA}" srcOrd="1" destOrd="0" presId="urn:microsoft.com/office/officeart/2005/8/layout/process1"/>
    <dgm:cxn modelId="{59C6211C-19DE-40CE-B175-130ABCFF137D}" type="presParOf" srcId="{FFBA7BA4-EA0F-433F-9E65-855F1C2072CA}" destId="{236AEB03-0B5A-4C46-9C0F-68DC80380604}" srcOrd="0" destOrd="0" presId="urn:microsoft.com/office/officeart/2005/8/layout/process1"/>
    <dgm:cxn modelId="{756A714B-E8E6-4B11-AD4F-E3CBD21EDE4C}" type="presParOf" srcId="{900257A1-1F8E-49AD-B7CC-50C99D39DFE4}" destId="{1F1DFA8C-BCC8-4DE8-B27E-348611C7CDC1}" srcOrd="2" destOrd="0" presId="urn:microsoft.com/office/officeart/2005/8/layout/process1"/>
    <dgm:cxn modelId="{994D750B-3DA1-4EAB-AA57-90168D2AB846}" type="presParOf" srcId="{900257A1-1F8E-49AD-B7CC-50C99D39DFE4}" destId="{F7E9387A-13B6-4C37-8D41-AACE7EB4B35A}" srcOrd="3" destOrd="0" presId="urn:microsoft.com/office/officeart/2005/8/layout/process1"/>
    <dgm:cxn modelId="{7A98C271-F9DB-420D-AABC-D93F8FA084C5}" type="presParOf" srcId="{F7E9387A-13B6-4C37-8D41-AACE7EB4B35A}" destId="{DBB79A98-1C15-42F9-B1F4-C960ADAEA6EF}" srcOrd="0" destOrd="0" presId="urn:microsoft.com/office/officeart/2005/8/layout/process1"/>
    <dgm:cxn modelId="{301CE261-CC75-4883-9267-355DDF2DAA05}" type="presParOf" srcId="{900257A1-1F8E-49AD-B7CC-50C99D39DFE4}" destId="{2F58C706-4EAD-40DB-905D-ADD880D71A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Los sacramentos son ritos a través de los cuales las iglesias sacramentalistas creen que Dios imparte gracia a las personas, ya sean bebés o adultos, cuando los clérigos ministran.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Creemos en la ordenanza, del bautismo como señal externa que nos recuerdan la gracia interna que Dios nos da directamente en el nuevo nacimiento y después (Juan 1:12). Del mismo modo, el bautismo nos recuerda nuestra unión con Cristo,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200" dirty="0">
              <a:latin typeface="Arial Narrow" panose="020B0606020202030204" pitchFamily="34" charset="0"/>
            </a:rPr>
            <a:t>Como iglesia Asambleas de Dios rechazamos la creencia en los sacramentos como canales de gracia.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 custT="1"/>
      <dgm:spPr/>
      <dgm:t>
        <a:bodyPr/>
        <a:lstStyle/>
        <a:p>
          <a:endParaRPr lang="es-PE" sz="2200">
            <a:latin typeface="Arial Narrow" panose="020B0606020202030204" pitchFamily="34" charset="0"/>
          </a:endParaRPr>
        </a:p>
      </dgm:t>
    </dgm:pt>
    <dgm:pt modelId="{F8E37914-3354-4780-A57F-8F2370147CD9}" type="pres">
      <dgm:prSet presAssocID="{5FB2AC94-A998-479F-83BA-10D636278A20}" presName="rootnode" presStyleCnt="0">
        <dgm:presLayoutVars>
          <dgm:chMax/>
          <dgm:chPref/>
          <dgm:dir/>
          <dgm:animLvl val="lvl"/>
        </dgm:presLayoutVars>
      </dgm:prSet>
      <dgm:spPr/>
    </dgm:pt>
    <dgm:pt modelId="{C745CCC6-F5A6-4CC3-A859-D5EFA21BC4A1}" type="pres">
      <dgm:prSet presAssocID="{C5E6E1DE-4CC3-49D8-B90E-1D8B7985E184}" presName="composite" presStyleCnt="0"/>
      <dgm:spPr/>
    </dgm:pt>
    <dgm:pt modelId="{329EC2D7-759C-496E-BE8F-2D1AD3C256A7}" type="pres">
      <dgm:prSet presAssocID="{C5E6E1DE-4CC3-49D8-B90E-1D8B7985E184}" presName="LShape" presStyleLbl="alignNode1" presStyleIdx="0" presStyleCnt="5" custLinFactNeighborX="-16889" custLinFactNeighborY="309"/>
      <dgm:spPr/>
    </dgm:pt>
    <dgm:pt modelId="{4C62471C-AD2B-4CEA-A0B6-2A56961CAB23}" type="pres">
      <dgm:prSet presAssocID="{C5E6E1DE-4CC3-49D8-B90E-1D8B7985E184}" presName="ParentText" presStyleLbl="revTx" presStyleIdx="0" presStyleCnt="3" custScaleX="169786" custLinFactNeighborX="17269" custLinFactNeighborY="-2031">
        <dgm:presLayoutVars>
          <dgm:chMax val="0"/>
          <dgm:chPref val="0"/>
          <dgm:bulletEnabled val="1"/>
        </dgm:presLayoutVars>
      </dgm:prSet>
      <dgm:spPr/>
    </dgm:pt>
    <dgm:pt modelId="{0184B861-FEA9-4035-B6ED-925273926138}" type="pres">
      <dgm:prSet presAssocID="{C5E6E1DE-4CC3-49D8-B90E-1D8B7985E184}" presName="Triangle" presStyleLbl="alignNode1" presStyleIdx="1" presStyleCnt="5" custLinFactNeighborX="-90139" custLinFactNeighborY="-18561"/>
      <dgm:spPr/>
    </dgm:pt>
    <dgm:pt modelId="{EEE93376-25E3-466F-B27A-BF99E214B78B}" type="pres">
      <dgm:prSet presAssocID="{1D9ADA90-803F-43B9-8CFB-D8725C38DD8D}" presName="sibTrans" presStyleCnt="0"/>
      <dgm:spPr/>
    </dgm:pt>
    <dgm:pt modelId="{A5E47F0F-6FC8-4231-A0BA-4586F921C743}" type="pres">
      <dgm:prSet presAssocID="{1D9ADA90-803F-43B9-8CFB-D8725C38DD8D}" presName="space" presStyleCnt="0"/>
      <dgm:spPr/>
    </dgm:pt>
    <dgm:pt modelId="{39BCEC25-6B58-499C-8ECA-597D04B6B11E}" type="pres">
      <dgm:prSet presAssocID="{52FDE8D5-D7CF-4394-B7E0-829EA468746B}" presName="composite" presStyleCnt="0"/>
      <dgm:spPr/>
    </dgm:pt>
    <dgm:pt modelId="{A1152919-A0B5-49C2-A8DD-F33D80FCE7EA}" type="pres">
      <dgm:prSet presAssocID="{52FDE8D5-D7CF-4394-B7E0-829EA468746B}" presName="LShape" presStyleLbl="alignNode1" presStyleIdx="2" presStyleCnt="5" custLinFactNeighborX="12731" custLinFactNeighborY="-577"/>
      <dgm:spPr/>
    </dgm:pt>
    <dgm:pt modelId="{E15659A2-5C20-46C8-9EA8-DAAE38F27B8B}" type="pres">
      <dgm:prSet presAssocID="{52FDE8D5-D7CF-4394-B7E0-829EA468746B}" presName="ParentText" presStyleLbl="revTx" presStyleIdx="1" presStyleCnt="3" custScaleX="102563" custLinFactNeighborX="19436" custLinFactNeighborY="1177">
        <dgm:presLayoutVars>
          <dgm:chMax val="0"/>
          <dgm:chPref val="0"/>
          <dgm:bulletEnabled val="1"/>
        </dgm:presLayoutVars>
      </dgm:prSet>
      <dgm:spPr/>
    </dgm:pt>
    <dgm:pt modelId="{A9E0D2BB-16D4-4A37-95F7-CC49865DD702}" type="pres">
      <dgm:prSet presAssocID="{52FDE8D5-D7CF-4394-B7E0-829EA468746B}" presName="Triangle" presStyleLbl="alignNode1" presStyleIdx="3" presStyleCnt="5" custLinFactNeighborX="73869" custLinFactNeighborY="13011"/>
      <dgm:spPr/>
    </dgm:pt>
    <dgm:pt modelId="{301FC614-BCFC-4735-A4F6-86E02E4FBA0B}" type="pres">
      <dgm:prSet presAssocID="{4173A379-A722-495C-B82C-FD60048F1AF7}" presName="sibTrans" presStyleCnt="0"/>
      <dgm:spPr/>
    </dgm:pt>
    <dgm:pt modelId="{B32371C6-FF3D-4996-B775-4CF2BEB9356E}" type="pres">
      <dgm:prSet presAssocID="{4173A379-A722-495C-B82C-FD60048F1AF7}" presName="space" presStyleCnt="0"/>
      <dgm:spPr/>
    </dgm:pt>
    <dgm:pt modelId="{318BC172-B339-4B06-B557-BA2D9FC9CBA1}" type="pres">
      <dgm:prSet presAssocID="{0CB60763-886B-471C-A808-039A9A9C5AF7}" presName="composite" presStyleCnt="0"/>
      <dgm:spPr/>
    </dgm:pt>
    <dgm:pt modelId="{9F536AD2-0909-42D9-8BD6-3BD6B9C00FB0}" type="pres">
      <dgm:prSet presAssocID="{0CB60763-886B-471C-A808-039A9A9C5AF7}" presName="LShape" presStyleLbl="alignNode1" presStyleIdx="4" presStyleCnt="5" custLinFactNeighborX="-39606" custLinFactNeighborY="-259"/>
      <dgm:spPr/>
    </dgm:pt>
    <dgm:pt modelId="{2680F1F1-0B2A-4D0F-BC84-0B74269E3376}" type="pres">
      <dgm:prSet presAssocID="{0CB60763-886B-471C-A808-039A9A9C5AF7}" presName="ParentText" presStyleLbl="revTx" presStyleIdx="2" presStyleCnt="3" custScaleX="176924" custLinFactNeighborX="40533" custLinFactNeighborY="6809">
        <dgm:presLayoutVars>
          <dgm:chMax val="0"/>
          <dgm:chPref val="0"/>
          <dgm:bulletEnabled val="1"/>
        </dgm:presLayoutVars>
      </dgm:prSet>
      <dgm:spPr/>
    </dgm:pt>
  </dgm:ptLst>
  <dgm:cxnLst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53027B37-75D2-4C49-A0A1-11F73149D183}" type="presOf" srcId="{C5E6E1DE-4CC3-49D8-B90E-1D8B7985E184}" destId="{4C62471C-AD2B-4CEA-A0B6-2A56961CAB23}" srcOrd="0" destOrd="0" presId="urn:microsoft.com/office/officeart/2009/3/layout/StepUpProcess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06CD3E83-E627-4BEB-AE13-E6A65DE2645E}" type="presOf" srcId="{52FDE8D5-D7CF-4394-B7E0-829EA468746B}" destId="{E15659A2-5C20-46C8-9EA8-DAAE38F27B8B}" srcOrd="0" destOrd="0" presId="urn:microsoft.com/office/officeart/2009/3/layout/StepUpProcess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ED2EEBD2-73FE-4BB2-B415-6A732B34A5F9}" type="presOf" srcId="{0CB60763-886B-471C-A808-039A9A9C5AF7}" destId="{2680F1F1-0B2A-4D0F-BC84-0B74269E3376}" srcOrd="0" destOrd="0" presId="urn:microsoft.com/office/officeart/2009/3/layout/StepUpProcess"/>
    <dgm:cxn modelId="{154D59FD-8E25-46E5-B782-60EA6488FD84}" type="presOf" srcId="{5FB2AC94-A998-479F-83BA-10D636278A20}" destId="{F8E37914-3354-4780-A57F-8F2370147CD9}" srcOrd="0" destOrd="0" presId="urn:microsoft.com/office/officeart/2009/3/layout/StepUpProcess"/>
    <dgm:cxn modelId="{5D6AD7C5-D29E-421E-BEC6-8F065799C30B}" type="presParOf" srcId="{F8E37914-3354-4780-A57F-8F2370147CD9}" destId="{C745CCC6-F5A6-4CC3-A859-D5EFA21BC4A1}" srcOrd="0" destOrd="0" presId="urn:microsoft.com/office/officeart/2009/3/layout/StepUpProcess"/>
    <dgm:cxn modelId="{C267D3F3-2411-4D94-8EBA-3A074671364F}" type="presParOf" srcId="{C745CCC6-F5A6-4CC3-A859-D5EFA21BC4A1}" destId="{329EC2D7-759C-496E-BE8F-2D1AD3C256A7}" srcOrd="0" destOrd="0" presId="urn:microsoft.com/office/officeart/2009/3/layout/StepUpProcess"/>
    <dgm:cxn modelId="{8C3AFC33-2E80-4463-A5DF-795F9550E407}" type="presParOf" srcId="{C745CCC6-F5A6-4CC3-A859-D5EFA21BC4A1}" destId="{4C62471C-AD2B-4CEA-A0B6-2A56961CAB23}" srcOrd="1" destOrd="0" presId="urn:microsoft.com/office/officeart/2009/3/layout/StepUpProcess"/>
    <dgm:cxn modelId="{5EBA9604-AA66-4E00-A862-3B02E504E36D}" type="presParOf" srcId="{C745CCC6-F5A6-4CC3-A859-D5EFA21BC4A1}" destId="{0184B861-FEA9-4035-B6ED-925273926138}" srcOrd="2" destOrd="0" presId="urn:microsoft.com/office/officeart/2009/3/layout/StepUpProcess"/>
    <dgm:cxn modelId="{5C1E8B90-B007-4AED-92E8-F950F8338F71}" type="presParOf" srcId="{F8E37914-3354-4780-A57F-8F2370147CD9}" destId="{EEE93376-25E3-466F-B27A-BF99E214B78B}" srcOrd="1" destOrd="0" presId="urn:microsoft.com/office/officeart/2009/3/layout/StepUpProcess"/>
    <dgm:cxn modelId="{DD93FD7D-FD2E-446A-BFBF-4C52CCB18126}" type="presParOf" srcId="{EEE93376-25E3-466F-B27A-BF99E214B78B}" destId="{A5E47F0F-6FC8-4231-A0BA-4586F921C743}" srcOrd="0" destOrd="0" presId="urn:microsoft.com/office/officeart/2009/3/layout/StepUpProcess"/>
    <dgm:cxn modelId="{0B019F7D-7ED0-49A4-ABCF-F398868B86AD}" type="presParOf" srcId="{F8E37914-3354-4780-A57F-8F2370147CD9}" destId="{39BCEC25-6B58-499C-8ECA-597D04B6B11E}" srcOrd="2" destOrd="0" presId="urn:microsoft.com/office/officeart/2009/3/layout/StepUpProcess"/>
    <dgm:cxn modelId="{CECD8FE4-93B7-455D-9251-BBA70555D35E}" type="presParOf" srcId="{39BCEC25-6B58-499C-8ECA-597D04B6B11E}" destId="{A1152919-A0B5-49C2-A8DD-F33D80FCE7EA}" srcOrd="0" destOrd="0" presId="urn:microsoft.com/office/officeart/2009/3/layout/StepUpProcess"/>
    <dgm:cxn modelId="{91F4AF1B-01A8-444F-AE5E-848D0D6D3063}" type="presParOf" srcId="{39BCEC25-6B58-499C-8ECA-597D04B6B11E}" destId="{E15659A2-5C20-46C8-9EA8-DAAE38F27B8B}" srcOrd="1" destOrd="0" presId="urn:microsoft.com/office/officeart/2009/3/layout/StepUpProcess"/>
    <dgm:cxn modelId="{3A05ADEE-EE74-47DF-8084-BE6A4833DDE0}" type="presParOf" srcId="{39BCEC25-6B58-499C-8ECA-597D04B6B11E}" destId="{A9E0D2BB-16D4-4A37-95F7-CC49865DD702}" srcOrd="2" destOrd="0" presId="urn:microsoft.com/office/officeart/2009/3/layout/StepUpProcess"/>
    <dgm:cxn modelId="{C071A619-5C9C-4A8C-9923-FB08E9C15AC4}" type="presParOf" srcId="{F8E37914-3354-4780-A57F-8F2370147CD9}" destId="{301FC614-BCFC-4735-A4F6-86E02E4FBA0B}" srcOrd="3" destOrd="0" presId="urn:microsoft.com/office/officeart/2009/3/layout/StepUpProcess"/>
    <dgm:cxn modelId="{344F3DA9-7483-48B3-91C1-9525B7DD8DA6}" type="presParOf" srcId="{301FC614-BCFC-4735-A4F6-86E02E4FBA0B}" destId="{B32371C6-FF3D-4996-B775-4CF2BEB9356E}" srcOrd="0" destOrd="0" presId="urn:microsoft.com/office/officeart/2009/3/layout/StepUpProcess"/>
    <dgm:cxn modelId="{18E1CCCE-F4BF-4736-89A7-59327F84D8B5}" type="presParOf" srcId="{F8E37914-3354-4780-A57F-8F2370147CD9}" destId="{318BC172-B339-4B06-B557-BA2D9FC9CBA1}" srcOrd="4" destOrd="0" presId="urn:microsoft.com/office/officeart/2009/3/layout/StepUpProcess"/>
    <dgm:cxn modelId="{9E78BF81-5530-435B-927F-7BF30B223635}" type="presParOf" srcId="{318BC172-B339-4B06-B557-BA2D9FC9CBA1}" destId="{9F536AD2-0909-42D9-8BD6-3BD6B9C00FB0}" srcOrd="0" destOrd="0" presId="urn:microsoft.com/office/officeart/2009/3/layout/StepUpProcess"/>
    <dgm:cxn modelId="{6B70567D-0EE6-417F-A086-090511C23EC8}" type="presParOf" srcId="{318BC172-B339-4B06-B557-BA2D9FC9CBA1}" destId="{2680F1F1-0B2A-4D0F-BC84-0B74269E337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FB2AC94-A998-479F-83BA-10D636278A2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C5E6E1DE-4CC3-49D8-B90E-1D8B7985E184}">
      <dgm:prSet phldrT="[Texto]"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1. Bautismo infantil</a:t>
          </a:r>
        </a:p>
      </dgm:t>
    </dgm:pt>
    <dgm:pt modelId="{A4785D6C-8D02-4231-9A8F-D88907C6AEAC}" type="parTrans" cxnId="{7F789782-6C39-4B9F-BFE8-B88F70D7727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1D9ADA90-803F-43B9-8CFB-D8725C38DD8D}" type="sibTrans" cxnId="{7F789782-6C39-4B9F-BFE8-B88F70D7727C}">
      <dgm:prSet custT="1"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0CB60763-886B-471C-A808-039A9A9C5AF7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3. Bautismo de sufrimiento. </a:t>
          </a:r>
          <a:r>
            <a:rPr lang="es-PE" sz="2400" dirty="0" err="1">
              <a:latin typeface="Arial Narrow" panose="020B0606020202030204" pitchFamily="34" charset="0"/>
            </a:rPr>
            <a:t>Lc</a:t>
          </a:r>
          <a:r>
            <a:rPr lang="es-PE" sz="2400" dirty="0">
              <a:latin typeface="Arial Narrow" panose="020B0606020202030204" pitchFamily="34" charset="0"/>
            </a:rPr>
            <a:t> 12:50; </a:t>
          </a:r>
          <a:r>
            <a:rPr lang="es-PE" sz="2400" dirty="0" err="1">
              <a:latin typeface="Arial Narrow" panose="020B0606020202030204" pitchFamily="34" charset="0"/>
            </a:rPr>
            <a:t>Mr</a:t>
          </a:r>
          <a:r>
            <a:rPr lang="es-PE" sz="2400" dirty="0">
              <a:latin typeface="Arial Narrow" panose="020B0606020202030204" pitchFamily="34" charset="0"/>
            </a:rPr>
            <a:t> 10:38</a:t>
          </a:r>
        </a:p>
      </dgm:t>
    </dgm:pt>
    <dgm:pt modelId="{15E71F1B-E8E6-4BB9-BCC2-162C0D1AA611}" type="parTrans" cxnId="{13196C95-4D1A-45D7-8E98-8AED0458179C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09C4228-0A85-4D14-9E87-21ABDCCCA3F2}" type="sibTrans" cxnId="{13196C95-4D1A-45D7-8E98-8AED0458179C}">
      <dgm:prSet custT="1"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52FDE8D5-D7CF-4394-B7E0-829EA468746B}">
      <dgm:prSet custT="1"/>
      <dgm:spPr/>
      <dgm:t>
        <a:bodyPr/>
        <a:lstStyle/>
        <a:p>
          <a:r>
            <a:rPr lang="es-PE" sz="2400" dirty="0">
              <a:latin typeface="Arial Narrow" panose="020B0606020202030204" pitchFamily="34" charset="0"/>
            </a:rPr>
            <a:t>2. Bautismo de fuego. Mt 3:10-12; </a:t>
          </a:r>
          <a:r>
            <a:rPr lang="es-PE" sz="2400" dirty="0" err="1">
              <a:latin typeface="Arial Narrow" panose="020B0606020202030204" pitchFamily="34" charset="0"/>
            </a:rPr>
            <a:t>Ap</a:t>
          </a:r>
          <a:r>
            <a:rPr lang="es-PE" sz="2400" dirty="0">
              <a:latin typeface="Arial Narrow" panose="020B0606020202030204" pitchFamily="34" charset="0"/>
            </a:rPr>
            <a:t> 20:10,14,15</a:t>
          </a:r>
        </a:p>
      </dgm:t>
    </dgm:pt>
    <dgm:pt modelId="{2FBA786A-86E0-408D-835A-2CCB9DF994F2}" type="parTrans" cxnId="{1F0C402A-8CEF-4E18-B26F-0690CEE1EF6D}">
      <dgm:prSet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4173A379-A722-495C-B82C-FD60048F1AF7}" type="sibTrans" cxnId="{1F0C402A-8CEF-4E18-B26F-0690CEE1EF6D}">
      <dgm:prSet custT="1"/>
      <dgm:spPr/>
      <dgm:t>
        <a:bodyPr/>
        <a:lstStyle/>
        <a:p>
          <a:endParaRPr lang="es-PE" sz="2400">
            <a:latin typeface="Arial Narrow" panose="020B0606020202030204" pitchFamily="34" charset="0"/>
          </a:endParaRPr>
        </a:p>
      </dgm:t>
    </dgm:pt>
    <dgm:pt modelId="{A040523D-A80F-4990-9AF9-75407A58587C}" type="pres">
      <dgm:prSet presAssocID="{5FB2AC94-A998-479F-83BA-10D636278A20}" presName="rootnode" presStyleCnt="0">
        <dgm:presLayoutVars>
          <dgm:chMax/>
          <dgm:chPref/>
          <dgm:dir/>
          <dgm:animLvl val="lvl"/>
        </dgm:presLayoutVars>
      </dgm:prSet>
      <dgm:spPr/>
    </dgm:pt>
    <dgm:pt modelId="{D955F1C2-D21C-4591-B63D-9ED284732168}" type="pres">
      <dgm:prSet presAssocID="{C5E6E1DE-4CC3-49D8-B90E-1D8B7985E184}" presName="composite" presStyleCnt="0"/>
      <dgm:spPr/>
    </dgm:pt>
    <dgm:pt modelId="{62DD4D47-B23C-40D6-B7D0-FD8A7308FBD6}" type="pres">
      <dgm:prSet presAssocID="{C5E6E1DE-4CC3-49D8-B90E-1D8B7985E184}" presName="bentUpArrow1" presStyleLbl="alignImgPlace1" presStyleIdx="0" presStyleCnt="2"/>
      <dgm:spPr/>
    </dgm:pt>
    <dgm:pt modelId="{310CABFF-A134-4167-9C95-3E287306A2BC}" type="pres">
      <dgm:prSet presAssocID="{C5E6E1DE-4CC3-49D8-B90E-1D8B7985E18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4FF420-A302-4D96-957E-87779EEFD1BC}" type="pres">
      <dgm:prSet presAssocID="{C5E6E1DE-4CC3-49D8-B90E-1D8B7985E18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4343D86-6FB5-4E46-83F9-649EC1C53227}" type="pres">
      <dgm:prSet presAssocID="{1D9ADA90-803F-43B9-8CFB-D8725C38DD8D}" presName="sibTrans" presStyleCnt="0"/>
      <dgm:spPr/>
    </dgm:pt>
    <dgm:pt modelId="{DFEB9EFA-241D-4EEC-846F-2453FB9331B3}" type="pres">
      <dgm:prSet presAssocID="{52FDE8D5-D7CF-4394-B7E0-829EA468746B}" presName="composite" presStyleCnt="0"/>
      <dgm:spPr/>
    </dgm:pt>
    <dgm:pt modelId="{B415DFB2-C72A-4DEE-B5D8-4D703BF3AAC1}" type="pres">
      <dgm:prSet presAssocID="{52FDE8D5-D7CF-4394-B7E0-829EA468746B}" presName="bentUpArrow1" presStyleLbl="alignImgPlace1" presStyleIdx="1" presStyleCnt="2" custLinFactNeighborX="-27190"/>
      <dgm:spPr/>
    </dgm:pt>
    <dgm:pt modelId="{9EE9A93D-0244-4EDF-81E0-C30BE79785D0}" type="pres">
      <dgm:prSet presAssocID="{52FDE8D5-D7CF-4394-B7E0-829EA468746B}" presName="ParentText" presStyleLbl="node1" presStyleIdx="1" presStyleCnt="3" custScaleX="174925" custLinFactNeighborX="-3772">
        <dgm:presLayoutVars>
          <dgm:chMax val="1"/>
          <dgm:chPref val="1"/>
          <dgm:bulletEnabled val="1"/>
        </dgm:presLayoutVars>
      </dgm:prSet>
      <dgm:spPr/>
    </dgm:pt>
    <dgm:pt modelId="{BE873802-8448-4964-AEE9-7D57FAD500CB}" type="pres">
      <dgm:prSet presAssocID="{52FDE8D5-D7CF-4394-B7E0-829EA468746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602D608-AFFA-4AC8-8E0C-4D52DFA5554C}" type="pres">
      <dgm:prSet presAssocID="{4173A379-A722-495C-B82C-FD60048F1AF7}" presName="sibTrans" presStyleCnt="0"/>
      <dgm:spPr/>
    </dgm:pt>
    <dgm:pt modelId="{53FEF86C-EE0F-4AD9-8C5E-448C6B82B5A1}" type="pres">
      <dgm:prSet presAssocID="{0CB60763-886B-471C-A808-039A9A9C5AF7}" presName="composite" presStyleCnt="0"/>
      <dgm:spPr/>
    </dgm:pt>
    <dgm:pt modelId="{37CBC1EA-E904-48C4-B33A-F6C553DD75C7}" type="pres">
      <dgm:prSet presAssocID="{0CB60763-886B-471C-A808-039A9A9C5AF7}" presName="ParentText" presStyleLbl="node1" presStyleIdx="2" presStyleCnt="3" custScaleX="184797" custLinFactNeighborX="16971" custLinFactNeighborY="1044">
        <dgm:presLayoutVars>
          <dgm:chMax val="1"/>
          <dgm:chPref val="1"/>
          <dgm:bulletEnabled val="1"/>
        </dgm:presLayoutVars>
      </dgm:prSet>
      <dgm:spPr/>
    </dgm:pt>
  </dgm:ptLst>
  <dgm:cxnLst>
    <dgm:cxn modelId="{C1934000-0001-4CCD-8880-D8286E2B895F}" type="presOf" srcId="{5FB2AC94-A998-479F-83BA-10D636278A20}" destId="{A040523D-A80F-4990-9AF9-75407A58587C}" srcOrd="0" destOrd="0" presId="urn:microsoft.com/office/officeart/2005/8/layout/StepDownProcess"/>
    <dgm:cxn modelId="{1F0C402A-8CEF-4E18-B26F-0690CEE1EF6D}" srcId="{5FB2AC94-A998-479F-83BA-10D636278A20}" destId="{52FDE8D5-D7CF-4394-B7E0-829EA468746B}" srcOrd="1" destOrd="0" parTransId="{2FBA786A-86E0-408D-835A-2CCB9DF994F2}" sibTransId="{4173A379-A722-495C-B82C-FD60048F1AF7}"/>
    <dgm:cxn modelId="{CA473F72-476E-41EB-B144-CF09557E788A}" type="presOf" srcId="{C5E6E1DE-4CC3-49D8-B90E-1D8B7985E184}" destId="{310CABFF-A134-4167-9C95-3E287306A2BC}" srcOrd="0" destOrd="0" presId="urn:microsoft.com/office/officeart/2005/8/layout/StepDownProcess"/>
    <dgm:cxn modelId="{B1405E58-12A2-4849-9E0F-B813B6B7163B}" type="presOf" srcId="{52FDE8D5-D7CF-4394-B7E0-829EA468746B}" destId="{9EE9A93D-0244-4EDF-81E0-C30BE79785D0}" srcOrd="0" destOrd="0" presId="urn:microsoft.com/office/officeart/2005/8/layout/StepDownProcess"/>
    <dgm:cxn modelId="{7F789782-6C39-4B9F-BFE8-B88F70D7727C}" srcId="{5FB2AC94-A998-479F-83BA-10D636278A20}" destId="{C5E6E1DE-4CC3-49D8-B90E-1D8B7985E184}" srcOrd="0" destOrd="0" parTransId="{A4785D6C-8D02-4231-9A8F-D88907C6AEAC}" sibTransId="{1D9ADA90-803F-43B9-8CFB-D8725C38DD8D}"/>
    <dgm:cxn modelId="{F8E7B692-B178-483A-B7BA-1466EBBBDFF5}" type="presOf" srcId="{0CB60763-886B-471C-A808-039A9A9C5AF7}" destId="{37CBC1EA-E904-48C4-B33A-F6C553DD75C7}" srcOrd="0" destOrd="0" presId="urn:microsoft.com/office/officeart/2005/8/layout/StepDownProcess"/>
    <dgm:cxn modelId="{13196C95-4D1A-45D7-8E98-8AED0458179C}" srcId="{5FB2AC94-A998-479F-83BA-10D636278A20}" destId="{0CB60763-886B-471C-A808-039A9A9C5AF7}" srcOrd="2" destOrd="0" parTransId="{15E71F1B-E8E6-4BB9-BCC2-162C0D1AA611}" sibTransId="{409C4228-0A85-4D14-9E87-21ABDCCCA3F2}"/>
    <dgm:cxn modelId="{30CC5400-8359-4B1E-90E4-E58AC33EBFDD}" type="presParOf" srcId="{A040523D-A80F-4990-9AF9-75407A58587C}" destId="{D955F1C2-D21C-4591-B63D-9ED284732168}" srcOrd="0" destOrd="0" presId="urn:microsoft.com/office/officeart/2005/8/layout/StepDownProcess"/>
    <dgm:cxn modelId="{8B1B7D9E-0A34-4596-A302-22019BD4D6CD}" type="presParOf" srcId="{D955F1C2-D21C-4591-B63D-9ED284732168}" destId="{62DD4D47-B23C-40D6-B7D0-FD8A7308FBD6}" srcOrd="0" destOrd="0" presId="urn:microsoft.com/office/officeart/2005/8/layout/StepDownProcess"/>
    <dgm:cxn modelId="{83278455-D8BA-439A-A752-F5397527DE8C}" type="presParOf" srcId="{D955F1C2-D21C-4591-B63D-9ED284732168}" destId="{310CABFF-A134-4167-9C95-3E287306A2BC}" srcOrd="1" destOrd="0" presId="urn:microsoft.com/office/officeart/2005/8/layout/StepDownProcess"/>
    <dgm:cxn modelId="{7BE617A8-62D4-481B-8D7A-C781E12D995A}" type="presParOf" srcId="{D955F1C2-D21C-4591-B63D-9ED284732168}" destId="{1E4FF420-A302-4D96-957E-87779EEFD1BC}" srcOrd="2" destOrd="0" presId="urn:microsoft.com/office/officeart/2005/8/layout/StepDownProcess"/>
    <dgm:cxn modelId="{9D99B89F-5BC9-42DA-A083-FFE4793716CF}" type="presParOf" srcId="{A040523D-A80F-4990-9AF9-75407A58587C}" destId="{E4343D86-6FB5-4E46-83F9-649EC1C53227}" srcOrd="1" destOrd="0" presId="urn:microsoft.com/office/officeart/2005/8/layout/StepDownProcess"/>
    <dgm:cxn modelId="{A5BB7757-1C3A-4825-8162-437F7CF79BEC}" type="presParOf" srcId="{A040523D-A80F-4990-9AF9-75407A58587C}" destId="{DFEB9EFA-241D-4EEC-846F-2453FB9331B3}" srcOrd="2" destOrd="0" presId="urn:microsoft.com/office/officeart/2005/8/layout/StepDownProcess"/>
    <dgm:cxn modelId="{03C11663-ECCD-41FB-B9CC-76890709BA1E}" type="presParOf" srcId="{DFEB9EFA-241D-4EEC-846F-2453FB9331B3}" destId="{B415DFB2-C72A-4DEE-B5D8-4D703BF3AAC1}" srcOrd="0" destOrd="0" presId="urn:microsoft.com/office/officeart/2005/8/layout/StepDownProcess"/>
    <dgm:cxn modelId="{06C6C7B1-5F4E-4BCB-B509-E8DAF0A3511E}" type="presParOf" srcId="{DFEB9EFA-241D-4EEC-846F-2453FB9331B3}" destId="{9EE9A93D-0244-4EDF-81E0-C30BE79785D0}" srcOrd="1" destOrd="0" presId="urn:microsoft.com/office/officeart/2005/8/layout/StepDownProcess"/>
    <dgm:cxn modelId="{B7CAC704-FF6A-420A-981A-1D7977F816EF}" type="presParOf" srcId="{DFEB9EFA-241D-4EEC-846F-2453FB9331B3}" destId="{BE873802-8448-4964-AEE9-7D57FAD500CB}" srcOrd="2" destOrd="0" presId="urn:microsoft.com/office/officeart/2005/8/layout/StepDownProcess"/>
    <dgm:cxn modelId="{5C2741F2-547F-4252-9128-68214D7129C0}" type="presParOf" srcId="{A040523D-A80F-4990-9AF9-75407A58587C}" destId="{4602D608-AFFA-4AC8-8E0C-4D52DFA5554C}" srcOrd="3" destOrd="0" presId="urn:microsoft.com/office/officeart/2005/8/layout/StepDownProcess"/>
    <dgm:cxn modelId="{C4BBE3DE-8AB0-438B-A0AC-DCBADBF58221}" type="presParOf" srcId="{A040523D-A80F-4990-9AF9-75407A58587C}" destId="{53FEF86C-EE0F-4AD9-8C5E-448C6B82B5A1}" srcOrd="4" destOrd="0" presId="urn:microsoft.com/office/officeart/2005/8/layout/StepDownProcess"/>
    <dgm:cxn modelId="{8C84D018-6664-4566-B2E0-81ADA9A7408B}" type="presParOf" srcId="{53FEF86C-EE0F-4AD9-8C5E-448C6B82B5A1}" destId="{37CBC1EA-E904-48C4-B33A-F6C553DD75C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97439-D3A4-46FE-BFA9-C87C517E5195}">
      <dgm:prSet phldrT="[Texto]" custT="1"/>
      <dgm:spPr/>
      <dgm:t>
        <a:bodyPr/>
        <a:lstStyle/>
        <a:p>
          <a:pPr algn="just"/>
          <a:r>
            <a:rPr lang="es-PE" sz="2200" dirty="0"/>
            <a:t>6. Bautismo en agua del creyente, mostrando nuestra unión con Cristo. El creyente mure con Cristo a su antigua forma de vida pecaminosa, y ahora vive una nueva vida en Cristo. Mt 28:19-20; </a:t>
          </a:r>
          <a:r>
            <a:rPr lang="es-PE" sz="2200" dirty="0" err="1"/>
            <a:t>Hch</a:t>
          </a:r>
          <a:r>
            <a:rPr lang="es-PE" sz="2200" dirty="0"/>
            <a:t> 2:38. Vea también, 16; 29-34; Ro 6:1-4</a:t>
          </a:r>
        </a:p>
      </dgm:t>
    </dgm:pt>
    <dgm:pt modelId="{4A020B5C-2F73-4913-955F-0ED412A4275B}" type="parTrans" cxnId="{0C88DCB3-BBE6-4519-8B6C-97344CAFEB0C}">
      <dgm:prSet/>
      <dgm:spPr/>
      <dgm:t>
        <a:bodyPr/>
        <a:lstStyle/>
        <a:p>
          <a:pPr algn="just"/>
          <a:endParaRPr lang="es-PE" sz="2200"/>
        </a:p>
      </dgm:t>
    </dgm:pt>
    <dgm:pt modelId="{08E1C01D-3E6A-4916-8F57-9BB60524F5EE}" type="sibTrans" cxnId="{0C88DCB3-BBE6-4519-8B6C-97344CAFEB0C}">
      <dgm:prSet/>
      <dgm:spPr/>
      <dgm:t>
        <a:bodyPr/>
        <a:lstStyle/>
        <a:p>
          <a:pPr algn="just"/>
          <a:endParaRPr lang="es-PE" sz="2200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200" dirty="0"/>
            <a:t>4. Bautismo por el Espíritu. 1 Co 12:12-13; </a:t>
          </a:r>
          <a:r>
            <a:rPr lang="es-PE" sz="2200" dirty="0" err="1"/>
            <a:t>Ef</a:t>
          </a:r>
          <a:r>
            <a:rPr lang="es-PE" sz="2200" dirty="0"/>
            <a:t> 2:4-6.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2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200"/>
        </a:p>
      </dgm:t>
    </dgm:pt>
    <dgm:pt modelId="{4B5430B2-E32B-4974-A2D8-F4D9C00B8D8D}">
      <dgm:prSet custT="1"/>
      <dgm:spPr/>
      <dgm:t>
        <a:bodyPr/>
        <a:lstStyle/>
        <a:p>
          <a:pPr algn="just"/>
          <a:r>
            <a:rPr lang="es-PE" sz="2200" dirty="0"/>
            <a:t>5. Bautismo en el Espíritu Santo por Jesús, generalmente después del nuevo nacimiento. Mt 3:11; </a:t>
          </a:r>
          <a:r>
            <a:rPr lang="es-PE" sz="2200" dirty="0" err="1"/>
            <a:t>Hch</a:t>
          </a:r>
          <a:r>
            <a:rPr lang="es-PE" sz="2200" dirty="0"/>
            <a:t> 1:4-5, 8; 2:3-4</a:t>
          </a:r>
        </a:p>
      </dgm:t>
    </dgm:pt>
    <dgm:pt modelId="{169F6F2F-0B17-46B3-B31A-78CBB35DCBEF}" type="parTrans" cxnId="{94BBD910-F161-4FFF-9913-AA6AA4137823}">
      <dgm:prSet/>
      <dgm:spPr/>
      <dgm:t>
        <a:bodyPr/>
        <a:lstStyle/>
        <a:p>
          <a:pPr algn="just"/>
          <a:endParaRPr lang="es-PE" sz="2200"/>
        </a:p>
      </dgm:t>
    </dgm:pt>
    <dgm:pt modelId="{311A5354-C113-4845-9733-A236DCCA7352}" type="sibTrans" cxnId="{94BBD910-F161-4FFF-9913-AA6AA4137823}">
      <dgm:prSet/>
      <dgm:spPr/>
      <dgm:t>
        <a:bodyPr/>
        <a:lstStyle/>
        <a:p>
          <a:pPr algn="just"/>
          <a:endParaRPr lang="es-PE" sz="2200"/>
        </a:p>
      </dgm:t>
    </dgm:pt>
    <dgm:pt modelId="{AEB2FFBF-5D2A-4109-8B44-D23250F44659}" type="pres">
      <dgm:prSet presAssocID="{AEBA34D2-E5D4-4E36-A9A5-7502B425047D}" presName="vert0" presStyleCnt="0">
        <dgm:presLayoutVars>
          <dgm:dir/>
          <dgm:animOne val="branch"/>
          <dgm:animLvl val="lvl"/>
        </dgm:presLayoutVars>
      </dgm:prSet>
      <dgm:spPr/>
    </dgm:pt>
    <dgm:pt modelId="{C4925F14-5825-4069-B4CA-DCB1E5E3EC7D}" type="pres">
      <dgm:prSet presAssocID="{E74D43EC-6129-4D49-85D3-081677887002}" presName="thickLine" presStyleLbl="alignNode1" presStyleIdx="0" presStyleCnt="3"/>
      <dgm:spPr/>
    </dgm:pt>
    <dgm:pt modelId="{D9B10D72-AD12-4DDF-8E63-6B4A09E6EB83}" type="pres">
      <dgm:prSet presAssocID="{E74D43EC-6129-4D49-85D3-081677887002}" presName="horz1" presStyleCnt="0"/>
      <dgm:spPr/>
    </dgm:pt>
    <dgm:pt modelId="{D999FA90-8CAA-4015-B824-A431C92E1385}" type="pres">
      <dgm:prSet presAssocID="{E74D43EC-6129-4D49-85D3-081677887002}" presName="tx1" presStyleLbl="revTx" presStyleIdx="0" presStyleCnt="3"/>
      <dgm:spPr/>
    </dgm:pt>
    <dgm:pt modelId="{F891A4F0-CF72-4305-A2AF-15FC4E098F56}" type="pres">
      <dgm:prSet presAssocID="{E74D43EC-6129-4D49-85D3-081677887002}" presName="vert1" presStyleCnt="0"/>
      <dgm:spPr/>
    </dgm:pt>
    <dgm:pt modelId="{1D0F3151-D984-49DB-A197-A045B676A8E3}" type="pres">
      <dgm:prSet presAssocID="{4B5430B2-E32B-4974-A2D8-F4D9C00B8D8D}" presName="thickLine" presStyleLbl="alignNode1" presStyleIdx="1" presStyleCnt="3"/>
      <dgm:spPr/>
    </dgm:pt>
    <dgm:pt modelId="{D419D93C-AD85-4648-B984-6BC595D1FFEA}" type="pres">
      <dgm:prSet presAssocID="{4B5430B2-E32B-4974-A2D8-F4D9C00B8D8D}" presName="horz1" presStyleCnt="0"/>
      <dgm:spPr/>
    </dgm:pt>
    <dgm:pt modelId="{FF91007E-B6F9-40A8-9AD9-8379B660D2EF}" type="pres">
      <dgm:prSet presAssocID="{4B5430B2-E32B-4974-A2D8-F4D9C00B8D8D}" presName="tx1" presStyleLbl="revTx" presStyleIdx="1" presStyleCnt="3"/>
      <dgm:spPr/>
    </dgm:pt>
    <dgm:pt modelId="{45D2D4EA-9A46-461B-A62E-90753CB674E6}" type="pres">
      <dgm:prSet presAssocID="{4B5430B2-E32B-4974-A2D8-F4D9C00B8D8D}" presName="vert1" presStyleCnt="0"/>
      <dgm:spPr/>
    </dgm:pt>
    <dgm:pt modelId="{4BCF42A3-DF03-4B20-9371-7C70170879FD}" type="pres">
      <dgm:prSet presAssocID="{95E97439-D3A4-46FE-BFA9-C87C517E5195}" presName="thickLine" presStyleLbl="alignNode1" presStyleIdx="2" presStyleCnt="3"/>
      <dgm:spPr/>
    </dgm:pt>
    <dgm:pt modelId="{12DED29F-F273-4341-A260-C03DE2085072}" type="pres">
      <dgm:prSet presAssocID="{95E97439-D3A4-46FE-BFA9-C87C517E5195}" presName="horz1" presStyleCnt="0"/>
      <dgm:spPr/>
    </dgm:pt>
    <dgm:pt modelId="{925FB3EA-6C39-49F7-86DB-979D80EE6460}" type="pres">
      <dgm:prSet presAssocID="{95E97439-D3A4-46FE-BFA9-C87C517E5195}" presName="tx1" presStyleLbl="revTx" presStyleIdx="2" presStyleCnt="3"/>
      <dgm:spPr/>
    </dgm:pt>
    <dgm:pt modelId="{6890D14C-9DCE-439B-AB76-7BD963C706A6}" type="pres">
      <dgm:prSet presAssocID="{95E97439-D3A4-46FE-BFA9-C87C517E5195}" presName="vert1" presStyleCnt="0"/>
      <dgm:spPr/>
    </dgm:pt>
  </dgm:ptLst>
  <dgm:cxnLst>
    <dgm:cxn modelId="{94BBD910-F161-4FFF-9913-AA6AA4137823}" srcId="{AEBA34D2-E5D4-4E36-A9A5-7502B425047D}" destId="{4B5430B2-E32B-4974-A2D8-F4D9C00B8D8D}" srcOrd="1" destOrd="0" parTransId="{169F6F2F-0B17-46B3-B31A-78CBB35DCBEF}" sibTransId="{311A5354-C113-4845-9733-A236DCCA7352}"/>
    <dgm:cxn modelId="{E4B2BB25-8F61-47D0-99D8-0061CE9764AF}" type="presOf" srcId="{AEBA34D2-E5D4-4E36-A9A5-7502B425047D}" destId="{AEB2FFBF-5D2A-4109-8B44-D23250F44659}" srcOrd="0" destOrd="0" presId="urn:microsoft.com/office/officeart/2008/layout/LinedList"/>
    <dgm:cxn modelId="{8E5F8E33-7328-428E-9F1A-D88786902F0B}" type="presOf" srcId="{95E97439-D3A4-46FE-BFA9-C87C517E5195}" destId="{925FB3EA-6C39-49F7-86DB-979D80EE6460}" srcOrd="0" destOrd="0" presId="urn:microsoft.com/office/officeart/2008/layout/LinedList"/>
    <dgm:cxn modelId="{AA274F8F-62B8-4977-99F6-6A2FB0EF84E0}" type="presOf" srcId="{4B5430B2-E32B-4974-A2D8-F4D9C00B8D8D}" destId="{FF91007E-B6F9-40A8-9AD9-8379B660D2EF}" srcOrd="0" destOrd="0" presId="urn:microsoft.com/office/officeart/2008/layout/LinedList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0C88DCB3-BBE6-4519-8B6C-97344CAFEB0C}" srcId="{AEBA34D2-E5D4-4E36-A9A5-7502B425047D}" destId="{95E97439-D3A4-46FE-BFA9-C87C517E5195}" srcOrd="2" destOrd="0" parTransId="{4A020B5C-2F73-4913-955F-0ED412A4275B}" sibTransId="{08E1C01D-3E6A-4916-8F57-9BB60524F5EE}"/>
    <dgm:cxn modelId="{03544DE9-A652-4C46-ABF3-4EF2D1FCD9FB}" type="presOf" srcId="{E74D43EC-6129-4D49-85D3-081677887002}" destId="{D999FA90-8CAA-4015-B824-A431C92E1385}" srcOrd="0" destOrd="0" presId="urn:microsoft.com/office/officeart/2008/layout/LinedList"/>
    <dgm:cxn modelId="{90EED5FF-A239-4598-A6DD-21E65D53D329}" type="presParOf" srcId="{AEB2FFBF-5D2A-4109-8B44-D23250F44659}" destId="{C4925F14-5825-4069-B4CA-DCB1E5E3EC7D}" srcOrd="0" destOrd="0" presId="urn:microsoft.com/office/officeart/2008/layout/LinedList"/>
    <dgm:cxn modelId="{0537D438-5AAB-4EB5-9A3B-20E792AEA028}" type="presParOf" srcId="{AEB2FFBF-5D2A-4109-8B44-D23250F44659}" destId="{D9B10D72-AD12-4DDF-8E63-6B4A09E6EB83}" srcOrd="1" destOrd="0" presId="urn:microsoft.com/office/officeart/2008/layout/LinedList"/>
    <dgm:cxn modelId="{9253152B-0078-4BF9-A339-FD7421CA75F2}" type="presParOf" srcId="{D9B10D72-AD12-4DDF-8E63-6B4A09E6EB83}" destId="{D999FA90-8CAA-4015-B824-A431C92E1385}" srcOrd="0" destOrd="0" presId="urn:microsoft.com/office/officeart/2008/layout/LinedList"/>
    <dgm:cxn modelId="{C010C384-EE16-403D-8EA9-884741DAF870}" type="presParOf" srcId="{D9B10D72-AD12-4DDF-8E63-6B4A09E6EB83}" destId="{F891A4F0-CF72-4305-A2AF-15FC4E098F56}" srcOrd="1" destOrd="0" presId="urn:microsoft.com/office/officeart/2008/layout/LinedList"/>
    <dgm:cxn modelId="{B955D433-FD0D-46BB-BE5C-7A79935B558B}" type="presParOf" srcId="{AEB2FFBF-5D2A-4109-8B44-D23250F44659}" destId="{1D0F3151-D984-49DB-A197-A045B676A8E3}" srcOrd="2" destOrd="0" presId="urn:microsoft.com/office/officeart/2008/layout/LinedList"/>
    <dgm:cxn modelId="{649A9372-22A0-46D3-91B0-7B3F2FFD4FD3}" type="presParOf" srcId="{AEB2FFBF-5D2A-4109-8B44-D23250F44659}" destId="{D419D93C-AD85-4648-B984-6BC595D1FFEA}" srcOrd="3" destOrd="0" presId="urn:microsoft.com/office/officeart/2008/layout/LinedList"/>
    <dgm:cxn modelId="{E8EB1358-C3FB-42CA-A7AC-D2B5C2BDAD37}" type="presParOf" srcId="{D419D93C-AD85-4648-B984-6BC595D1FFEA}" destId="{FF91007E-B6F9-40A8-9AD9-8379B660D2EF}" srcOrd="0" destOrd="0" presId="urn:microsoft.com/office/officeart/2008/layout/LinedList"/>
    <dgm:cxn modelId="{B03E8CEE-EF02-46E8-943D-C8FDD24812E6}" type="presParOf" srcId="{D419D93C-AD85-4648-B984-6BC595D1FFEA}" destId="{45D2D4EA-9A46-461B-A62E-90753CB674E6}" srcOrd="1" destOrd="0" presId="urn:microsoft.com/office/officeart/2008/layout/LinedList"/>
    <dgm:cxn modelId="{28F1A80E-995A-4E63-9399-7392EE00848E}" type="presParOf" srcId="{AEB2FFBF-5D2A-4109-8B44-D23250F44659}" destId="{4BCF42A3-DF03-4B20-9371-7C70170879FD}" srcOrd="4" destOrd="0" presId="urn:microsoft.com/office/officeart/2008/layout/LinedList"/>
    <dgm:cxn modelId="{EBFBD7EB-F1A1-492B-933E-3D4BB7016AF5}" type="presParOf" srcId="{AEB2FFBF-5D2A-4109-8B44-D23250F44659}" destId="{12DED29F-F273-4341-A260-C03DE2085072}" srcOrd="5" destOrd="0" presId="urn:microsoft.com/office/officeart/2008/layout/LinedList"/>
    <dgm:cxn modelId="{D8BFE49C-2ACA-41AF-8A70-A5629B6A281F}" type="presParOf" srcId="{12DED29F-F273-4341-A260-C03DE2085072}" destId="{925FB3EA-6C39-49F7-86DB-979D80EE6460}" srcOrd="0" destOrd="0" presId="urn:microsoft.com/office/officeart/2008/layout/LinedList"/>
    <dgm:cxn modelId="{C554972C-4A2E-4FE2-A1D9-8E8742690BF8}" type="presParOf" srcId="{12DED29F-F273-4341-A260-C03DE2085072}" destId="{6890D14C-9DCE-439B-AB76-7BD963C706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97439-D3A4-46FE-BFA9-C87C517E5195}">
      <dgm:prSet phldrT="[Texto]" custT="1"/>
      <dgm:spPr/>
      <dgm:t>
        <a:bodyPr/>
        <a:lstStyle/>
        <a:p>
          <a:pPr algn="just"/>
          <a:r>
            <a:rPr lang="es-PE" sz="2400" dirty="0"/>
            <a:t>Es un testimonio público de una nueva forma de vida, una vida de obediencia a nuestro Señor Jesucristo, ya que Él nos capacita por el poder del Espíritu Santo.</a:t>
          </a:r>
        </a:p>
      </dgm:t>
    </dgm:pt>
    <dgm:pt modelId="{4A020B5C-2F73-4913-955F-0ED412A4275B}" type="parTrans" cxnId="{0C88DCB3-BBE6-4519-8B6C-97344CAFEB0C}">
      <dgm:prSet/>
      <dgm:spPr/>
      <dgm:t>
        <a:bodyPr/>
        <a:lstStyle/>
        <a:p>
          <a:pPr algn="just"/>
          <a:endParaRPr lang="es-PE" sz="2400"/>
        </a:p>
      </dgm:t>
    </dgm:pt>
    <dgm:pt modelId="{08E1C01D-3E6A-4916-8F57-9BB60524F5EE}" type="sibTrans" cxnId="{0C88DCB3-BBE6-4519-8B6C-97344CAFEB0C}">
      <dgm:prSet/>
      <dgm:spPr/>
      <dgm:t>
        <a:bodyPr/>
        <a:lstStyle/>
        <a:p>
          <a:pPr algn="just"/>
          <a:endParaRPr lang="es-PE" sz="2400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400" dirty="0"/>
            <a:t>El bautismo en agua es una señal externa de una obra interna del Espíritu.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4B5430B2-E32B-4974-A2D8-F4D9C00B8D8D}">
      <dgm:prSet custT="1"/>
      <dgm:spPr/>
      <dgm:t>
        <a:bodyPr/>
        <a:lstStyle/>
        <a:p>
          <a:pPr algn="just"/>
          <a:r>
            <a:rPr lang="es-PE" sz="2400" dirty="0"/>
            <a:t>Es un acto temprano de obediencia por parte de aquellos que han nacido de nuevo por el Espíritu (Mt 28:19; Ro 6:4).</a:t>
          </a:r>
        </a:p>
      </dgm:t>
    </dgm:pt>
    <dgm:pt modelId="{169F6F2F-0B17-46B3-B31A-78CBB35DCBEF}" type="parTrans" cxnId="{94BBD910-F161-4FFF-9913-AA6AA4137823}">
      <dgm:prSet/>
      <dgm:spPr/>
      <dgm:t>
        <a:bodyPr/>
        <a:lstStyle/>
        <a:p>
          <a:pPr algn="just"/>
          <a:endParaRPr lang="es-PE" sz="2400"/>
        </a:p>
      </dgm:t>
    </dgm:pt>
    <dgm:pt modelId="{311A5354-C113-4845-9733-A236DCCA7352}" type="sibTrans" cxnId="{94BBD910-F161-4FFF-9913-AA6AA4137823}">
      <dgm:prSet/>
      <dgm:spPr/>
      <dgm:t>
        <a:bodyPr/>
        <a:lstStyle/>
        <a:p>
          <a:pPr algn="just"/>
          <a:endParaRPr lang="es-PE" sz="2400"/>
        </a:p>
      </dgm:t>
    </dgm:pt>
    <dgm:pt modelId="{3755D063-563C-40FB-AD44-8F117F9D7252}" type="pres">
      <dgm:prSet presAssocID="{AEBA34D2-E5D4-4E36-A9A5-7502B425047D}" presName="linear" presStyleCnt="0">
        <dgm:presLayoutVars>
          <dgm:dir/>
          <dgm:animLvl val="lvl"/>
          <dgm:resizeHandles val="exact"/>
        </dgm:presLayoutVars>
      </dgm:prSet>
      <dgm:spPr/>
    </dgm:pt>
    <dgm:pt modelId="{398142A6-E91E-431E-AC05-9AA476718F01}" type="pres">
      <dgm:prSet presAssocID="{E74D43EC-6129-4D49-85D3-081677887002}" presName="parentLin" presStyleCnt="0"/>
      <dgm:spPr/>
    </dgm:pt>
    <dgm:pt modelId="{45D0778D-8B79-4E44-99A9-F44BDCEEB418}" type="pres">
      <dgm:prSet presAssocID="{E74D43EC-6129-4D49-85D3-081677887002}" presName="parentLeftMargin" presStyleLbl="node1" presStyleIdx="0" presStyleCnt="3"/>
      <dgm:spPr/>
    </dgm:pt>
    <dgm:pt modelId="{A62E91D6-DD57-4596-9FEA-CC6EE45F068A}" type="pres">
      <dgm:prSet presAssocID="{E74D43EC-6129-4D49-85D3-081677887002}" presName="parentText" presStyleLbl="node1" presStyleIdx="0" presStyleCnt="3" custScaleX="108271" custScaleY="126959">
        <dgm:presLayoutVars>
          <dgm:chMax val="0"/>
          <dgm:bulletEnabled val="1"/>
        </dgm:presLayoutVars>
      </dgm:prSet>
      <dgm:spPr/>
    </dgm:pt>
    <dgm:pt modelId="{4EB7F6AB-E7B1-4056-8471-66433BC981BA}" type="pres">
      <dgm:prSet presAssocID="{E74D43EC-6129-4D49-85D3-081677887002}" presName="negativeSpace" presStyleCnt="0"/>
      <dgm:spPr/>
    </dgm:pt>
    <dgm:pt modelId="{CD9F118B-5AA0-456C-A242-0C4232411909}" type="pres">
      <dgm:prSet presAssocID="{E74D43EC-6129-4D49-85D3-081677887002}" presName="childText" presStyleLbl="conFgAcc1" presStyleIdx="0" presStyleCnt="3">
        <dgm:presLayoutVars>
          <dgm:bulletEnabled val="1"/>
        </dgm:presLayoutVars>
      </dgm:prSet>
      <dgm:spPr/>
    </dgm:pt>
    <dgm:pt modelId="{55CC9D42-1727-4473-9883-E55F7BBC431B}" type="pres">
      <dgm:prSet presAssocID="{5B82A7D1-1FFB-4441-8B13-4842D0300814}" presName="spaceBetweenRectangles" presStyleCnt="0"/>
      <dgm:spPr/>
    </dgm:pt>
    <dgm:pt modelId="{3995D799-F977-46BF-924E-FDEF09478D99}" type="pres">
      <dgm:prSet presAssocID="{4B5430B2-E32B-4974-A2D8-F4D9C00B8D8D}" presName="parentLin" presStyleCnt="0"/>
      <dgm:spPr/>
    </dgm:pt>
    <dgm:pt modelId="{2EB88D81-3C34-4EAE-9B9C-C1024546024F}" type="pres">
      <dgm:prSet presAssocID="{4B5430B2-E32B-4974-A2D8-F4D9C00B8D8D}" presName="parentLeftMargin" presStyleLbl="node1" presStyleIdx="0" presStyleCnt="3"/>
      <dgm:spPr/>
    </dgm:pt>
    <dgm:pt modelId="{B4149A0E-AD4C-44A7-AB66-44D74042B845}" type="pres">
      <dgm:prSet presAssocID="{4B5430B2-E32B-4974-A2D8-F4D9C00B8D8D}" presName="parentText" presStyleLbl="node1" presStyleIdx="1" presStyleCnt="3" custScaleX="118296" custScaleY="174942">
        <dgm:presLayoutVars>
          <dgm:chMax val="0"/>
          <dgm:bulletEnabled val="1"/>
        </dgm:presLayoutVars>
      </dgm:prSet>
      <dgm:spPr/>
    </dgm:pt>
    <dgm:pt modelId="{7D70BCFD-875B-4404-98CA-BF40866C2D87}" type="pres">
      <dgm:prSet presAssocID="{4B5430B2-E32B-4974-A2D8-F4D9C00B8D8D}" presName="negativeSpace" presStyleCnt="0"/>
      <dgm:spPr/>
    </dgm:pt>
    <dgm:pt modelId="{55F134B6-A4DD-435B-8BEE-F294C5F6FC0F}" type="pres">
      <dgm:prSet presAssocID="{4B5430B2-E32B-4974-A2D8-F4D9C00B8D8D}" presName="childText" presStyleLbl="conFgAcc1" presStyleIdx="1" presStyleCnt="3">
        <dgm:presLayoutVars>
          <dgm:bulletEnabled val="1"/>
        </dgm:presLayoutVars>
      </dgm:prSet>
      <dgm:spPr/>
    </dgm:pt>
    <dgm:pt modelId="{4B347158-C914-4C7B-BF37-1ECD1E7EB60F}" type="pres">
      <dgm:prSet presAssocID="{311A5354-C113-4845-9733-A236DCCA7352}" presName="spaceBetweenRectangles" presStyleCnt="0"/>
      <dgm:spPr/>
    </dgm:pt>
    <dgm:pt modelId="{D939BFF5-FEAD-47C2-BDCF-40C84569C51B}" type="pres">
      <dgm:prSet presAssocID="{95E97439-D3A4-46FE-BFA9-C87C517E5195}" presName="parentLin" presStyleCnt="0"/>
      <dgm:spPr/>
    </dgm:pt>
    <dgm:pt modelId="{9494D9FE-DC79-41D1-AED7-AE166E1D98FA}" type="pres">
      <dgm:prSet presAssocID="{95E97439-D3A4-46FE-BFA9-C87C517E5195}" presName="parentLeftMargin" presStyleLbl="node1" presStyleIdx="1" presStyleCnt="3"/>
      <dgm:spPr/>
    </dgm:pt>
    <dgm:pt modelId="{EB509B1A-BC99-4ABE-8776-798A0640E633}" type="pres">
      <dgm:prSet presAssocID="{95E97439-D3A4-46FE-BFA9-C87C517E5195}" presName="parentText" presStyleLbl="node1" presStyleIdx="2" presStyleCnt="3" custScaleX="127662" custScaleY="170017">
        <dgm:presLayoutVars>
          <dgm:chMax val="0"/>
          <dgm:bulletEnabled val="1"/>
        </dgm:presLayoutVars>
      </dgm:prSet>
      <dgm:spPr/>
    </dgm:pt>
    <dgm:pt modelId="{946839C5-7094-4F17-A2DC-EEB7CAB4B36F}" type="pres">
      <dgm:prSet presAssocID="{95E97439-D3A4-46FE-BFA9-C87C517E5195}" presName="negativeSpace" presStyleCnt="0"/>
      <dgm:spPr/>
    </dgm:pt>
    <dgm:pt modelId="{9476114A-408B-428A-A2DC-4AF3FF28F399}" type="pres">
      <dgm:prSet presAssocID="{95E97439-D3A4-46FE-BFA9-C87C517E51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2FBB0F-6A46-480F-AC55-32A44559A190}" type="presOf" srcId="{AEBA34D2-E5D4-4E36-A9A5-7502B425047D}" destId="{3755D063-563C-40FB-AD44-8F117F9D7252}" srcOrd="0" destOrd="0" presId="urn:microsoft.com/office/officeart/2005/8/layout/list1"/>
    <dgm:cxn modelId="{94BBD910-F161-4FFF-9913-AA6AA4137823}" srcId="{AEBA34D2-E5D4-4E36-A9A5-7502B425047D}" destId="{4B5430B2-E32B-4974-A2D8-F4D9C00B8D8D}" srcOrd="1" destOrd="0" parTransId="{169F6F2F-0B17-46B3-B31A-78CBB35DCBEF}" sibTransId="{311A5354-C113-4845-9733-A236DCCA7352}"/>
    <dgm:cxn modelId="{56149987-02E0-474B-986E-85ED5BC120C1}" type="presOf" srcId="{95E97439-D3A4-46FE-BFA9-C87C517E5195}" destId="{9494D9FE-DC79-41D1-AED7-AE166E1D98FA}" srcOrd="0" destOrd="0" presId="urn:microsoft.com/office/officeart/2005/8/layout/list1"/>
    <dgm:cxn modelId="{73CE2E92-642B-4978-8CD1-C088B9FAC920}" type="presOf" srcId="{E74D43EC-6129-4D49-85D3-081677887002}" destId="{A62E91D6-DD57-4596-9FEA-CC6EE45F068A}" srcOrd="1" destOrd="0" presId="urn:microsoft.com/office/officeart/2005/8/layout/list1"/>
    <dgm:cxn modelId="{C664BA97-E706-494D-AADA-EF2E90BC88F2}" type="presOf" srcId="{4B5430B2-E32B-4974-A2D8-F4D9C00B8D8D}" destId="{B4149A0E-AD4C-44A7-AB66-44D74042B845}" srcOrd="1" destOrd="0" presId="urn:microsoft.com/office/officeart/2005/8/layout/list1"/>
    <dgm:cxn modelId="{9FE81FA4-F7E6-4D4B-A60A-25712F498FB9}" type="presOf" srcId="{E74D43EC-6129-4D49-85D3-081677887002}" destId="{45D0778D-8B79-4E44-99A9-F44BDCEEB418}" srcOrd="0" destOrd="0" presId="urn:microsoft.com/office/officeart/2005/8/layout/list1"/>
    <dgm:cxn modelId="{8221C6A5-50B4-4E37-9930-4B5F74A31DC7}" type="presOf" srcId="{4B5430B2-E32B-4974-A2D8-F4D9C00B8D8D}" destId="{2EB88D81-3C34-4EAE-9B9C-C1024546024F}" srcOrd="0" destOrd="0" presId="urn:microsoft.com/office/officeart/2005/8/layout/list1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D9B072AD-43A5-454B-95CE-26A62EFDBC49}" type="presOf" srcId="{95E97439-D3A4-46FE-BFA9-C87C517E5195}" destId="{EB509B1A-BC99-4ABE-8776-798A0640E633}" srcOrd="1" destOrd="0" presId="urn:microsoft.com/office/officeart/2005/8/layout/list1"/>
    <dgm:cxn modelId="{0C88DCB3-BBE6-4519-8B6C-97344CAFEB0C}" srcId="{AEBA34D2-E5D4-4E36-A9A5-7502B425047D}" destId="{95E97439-D3A4-46FE-BFA9-C87C517E5195}" srcOrd="2" destOrd="0" parTransId="{4A020B5C-2F73-4913-955F-0ED412A4275B}" sibTransId="{08E1C01D-3E6A-4916-8F57-9BB60524F5EE}"/>
    <dgm:cxn modelId="{1C8C32AD-685B-4498-8736-8A13D534C54E}" type="presParOf" srcId="{3755D063-563C-40FB-AD44-8F117F9D7252}" destId="{398142A6-E91E-431E-AC05-9AA476718F01}" srcOrd="0" destOrd="0" presId="urn:microsoft.com/office/officeart/2005/8/layout/list1"/>
    <dgm:cxn modelId="{AD1C4C25-A20E-4FD1-A2CA-C8EB51368FE4}" type="presParOf" srcId="{398142A6-E91E-431E-AC05-9AA476718F01}" destId="{45D0778D-8B79-4E44-99A9-F44BDCEEB418}" srcOrd="0" destOrd="0" presId="urn:microsoft.com/office/officeart/2005/8/layout/list1"/>
    <dgm:cxn modelId="{EAE685A1-EE57-40E9-A769-210C2671B854}" type="presParOf" srcId="{398142A6-E91E-431E-AC05-9AA476718F01}" destId="{A62E91D6-DD57-4596-9FEA-CC6EE45F068A}" srcOrd="1" destOrd="0" presId="urn:microsoft.com/office/officeart/2005/8/layout/list1"/>
    <dgm:cxn modelId="{A1D12999-DD32-4D1E-A7B9-1648DC5484A2}" type="presParOf" srcId="{3755D063-563C-40FB-AD44-8F117F9D7252}" destId="{4EB7F6AB-E7B1-4056-8471-66433BC981BA}" srcOrd="1" destOrd="0" presId="urn:microsoft.com/office/officeart/2005/8/layout/list1"/>
    <dgm:cxn modelId="{6478A3F4-180E-444E-9298-2C2E91231DE2}" type="presParOf" srcId="{3755D063-563C-40FB-AD44-8F117F9D7252}" destId="{CD9F118B-5AA0-456C-A242-0C4232411909}" srcOrd="2" destOrd="0" presId="urn:microsoft.com/office/officeart/2005/8/layout/list1"/>
    <dgm:cxn modelId="{B707C3D4-7E62-4800-BB5B-FE4DCB7842C1}" type="presParOf" srcId="{3755D063-563C-40FB-AD44-8F117F9D7252}" destId="{55CC9D42-1727-4473-9883-E55F7BBC431B}" srcOrd="3" destOrd="0" presId="urn:microsoft.com/office/officeart/2005/8/layout/list1"/>
    <dgm:cxn modelId="{05A19258-6B12-42D1-916C-6E1FB988B645}" type="presParOf" srcId="{3755D063-563C-40FB-AD44-8F117F9D7252}" destId="{3995D799-F977-46BF-924E-FDEF09478D99}" srcOrd="4" destOrd="0" presId="urn:microsoft.com/office/officeart/2005/8/layout/list1"/>
    <dgm:cxn modelId="{62262199-4838-4A7F-947F-A1B8AA8D3596}" type="presParOf" srcId="{3995D799-F977-46BF-924E-FDEF09478D99}" destId="{2EB88D81-3C34-4EAE-9B9C-C1024546024F}" srcOrd="0" destOrd="0" presId="urn:microsoft.com/office/officeart/2005/8/layout/list1"/>
    <dgm:cxn modelId="{D9FFFB15-B1C4-434C-9964-BFBAED97318F}" type="presParOf" srcId="{3995D799-F977-46BF-924E-FDEF09478D99}" destId="{B4149A0E-AD4C-44A7-AB66-44D74042B845}" srcOrd="1" destOrd="0" presId="urn:microsoft.com/office/officeart/2005/8/layout/list1"/>
    <dgm:cxn modelId="{3F7B5C63-A330-403E-8CFB-94BC9E0649B4}" type="presParOf" srcId="{3755D063-563C-40FB-AD44-8F117F9D7252}" destId="{7D70BCFD-875B-4404-98CA-BF40866C2D87}" srcOrd="5" destOrd="0" presId="urn:microsoft.com/office/officeart/2005/8/layout/list1"/>
    <dgm:cxn modelId="{77CDE36F-2F49-4522-8D9E-3596AF406986}" type="presParOf" srcId="{3755D063-563C-40FB-AD44-8F117F9D7252}" destId="{55F134B6-A4DD-435B-8BEE-F294C5F6FC0F}" srcOrd="6" destOrd="0" presId="urn:microsoft.com/office/officeart/2005/8/layout/list1"/>
    <dgm:cxn modelId="{3AB5FE3F-028C-4C49-B486-59CE3B10DBAE}" type="presParOf" srcId="{3755D063-563C-40FB-AD44-8F117F9D7252}" destId="{4B347158-C914-4C7B-BF37-1ECD1E7EB60F}" srcOrd="7" destOrd="0" presId="urn:microsoft.com/office/officeart/2005/8/layout/list1"/>
    <dgm:cxn modelId="{6CC46B48-19E6-4CF6-8D25-681F4A8A6EA9}" type="presParOf" srcId="{3755D063-563C-40FB-AD44-8F117F9D7252}" destId="{D939BFF5-FEAD-47C2-BDCF-40C84569C51B}" srcOrd="8" destOrd="0" presId="urn:microsoft.com/office/officeart/2005/8/layout/list1"/>
    <dgm:cxn modelId="{0B851063-3BDA-471F-9197-1DC57995C921}" type="presParOf" srcId="{D939BFF5-FEAD-47C2-BDCF-40C84569C51B}" destId="{9494D9FE-DC79-41D1-AED7-AE166E1D98FA}" srcOrd="0" destOrd="0" presId="urn:microsoft.com/office/officeart/2005/8/layout/list1"/>
    <dgm:cxn modelId="{A91B00A4-244F-42CF-A8C3-1FCA2B60CF6A}" type="presParOf" srcId="{D939BFF5-FEAD-47C2-BDCF-40C84569C51B}" destId="{EB509B1A-BC99-4ABE-8776-798A0640E633}" srcOrd="1" destOrd="0" presId="urn:microsoft.com/office/officeart/2005/8/layout/list1"/>
    <dgm:cxn modelId="{5F8B71D8-9D08-4E4D-832B-70501CCAA106}" type="presParOf" srcId="{3755D063-563C-40FB-AD44-8F117F9D7252}" destId="{946839C5-7094-4F17-A2DC-EEB7CAB4B36F}" srcOrd="9" destOrd="0" presId="urn:microsoft.com/office/officeart/2005/8/layout/list1"/>
    <dgm:cxn modelId="{2E375DA8-8F7B-4549-B598-636ED4D07223}" type="presParOf" srcId="{3755D063-563C-40FB-AD44-8F117F9D7252}" destId="{9476114A-408B-428A-A2DC-4AF3FF28F3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97439-D3A4-46FE-BFA9-C87C517E5195}">
      <dgm:prSet phldrT="[Texto]" custT="1"/>
      <dgm:spPr/>
      <dgm:t>
        <a:bodyPr/>
        <a:lstStyle/>
        <a:p>
          <a:pPr algn="just"/>
          <a:r>
            <a:rPr lang="es-PE" sz="2400" dirty="0"/>
            <a:t>El bautismo muestra que morimos con Cristo a nuestros viejos caminos pecaminosos, y vivimos una vida nueva y santa en Cristo (Ro 6:1-14).</a:t>
          </a:r>
        </a:p>
      </dgm:t>
    </dgm:pt>
    <dgm:pt modelId="{4A020B5C-2F73-4913-955F-0ED412A4275B}" type="parTrans" cxnId="{0C88DCB3-BBE6-4519-8B6C-97344CAFEB0C}">
      <dgm:prSet/>
      <dgm:spPr/>
      <dgm:t>
        <a:bodyPr/>
        <a:lstStyle/>
        <a:p>
          <a:pPr algn="just"/>
          <a:endParaRPr lang="es-PE" sz="2400"/>
        </a:p>
      </dgm:t>
    </dgm:pt>
    <dgm:pt modelId="{08E1C01D-3E6A-4916-8F57-9BB60524F5EE}" type="sibTrans" cxnId="{0C88DCB3-BBE6-4519-8B6C-97344CAFEB0C}">
      <dgm:prSet/>
      <dgm:spPr/>
      <dgm:t>
        <a:bodyPr/>
        <a:lstStyle/>
        <a:p>
          <a:pPr algn="just"/>
          <a:endParaRPr lang="es-PE" sz="2400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400" dirty="0"/>
            <a:t>El bautismo en agua no nos salva. 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400" dirty="0"/>
            <a:t>Por eso, todos los que nacen de nuevo y se comprometen a seguir a Jesús deben ser bautizados.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/>
        </a:p>
      </dgm:t>
    </dgm:pt>
    <dgm:pt modelId="{5F64D849-439C-46B8-9D79-1B4BF5763F29}" type="pres">
      <dgm:prSet presAssocID="{AEBA34D2-E5D4-4E36-A9A5-7502B425047D}" presName="linear" presStyleCnt="0">
        <dgm:presLayoutVars>
          <dgm:animLvl val="lvl"/>
          <dgm:resizeHandles val="exact"/>
        </dgm:presLayoutVars>
      </dgm:prSet>
      <dgm:spPr/>
    </dgm:pt>
    <dgm:pt modelId="{CDEDEDFA-8072-4C2A-AADB-BC8B6209C290}" type="pres">
      <dgm:prSet presAssocID="{E74D43EC-6129-4D49-85D3-0816778870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A5A4CA-B5A2-4928-A4CB-279C4ED21DEE}" type="pres">
      <dgm:prSet presAssocID="{5B82A7D1-1FFB-4441-8B13-4842D0300814}" presName="spacer" presStyleCnt="0"/>
      <dgm:spPr/>
    </dgm:pt>
    <dgm:pt modelId="{5E335DE0-1BC1-434C-AA24-CFD29415EE64}" type="pres">
      <dgm:prSet presAssocID="{59BBB964-EE7F-403C-B512-03384370A5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2CC840-09D4-442C-934A-F35C89EEECAB}" type="pres">
      <dgm:prSet presAssocID="{4AE2B1C3-04DF-4C59-B808-EA05F20D4D2F}" presName="spacer" presStyleCnt="0"/>
      <dgm:spPr/>
    </dgm:pt>
    <dgm:pt modelId="{126F07BB-FED9-4011-9A85-F175E2CB5E70}" type="pres">
      <dgm:prSet presAssocID="{95E97439-D3A4-46FE-BFA9-C87C517E51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68972F-6EDC-4945-AC73-A6CECA2E94E3}" type="presOf" srcId="{AEBA34D2-E5D4-4E36-A9A5-7502B425047D}" destId="{5F64D849-439C-46B8-9D79-1B4BF5763F29}" srcOrd="0" destOrd="0" presId="urn:microsoft.com/office/officeart/2005/8/layout/vList2"/>
    <dgm:cxn modelId="{4EB94636-62D4-4E3B-A4F8-F2E34ED3CB0A}" type="presOf" srcId="{95E97439-D3A4-46FE-BFA9-C87C517E5195}" destId="{126F07BB-FED9-4011-9A85-F175E2CB5E70}" srcOrd="0" destOrd="0" presId="urn:microsoft.com/office/officeart/2005/8/layout/vList2"/>
    <dgm:cxn modelId="{2EED2A86-8DEE-418C-893E-F21AE373B9A3}" type="presOf" srcId="{59BBB964-EE7F-403C-B512-03384370A5B8}" destId="{5E335DE0-1BC1-434C-AA24-CFD29415EE64}" srcOrd="0" destOrd="0" presId="urn:microsoft.com/office/officeart/2005/8/layout/vList2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0C88DCB3-BBE6-4519-8B6C-97344CAFEB0C}" srcId="{AEBA34D2-E5D4-4E36-A9A5-7502B425047D}" destId="{95E97439-D3A4-46FE-BFA9-C87C517E5195}" srcOrd="2" destOrd="0" parTransId="{4A020B5C-2F73-4913-955F-0ED412A4275B}" sibTransId="{08E1C01D-3E6A-4916-8F57-9BB60524F5EE}"/>
    <dgm:cxn modelId="{B1FA1DC7-FA0B-4931-9F15-E3AF75D88DE5}" type="presOf" srcId="{E74D43EC-6129-4D49-85D3-081677887002}" destId="{CDEDEDFA-8072-4C2A-AADB-BC8B6209C290}" srcOrd="0" destOrd="0" presId="urn:microsoft.com/office/officeart/2005/8/layout/vList2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04876BF8-EC4C-4741-816D-2FE9EC15DCAD}" type="presParOf" srcId="{5F64D849-439C-46B8-9D79-1B4BF5763F29}" destId="{CDEDEDFA-8072-4C2A-AADB-BC8B6209C290}" srcOrd="0" destOrd="0" presId="urn:microsoft.com/office/officeart/2005/8/layout/vList2"/>
    <dgm:cxn modelId="{FBF5788D-235B-4A95-BB72-17C348BD8358}" type="presParOf" srcId="{5F64D849-439C-46B8-9D79-1B4BF5763F29}" destId="{35A5A4CA-B5A2-4928-A4CB-279C4ED21DEE}" srcOrd="1" destOrd="0" presId="urn:microsoft.com/office/officeart/2005/8/layout/vList2"/>
    <dgm:cxn modelId="{5F4E40C1-CAA8-4DC0-A3A0-40DD2110D77B}" type="presParOf" srcId="{5F64D849-439C-46B8-9D79-1B4BF5763F29}" destId="{5E335DE0-1BC1-434C-AA24-CFD29415EE64}" srcOrd="2" destOrd="0" presId="urn:microsoft.com/office/officeart/2005/8/layout/vList2"/>
    <dgm:cxn modelId="{33DFE020-B7D1-4C11-BE27-01396F811E5D}" type="presParOf" srcId="{5F64D849-439C-46B8-9D79-1B4BF5763F29}" destId="{732CC840-09D4-442C-934A-F35C89EEECAB}" srcOrd="3" destOrd="0" presId="urn:microsoft.com/office/officeart/2005/8/layout/vList2"/>
    <dgm:cxn modelId="{B6ADD86B-F5EA-41F7-918B-78A8A1C07AEF}" type="presParOf" srcId="{5F64D849-439C-46B8-9D79-1B4BF5763F29}" destId="{126F07BB-FED9-4011-9A85-F175E2CB5E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97439-D3A4-46FE-BFA9-C87C517E5195}">
      <dgm:prSet phldrT="[Texto]" custT="1"/>
      <dgm:spPr/>
      <dgm:t>
        <a:bodyPr/>
        <a:lstStyle/>
        <a:p>
          <a:pPr algn="just"/>
          <a:r>
            <a:rPr lang="es-PE" sz="2000" dirty="0"/>
            <a:t>La ceremonia del bautismo en agua es un testimonio público de que una persona es una nueva creación en Cristo, que entierra la antigua forma de vivir y se levanta del agua a una nueva forma de vivir.</a:t>
          </a:r>
        </a:p>
      </dgm:t>
    </dgm:pt>
    <dgm:pt modelId="{4A020B5C-2F73-4913-955F-0ED412A4275B}" type="parTrans" cxnId="{0C88DCB3-BBE6-4519-8B6C-97344CAFEB0C}">
      <dgm:prSet/>
      <dgm:spPr/>
      <dgm:t>
        <a:bodyPr/>
        <a:lstStyle/>
        <a:p>
          <a:pPr algn="just"/>
          <a:endParaRPr lang="es-PE" sz="2000"/>
        </a:p>
      </dgm:t>
    </dgm:pt>
    <dgm:pt modelId="{08E1C01D-3E6A-4916-8F57-9BB60524F5EE}" type="sibTrans" cxnId="{0C88DCB3-BBE6-4519-8B6C-97344CAFEB0C}">
      <dgm:prSet/>
      <dgm:spPr/>
      <dgm:t>
        <a:bodyPr/>
        <a:lstStyle/>
        <a:p>
          <a:pPr algn="just"/>
          <a:endParaRPr lang="es-PE" sz="2000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000" dirty="0"/>
            <a:t>La Biblia enseña que el bautismo en agua es solo para los creyentes nacidos de nuevo comprometidos a seguir a Jesús.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000" dirty="0"/>
            <a:t>Gálatas 6:14-15 no dice que el bautismo en agua es la base de nuestra salvación. Los versículos dicen: </a:t>
          </a:r>
          <a:r>
            <a:rPr lang="es-PE" sz="2000" i="1" dirty="0"/>
            <a:t>“Pero lejos esté de mí gloriarme, sino en la cruz de nuestro Señor Jesucristo, por quien el mundo me es crucificado a mí, y yo al mundo. Porque en Cristo Jesús ni la circuncisión vale nada, ni la incircuncisión, sino una nueva creación”.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16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1600"/>
        </a:p>
      </dgm:t>
    </dgm:pt>
    <dgm:pt modelId="{6D2A7F89-3DAE-4038-BE70-AB7C0781275B}" type="pres">
      <dgm:prSet presAssocID="{AEBA34D2-E5D4-4E36-A9A5-7502B425047D}" presName="vert0" presStyleCnt="0">
        <dgm:presLayoutVars>
          <dgm:dir/>
          <dgm:animOne val="branch"/>
          <dgm:animLvl val="lvl"/>
        </dgm:presLayoutVars>
      </dgm:prSet>
      <dgm:spPr/>
    </dgm:pt>
    <dgm:pt modelId="{A7091F46-DAA7-4E1E-AA3B-7FA998EAC9BD}" type="pres">
      <dgm:prSet presAssocID="{E74D43EC-6129-4D49-85D3-081677887002}" presName="thickLine" presStyleLbl="alignNode1" presStyleIdx="0" presStyleCnt="3"/>
      <dgm:spPr/>
    </dgm:pt>
    <dgm:pt modelId="{5A162F77-1E02-408F-8862-255DF41C184E}" type="pres">
      <dgm:prSet presAssocID="{E74D43EC-6129-4D49-85D3-081677887002}" presName="horz1" presStyleCnt="0"/>
      <dgm:spPr/>
    </dgm:pt>
    <dgm:pt modelId="{A9653849-EE79-42DD-B166-13295047A8EE}" type="pres">
      <dgm:prSet presAssocID="{E74D43EC-6129-4D49-85D3-081677887002}" presName="tx1" presStyleLbl="revTx" presStyleIdx="0" presStyleCnt="3" custScaleY="66136"/>
      <dgm:spPr/>
    </dgm:pt>
    <dgm:pt modelId="{1B441759-95FA-4CE8-B3F3-D8BEB1492202}" type="pres">
      <dgm:prSet presAssocID="{E74D43EC-6129-4D49-85D3-081677887002}" presName="vert1" presStyleCnt="0"/>
      <dgm:spPr/>
    </dgm:pt>
    <dgm:pt modelId="{E7619021-75FE-4C12-B8A0-0FA399D5544B}" type="pres">
      <dgm:prSet presAssocID="{59BBB964-EE7F-403C-B512-03384370A5B8}" presName="thickLine" presStyleLbl="alignNode1" presStyleIdx="1" presStyleCnt="3"/>
      <dgm:spPr/>
    </dgm:pt>
    <dgm:pt modelId="{B1BD09CE-8390-4A8F-AD5F-C29437212DE8}" type="pres">
      <dgm:prSet presAssocID="{59BBB964-EE7F-403C-B512-03384370A5B8}" presName="horz1" presStyleCnt="0"/>
      <dgm:spPr/>
    </dgm:pt>
    <dgm:pt modelId="{7A49EA0D-4F56-48DC-837D-6C8993D31779}" type="pres">
      <dgm:prSet presAssocID="{59BBB964-EE7F-403C-B512-03384370A5B8}" presName="tx1" presStyleLbl="revTx" presStyleIdx="1" presStyleCnt="3"/>
      <dgm:spPr/>
    </dgm:pt>
    <dgm:pt modelId="{6D41F22A-5644-4FA5-A03E-DC358C11A8D6}" type="pres">
      <dgm:prSet presAssocID="{59BBB964-EE7F-403C-B512-03384370A5B8}" presName="vert1" presStyleCnt="0"/>
      <dgm:spPr/>
    </dgm:pt>
    <dgm:pt modelId="{5639C446-1878-484C-AD00-C666410AA717}" type="pres">
      <dgm:prSet presAssocID="{95E97439-D3A4-46FE-BFA9-C87C517E5195}" presName="thickLine" presStyleLbl="alignNode1" presStyleIdx="2" presStyleCnt="3"/>
      <dgm:spPr/>
    </dgm:pt>
    <dgm:pt modelId="{3192F74E-DCB8-4C7C-9805-E2BEC3F884EF}" type="pres">
      <dgm:prSet presAssocID="{95E97439-D3A4-46FE-BFA9-C87C517E5195}" presName="horz1" presStyleCnt="0"/>
      <dgm:spPr/>
    </dgm:pt>
    <dgm:pt modelId="{875646B2-2F43-4D63-9840-B47695513381}" type="pres">
      <dgm:prSet presAssocID="{95E97439-D3A4-46FE-BFA9-C87C517E5195}" presName="tx1" presStyleLbl="revTx" presStyleIdx="2" presStyleCnt="3" custScaleY="91183"/>
      <dgm:spPr/>
    </dgm:pt>
    <dgm:pt modelId="{3D29FB76-0576-4F5D-A86B-B2446FB7F4B1}" type="pres">
      <dgm:prSet presAssocID="{95E97439-D3A4-46FE-BFA9-C87C517E5195}" presName="vert1" presStyleCnt="0"/>
      <dgm:spPr/>
    </dgm:pt>
  </dgm:ptLst>
  <dgm:cxnLst>
    <dgm:cxn modelId="{6747D248-F232-47BD-A1BB-CCB5BF792F16}" type="presOf" srcId="{AEBA34D2-E5D4-4E36-A9A5-7502B425047D}" destId="{6D2A7F89-3DAE-4038-BE70-AB7C0781275B}" srcOrd="0" destOrd="0" presId="urn:microsoft.com/office/officeart/2008/layout/LinedList"/>
    <dgm:cxn modelId="{0431C090-7C9A-479E-B25E-7C983EF0FA9F}" type="presOf" srcId="{E74D43EC-6129-4D49-85D3-081677887002}" destId="{A9653849-EE79-42DD-B166-13295047A8EE}" srcOrd="0" destOrd="0" presId="urn:microsoft.com/office/officeart/2008/layout/LinedList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C97C2CB0-51A6-4AF3-968D-664B920E918D}" type="presOf" srcId="{59BBB964-EE7F-403C-B512-03384370A5B8}" destId="{7A49EA0D-4F56-48DC-837D-6C8993D31779}" srcOrd="0" destOrd="0" presId="urn:microsoft.com/office/officeart/2008/layout/LinedList"/>
    <dgm:cxn modelId="{0C88DCB3-BBE6-4519-8B6C-97344CAFEB0C}" srcId="{AEBA34D2-E5D4-4E36-A9A5-7502B425047D}" destId="{95E97439-D3A4-46FE-BFA9-C87C517E5195}" srcOrd="2" destOrd="0" parTransId="{4A020B5C-2F73-4913-955F-0ED412A4275B}" sibTransId="{08E1C01D-3E6A-4916-8F57-9BB60524F5EE}"/>
    <dgm:cxn modelId="{7815E7F8-ABE3-45A3-800F-BC7843010D3A}" type="presOf" srcId="{95E97439-D3A4-46FE-BFA9-C87C517E5195}" destId="{875646B2-2F43-4D63-9840-B47695513381}" srcOrd="0" destOrd="0" presId="urn:microsoft.com/office/officeart/2008/layout/LinedList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55432476-C11E-40AF-95A3-C3CEBFC5CA99}" type="presParOf" srcId="{6D2A7F89-3DAE-4038-BE70-AB7C0781275B}" destId="{A7091F46-DAA7-4E1E-AA3B-7FA998EAC9BD}" srcOrd="0" destOrd="0" presId="urn:microsoft.com/office/officeart/2008/layout/LinedList"/>
    <dgm:cxn modelId="{F07FA202-3D80-4121-95BD-FE0225F65B1D}" type="presParOf" srcId="{6D2A7F89-3DAE-4038-BE70-AB7C0781275B}" destId="{5A162F77-1E02-408F-8862-255DF41C184E}" srcOrd="1" destOrd="0" presId="urn:microsoft.com/office/officeart/2008/layout/LinedList"/>
    <dgm:cxn modelId="{3869420C-D6D4-4774-91DF-F295BDE88CB3}" type="presParOf" srcId="{5A162F77-1E02-408F-8862-255DF41C184E}" destId="{A9653849-EE79-42DD-B166-13295047A8EE}" srcOrd="0" destOrd="0" presId="urn:microsoft.com/office/officeart/2008/layout/LinedList"/>
    <dgm:cxn modelId="{7FA5F179-1E4A-4DD6-B290-2D1F4190956C}" type="presParOf" srcId="{5A162F77-1E02-408F-8862-255DF41C184E}" destId="{1B441759-95FA-4CE8-B3F3-D8BEB1492202}" srcOrd="1" destOrd="0" presId="urn:microsoft.com/office/officeart/2008/layout/LinedList"/>
    <dgm:cxn modelId="{332951C4-165E-4C0F-AF32-29450915C612}" type="presParOf" srcId="{6D2A7F89-3DAE-4038-BE70-AB7C0781275B}" destId="{E7619021-75FE-4C12-B8A0-0FA399D5544B}" srcOrd="2" destOrd="0" presId="urn:microsoft.com/office/officeart/2008/layout/LinedList"/>
    <dgm:cxn modelId="{E25D16FE-8920-4698-ABAC-A9CBD2CE8270}" type="presParOf" srcId="{6D2A7F89-3DAE-4038-BE70-AB7C0781275B}" destId="{B1BD09CE-8390-4A8F-AD5F-C29437212DE8}" srcOrd="3" destOrd="0" presId="urn:microsoft.com/office/officeart/2008/layout/LinedList"/>
    <dgm:cxn modelId="{96A7D2E8-0C3C-49B3-8B1D-0C9B3E5F6069}" type="presParOf" srcId="{B1BD09CE-8390-4A8F-AD5F-C29437212DE8}" destId="{7A49EA0D-4F56-48DC-837D-6C8993D31779}" srcOrd="0" destOrd="0" presId="urn:microsoft.com/office/officeart/2008/layout/LinedList"/>
    <dgm:cxn modelId="{7E49380E-EDB8-4E64-A98A-2E05404EF13D}" type="presParOf" srcId="{B1BD09CE-8390-4A8F-AD5F-C29437212DE8}" destId="{6D41F22A-5644-4FA5-A03E-DC358C11A8D6}" srcOrd="1" destOrd="0" presId="urn:microsoft.com/office/officeart/2008/layout/LinedList"/>
    <dgm:cxn modelId="{AD46E317-9A42-489E-9964-93743CEB0179}" type="presParOf" srcId="{6D2A7F89-3DAE-4038-BE70-AB7C0781275B}" destId="{5639C446-1878-484C-AD00-C666410AA717}" srcOrd="4" destOrd="0" presId="urn:microsoft.com/office/officeart/2008/layout/LinedList"/>
    <dgm:cxn modelId="{11C9CFD5-B827-478D-8E06-C4ADD7792C93}" type="presParOf" srcId="{6D2A7F89-3DAE-4038-BE70-AB7C0781275B}" destId="{3192F74E-DCB8-4C7C-9805-E2BEC3F884EF}" srcOrd="5" destOrd="0" presId="urn:microsoft.com/office/officeart/2008/layout/LinedList"/>
    <dgm:cxn modelId="{70C0B347-6E0B-40D1-9BBF-18B0131D0D48}" type="presParOf" srcId="{3192F74E-DCB8-4C7C-9805-E2BEC3F884EF}" destId="{875646B2-2F43-4D63-9840-B47695513381}" srcOrd="0" destOrd="0" presId="urn:microsoft.com/office/officeart/2008/layout/LinedList"/>
    <dgm:cxn modelId="{ABFA0825-C701-45AE-B7A4-0A80F13CA41C}" type="presParOf" srcId="{3192F74E-DCB8-4C7C-9805-E2BEC3F884EF}" destId="{3D29FB76-0576-4F5D-A86B-B2446FB7F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8/layout/Vertical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97439-D3A4-46FE-BFA9-C87C517E5195}">
      <dgm:prSet phldrT="[Texto]" custT="1"/>
      <dgm:spPr/>
      <dgm:t>
        <a:bodyPr/>
        <a:lstStyle/>
        <a:p>
          <a:pPr algn="just"/>
          <a:r>
            <a:rPr lang="es-PE" sz="2000" dirty="0"/>
            <a:t>Bajar al agua simboliza bajar a la tumba con Cristo, quien llevó nuestros pecados. Salir del agua nos representa resucitar con Cristo, victoriosos sobre la muerte espiritual y libres de pecados pasados. (Repase Romanos 6:1-14).</a:t>
          </a:r>
        </a:p>
      </dgm:t>
    </dgm:pt>
    <dgm:pt modelId="{4A020B5C-2F73-4913-955F-0ED412A4275B}" type="parTrans" cxnId="{0C88DCB3-BBE6-4519-8B6C-97344CAFEB0C}">
      <dgm:prSet/>
      <dgm:spPr/>
      <dgm:t>
        <a:bodyPr/>
        <a:lstStyle/>
        <a:p>
          <a:pPr algn="just"/>
          <a:endParaRPr lang="es-PE" sz="2000"/>
        </a:p>
      </dgm:t>
    </dgm:pt>
    <dgm:pt modelId="{08E1C01D-3E6A-4916-8F57-9BB60524F5EE}" type="sibTrans" cxnId="{0C88DCB3-BBE6-4519-8B6C-97344CAFEB0C}">
      <dgm:prSet/>
      <dgm:spPr/>
      <dgm:t>
        <a:bodyPr/>
        <a:lstStyle/>
        <a:p>
          <a:pPr algn="just"/>
          <a:endParaRPr lang="es-PE" sz="2000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000" dirty="0"/>
            <a:t>El agua nunca es el medio del perdón. El Nuevo Testamento muestra que la limpieza y el perdón de los pecados vienen solo a través de la sangre de Cristo (Ro 5:9; </a:t>
          </a:r>
          <a:r>
            <a:rPr lang="nl-NL" sz="2000" dirty="0"/>
            <a:t>Heb 9:14; 1 P 1:18-19).</a:t>
          </a:r>
          <a:endParaRPr lang="es-PE" sz="2000" dirty="0"/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000" dirty="0"/>
            <a:t>El bautismo es una imagen poderosa de nuestra unión con Cristo. El bautismo simboliza que morimos con Cristo. 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16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1600"/>
        </a:p>
      </dgm:t>
    </dgm:pt>
    <dgm:pt modelId="{9CC1C85E-BE94-4DDC-AA61-606D784F2ECE}" type="pres">
      <dgm:prSet presAssocID="{AEBA34D2-E5D4-4E36-A9A5-7502B425047D}" presName="Name0" presStyleCnt="0">
        <dgm:presLayoutVars>
          <dgm:chMax/>
          <dgm:chPref/>
          <dgm:dir/>
        </dgm:presLayoutVars>
      </dgm:prSet>
      <dgm:spPr/>
    </dgm:pt>
    <dgm:pt modelId="{0E046DE4-E49C-46BA-A5F4-7817A89EB628}" type="pres">
      <dgm:prSet presAssocID="{E74D43EC-6129-4D49-85D3-081677887002}" presName="parenttextcomposite" presStyleCnt="0"/>
      <dgm:spPr/>
    </dgm:pt>
    <dgm:pt modelId="{5A1E6AFB-C0DD-452E-950B-6629E64F43A8}" type="pres">
      <dgm:prSet presAssocID="{E74D43EC-6129-4D49-85D3-08167788700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1E9C3C0-5DD8-4812-B026-7011DD42F3E6}" type="pres">
      <dgm:prSet presAssocID="{E74D43EC-6129-4D49-85D3-081677887002}" presName="parallelogramComposite" presStyleCnt="0"/>
      <dgm:spPr/>
    </dgm:pt>
    <dgm:pt modelId="{2B2549D7-66F7-4D3C-AA53-8ACDD0EE1000}" type="pres">
      <dgm:prSet presAssocID="{E74D43EC-6129-4D49-85D3-081677887002}" presName="parallelogram1" presStyleLbl="alignNode1" presStyleIdx="0" presStyleCnt="21"/>
      <dgm:spPr/>
    </dgm:pt>
    <dgm:pt modelId="{2A9A2CE8-E23B-4AD6-A78D-9A9A25B04904}" type="pres">
      <dgm:prSet presAssocID="{E74D43EC-6129-4D49-85D3-081677887002}" presName="parallelogram2" presStyleLbl="alignNode1" presStyleIdx="1" presStyleCnt="21"/>
      <dgm:spPr/>
    </dgm:pt>
    <dgm:pt modelId="{913127A5-A6F1-49E4-B0F6-6DF7BEF81A94}" type="pres">
      <dgm:prSet presAssocID="{E74D43EC-6129-4D49-85D3-081677887002}" presName="parallelogram3" presStyleLbl="alignNode1" presStyleIdx="2" presStyleCnt="21"/>
      <dgm:spPr/>
    </dgm:pt>
    <dgm:pt modelId="{17C4C5BE-B5A5-4A44-9BDA-CACBD0F3FDE7}" type="pres">
      <dgm:prSet presAssocID="{E74D43EC-6129-4D49-85D3-081677887002}" presName="parallelogram4" presStyleLbl="alignNode1" presStyleIdx="3" presStyleCnt="21"/>
      <dgm:spPr/>
    </dgm:pt>
    <dgm:pt modelId="{A93CC4D4-ADB5-441E-AD53-8372BA02D45E}" type="pres">
      <dgm:prSet presAssocID="{E74D43EC-6129-4D49-85D3-081677887002}" presName="parallelogram5" presStyleLbl="alignNode1" presStyleIdx="4" presStyleCnt="21"/>
      <dgm:spPr/>
    </dgm:pt>
    <dgm:pt modelId="{1A4AE003-D518-4B4E-B166-D5C3AB64D280}" type="pres">
      <dgm:prSet presAssocID="{E74D43EC-6129-4D49-85D3-081677887002}" presName="parallelogram6" presStyleLbl="alignNode1" presStyleIdx="5" presStyleCnt="21"/>
      <dgm:spPr/>
    </dgm:pt>
    <dgm:pt modelId="{2F8B55BB-49E3-429C-AD2E-B725A37EBD3E}" type="pres">
      <dgm:prSet presAssocID="{E74D43EC-6129-4D49-85D3-081677887002}" presName="parallelogram7" presStyleLbl="alignNode1" presStyleIdx="6" presStyleCnt="21"/>
      <dgm:spPr/>
    </dgm:pt>
    <dgm:pt modelId="{6A6F13B9-0909-466C-82DF-34DE02090DDF}" type="pres">
      <dgm:prSet presAssocID="{5B82A7D1-1FFB-4441-8B13-4842D0300814}" presName="sibTrans" presStyleCnt="0"/>
      <dgm:spPr/>
    </dgm:pt>
    <dgm:pt modelId="{6639D52D-73B9-4F47-AAF5-B277589E08BA}" type="pres">
      <dgm:prSet presAssocID="{59BBB964-EE7F-403C-B512-03384370A5B8}" presName="parenttextcomposite" presStyleCnt="0"/>
      <dgm:spPr/>
    </dgm:pt>
    <dgm:pt modelId="{E25BDDC7-44CE-4C3A-B679-0D62B396910A}" type="pres">
      <dgm:prSet presAssocID="{59BBB964-EE7F-403C-B512-03384370A5B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E14CCF48-F8F6-43B3-B6DE-872464E0A576}" type="pres">
      <dgm:prSet presAssocID="{59BBB964-EE7F-403C-B512-03384370A5B8}" presName="parallelogramComposite" presStyleCnt="0"/>
      <dgm:spPr/>
    </dgm:pt>
    <dgm:pt modelId="{47F967CA-BF11-41DE-93DE-A9EB0D206EC4}" type="pres">
      <dgm:prSet presAssocID="{59BBB964-EE7F-403C-B512-03384370A5B8}" presName="parallelogram1" presStyleLbl="alignNode1" presStyleIdx="7" presStyleCnt="21"/>
      <dgm:spPr/>
    </dgm:pt>
    <dgm:pt modelId="{1A2BD7C8-27EC-4B9E-845E-96805B3C20D9}" type="pres">
      <dgm:prSet presAssocID="{59BBB964-EE7F-403C-B512-03384370A5B8}" presName="parallelogram2" presStyleLbl="alignNode1" presStyleIdx="8" presStyleCnt="21"/>
      <dgm:spPr/>
    </dgm:pt>
    <dgm:pt modelId="{1690CA91-98A8-434B-A9DB-A478C2FD33E7}" type="pres">
      <dgm:prSet presAssocID="{59BBB964-EE7F-403C-B512-03384370A5B8}" presName="parallelogram3" presStyleLbl="alignNode1" presStyleIdx="9" presStyleCnt="21"/>
      <dgm:spPr/>
    </dgm:pt>
    <dgm:pt modelId="{C17035B5-FF4B-4C6C-BE0C-F5F5309A7C0E}" type="pres">
      <dgm:prSet presAssocID="{59BBB964-EE7F-403C-B512-03384370A5B8}" presName="parallelogram4" presStyleLbl="alignNode1" presStyleIdx="10" presStyleCnt="21"/>
      <dgm:spPr/>
    </dgm:pt>
    <dgm:pt modelId="{9B8DFCEF-7543-4664-ACD5-3D6C0641812A}" type="pres">
      <dgm:prSet presAssocID="{59BBB964-EE7F-403C-B512-03384370A5B8}" presName="parallelogram5" presStyleLbl="alignNode1" presStyleIdx="11" presStyleCnt="21"/>
      <dgm:spPr/>
    </dgm:pt>
    <dgm:pt modelId="{E419BF51-5456-4813-8AEB-DBD39A9D608D}" type="pres">
      <dgm:prSet presAssocID="{59BBB964-EE7F-403C-B512-03384370A5B8}" presName="parallelogram6" presStyleLbl="alignNode1" presStyleIdx="12" presStyleCnt="21"/>
      <dgm:spPr/>
    </dgm:pt>
    <dgm:pt modelId="{0588F941-5DEE-42E5-8E7B-BC6E46E68815}" type="pres">
      <dgm:prSet presAssocID="{59BBB964-EE7F-403C-B512-03384370A5B8}" presName="parallelogram7" presStyleLbl="alignNode1" presStyleIdx="13" presStyleCnt="21"/>
      <dgm:spPr/>
    </dgm:pt>
    <dgm:pt modelId="{0738743D-EA93-4D43-A4A2-AE546919B967}" type="pres">
      <dgm:prSet presAssocID="{4AE2B1C3-04DF-4C59-B808-EA05F20D4D2F}" presName="sibTrans" presStyleCnt="0"/>
      <dgm:spPr/>
    </dgm:pt>
    <dgm:pt modelId="{FC5F8AE6-3175-40E0-98A4-0A22A1B2B734}" type="pres">
      <dgm:prSet presAssocID="{95E97439-D3A4-46FE-BFA9-C87C517E5195}" presName="parenttextcomposite" presStyleCnt="0"/>
      <dgm:spPr/>
    </dgm:pt>
    <dgm:pt modelId="{E4ACC1C7-7473-42E0-9DC1-FA5CAECF1CD0}" type="pres">
      <dgm:prSet presAssocID="{95E97439-D3A4-46FE-BFA9-C87C517E519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DA2C4B67-3E11-47D7-94C1-C79B630CBFB4}" type="pres">
      <dgm:prSet presAssocID="{95E97439-D3A4-46FE-BFA9-C87C517E5195}" presName="parallelogramComposite" presStyleCnt="0"/>
      <dgm:spPr/>
    </dgm:pt>
    <dgm:pt modelId="{83C1C24E-DB1D-408D-AA06-F69C9656C030}" type="pres">
      <dgm:prSet presAssocID="{95E97439-D3A4-46FE-BFA9-C87C517E5195}" presName="parallelogram1" presStyleLbl="alignNode1" presStyleIdx="14" presStyleCnt="21"/>
      <dgm:spPr/>
    </dgm:pt>
    <dgm:pt modelId="{DEBDCE2C-D4B9-41DE-98CF-7D7A25F81E23}" type="pres">
      <dgm:prSet presAssocID="{95E97439-D3A4-46FE-BFA9-C87C517E5195}" presName="parallelogram2" presStyleLbl="alignNode1" presStyleIdx="15" presStyleCnt="21"/>
      <dgm:spPr/>
    </dgm:pt>
    <dgm:pt modelId="{4D4DE35A-0EAA-457D-BB1E-1B085CC3787C}" type="pres">
      <dgm:prSet presAssocID="{95E97439-D3A4-46FE-BFA9-C87C517E5195}" presName="parallelogram3" presStyleLbl="alignNode1" presStyleIdx="16" presStyleCnt="21"/>
      <dgm:spPr/>
    </dgm:pt>
    <dgm:pt modelId="{E57FAA30-1F17-490C-859A-539D86D7E719}" type="pres">
      <dgm:prSet presAssocID="{95E97439-D3A4-46FE-BFA9-C87C517E5195}" presName="parallelogram4" presStyleLbl="alignNode1" presStyleIdx="17" presStyleCnt="21"/>
      <dgm:spPr/>
    </dgm:pt>
    <dgm:pt modelId="{CF396847-0811-4736-8E7C-032892BF529D}" type="pres">
      <dgm:prSet presAssocID="{95E97439-D3A4-46FE-BFA9-C87C517E5195}" presName="parallelogram5" presStyleLbl="alignNode1" presStyleIdx="18" presStyleCnt="21"/>
      <dgm:spPr/>
    </dgm:pt>
    <dgm:pt modelId="{61F33AE1-7729-49F8-93B7-ED244B799AC6}" type="pres">
      <dgm:prSet presAssocID="{95E97439-D3A4-46FE-BFA9-C87C517E5195}" presName="parallelogram6" presStyleLbl="alignNode1" presStyleIdx="19" presStyleCnt="21"/>
      <dgm:spPr/>
    </dgm:pt>
    <dgm:pt modelId="{ACB31C70-091F-47CD-BAA6-520BE9A41F4C}" type="pres">
      <dgm:prSet presAssocID="{95E97439-D3A4-46FE-BFA9-C87C517E5195}" presName="parallelogram7" presStyleLbl="alignNode1" presStyleIdx="20" presStyleCnt="21"/>
      <dgm:spPr/>
    </dgm:pt>
  </dgm:ptLst>
  <dgm:cxnLst>
    <dgm:cxn modelId="{384ED524-24E8-4DF2-A65D-19BA61CD7F9E}" type="presOf" srcId="{E74D43EC-6129-4D49-85D3-081677887002}" destId="{5A1E6AFB-C0DD-452E-950B-6629E64F43A8}" srcOrd="0" destOrd="0" presId="urn:microsoft.com/office/officeart/2008/layout/VerticalAccentList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0C88DCB3-BBE6-4519-8B6C-97344CAFEB0C}" srcId="{AEBA34D2-E5D4-4E36-A9A5-7502B425047D}" destId="{95E97439-D3A4-46FE-BFA9-C87C517E5195}" srcOrd="2" destOrd="0" parTransId="{4A020B5C-2F73-4913-955F-0ED412A4275B}" sibTransId="{08E1C01D-3E6A-4916-8F57-9BB60524F5EE}"/>
    <dgm:cxn modelId="{9FC404C8-1210-4962-8E11-F947FB177A84}" type="presOf" srcId="{59BBB964-EE7F-403C-B512-03384370A5B8}" destId="{E25BDDC7-44CE-4C3A-B679-0D62B396910A}" srcOrd="0" destOrd="0" presId="urn:microsoft.com/office/officeart/2008/layout/VerticalAccentList"/>
    <dgm:cxn modelId="{C9F493C8-8664-48A2-B680-A50D58C8C0F8}" type="presOf" srcId="{AEBA34D2-E5D4-4E36-A9A5-7502B425047D}" destId="{9CC1C85E-BE94-4DDC-AA61-606D784F2ECE}" srcOrd="0" destOrd="0" presId="urn:microsoft.com/office/officeart/2008/layout/VerticalAccentList"/>
    <dgm:cxn modelId="{CE7BAED2-9C0A-4191-8E55-3F4B270C4630}" type="presOf" srcId="{95E97439-D3A4-46FE-BFA9-C87C517E5195}" destId="{E4ACC1C7-7473-42E0-9DC1-FA5CAECF1CD0}" srcOrd="0" destOrd="0" presId="urn:microsoft.com/office/officeart/2008/layout/VerticalAccentList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5DDC49F1-682C-4BFA-90ED-508B62EA7AC8}" type="presParOf" srcId="{9CC1C85E-BE94-4DDC-AA61-606D784F2ECE}" destId="{0E046DE4-E49C-46BA-A5F4-7817A89EB628}" srcOrd="0" destOrd="0" presId="urn:microsoft.com/office/officeart/2008/layout/VerticalAccentList"/>
    <dgm:cxn modelId="{D0693F20-B333-48DF-BF66-8499F816325E}" type="presParOf" srcId="{0E046DE4-E49C-46BA-A5F4-7817A89EB628}" destId="{5A1E6AFB-C0DD-452E-950B-6629E64F43A8}" srcOrd="0" destOrd="0" presId="urn:microsoft.com/office/officeart/2008/layout/VerticalAccentList"/>
    <dgm:cxn modelId="{FDDB8E28-1362-4BF2-A42E-4978EEF17B1E}" type="presParOf" srcId="{9CC1C85E-BE94-4DDC-AA61-606D784F2ECE}" destId="{21E9C3C0-5DD8-4812-B026-7011DD42F3E6}" srcOrd="1" destOrd="0" presId="urn:microsoft.com/office/officeart/2008/layout/VerticalAccentList"/>
    <dgm:cxn modelId="{03870B14-14EC-4D2E-8363-70BCB52ED184}" type="presParOf" srcId="{21E9C3C0-5DD8-4812-B026-7011DD42F3E6}" destId="{2B2549D7-66F7-4D3C-AA53-8ACDD0EE1000}" srcOrd="0" destOrd="0" presId="urn:microsoft.com/office/officeart/2008/layout/VerticalAccentList"/>
    <dgm:cxn modelId="{15E342E6-5FA5-4972-AD1F-34E001E1F9DA}" type="presParOf" srcId="{21E9C3C0-5DD8-4812-B026-7011DD42F3E6}" destId="{2A9A2CE8-E23B-4AD6-A78D-9A9A25B04904}" srcOrd="1" destOrd="0" presId="urn:microsoft.com/office/officeart/2008/layout/VerticalAccentList"/>
    <dgm:cxn modelId="{2FDF30E8-E367-47A2-9901-123FC60F1B3C}" type="presParOf" srcId="{21E9C3C0-5DD8-4812-B026-7011DD42F3E6}" destId="{913127A5-A6F1-49E4-B0F6-6DF7BEF81A94}" srcOrd="2" destOrd="0" presId="urn:microsoft.com/office/officeart/2008/layout/VerticalAccentList"/>
    <dgm:cxn modelId="{61432CB1-6074-40BB-BF9A-BD9EE98C0FC3}" type="presParOf" srcId="{21E9C3C0-5DD8-4812-B026-7011DD42F3E6}" destId="{17C4C5BE-B5A5-4A44-9BDA-CACBD0F3FDE7}" srcOrd="3" destOrd="0" presId="urn:microsoft.com/office/officeart/2008/layout/VerticalAccentList"/>
    <dgm:cxn modelId="{EC42FB10-2E84-43DC-B9B3-73C9C8D15885}" type="presParOf" srcId="{21E9C3C0-5DD8-4812-B026-7011DD42F3E6}" destId="{A93CC4D4-ADB5-441E-AD53-8372BA02D45E}" srcOrd="4" destOrd="0" presId="urn:microsoft.com/office/officeart/2008/layout/VerticalAccentList"/>
    <dgm:cxn modelId="{7E93AEC1-F2E2-4083-968C-ECE4D9A93B4D}" type="presParOf" srcId="{21E9C3C0-5DD8-4812-B026-7011DD42F3E6}" destId="{1A4AE003-D518-4B4E-B166-D5C3AB64D280}" srcOrd="5" destOrd="0" presId="urn:microsoft.com/office/officeart/2008/layout/VerticalAccentList"/>
    <dgm:cxn modelId="{FEED2018-F521-499F-86E1-AE375E9759FB}" type="presParOf" srcId="{21E9C3C0-5DD8-4812-B026-7011DD42F3E6}" destId="{2F8B55BB-49E3-429C-AD2E-B725A37EBD3E}" srcOrd="6" destOrd="0" presId="urn:microsoft.com/office/officeart/2008/layout/VerticalAccentList"/>
    <dgm:cxn modelId="{1780B30E-9C12-4C39-8690-C7B66345E720}" type="presParOf" srcId="{9CC1C85E-BE94-4DDC-AA61-606D784F2ECE}" destId="{6A6F13B9-0909-466C-82DF-34DE02090DDF}" srcOrd="2" destOrd="0" presId="urn:microsoft.com/office/officeart/2008/layout/VerticalAccentList"/>
    <dgm:cxn modelId="{77406E7F-8828-4CCD-B414-418DC84B6D50}" type="presParOf" srcId="{9CC1C85E-BE94-4DDC-AA61-606D784F2ECE}" destId="{6639D52D-73B9-4F47-AAF5-B277589E08BA}" srcOrd="3" destOrd="0" presId="urn:microsoft.com/office/officeart/2008/layout/VerticalAccentList"/>
    <dgm:cxn modelId="{B8CCC1F0-E27A-4607-A4D0-ABB6BAE8F3D0}" type="presParOf" srcId="{6639D52D-73B9-4F47-AAF5-B277589E08BA}" destId="{E25BDDC7-44CE-4C3A-B679-0D62B396910A}" srcOrd="0" destOrd="0" presId="urn:microsoft.com/office/officeart/2008/layout/VerticalAccentList"/>
    <dgm:cxn modelId="{A352FB8F-1437-40C2-AAF1-088874B5B44F}" type="presParOf" srcId="{9CC1C85E-BE94-4DDC-AA61-606D784F2ECE}" destId="{E14CCF48-F8F6-43B3-B6DE-872464E0A576}" srcOrd="4" destOrd="0" presId="urn:microsoft.com/office/officeart/2008/layout/VerticalAccentList"/>
    <dgm:cxn modelId="{7498C4DB-CECF-4B00-8B41-A79634176EBF}" type="presParOf" srcId="{E14CCF48-F8F6-43B3-B6DE-872464E0A576}" destId="{47F967CA-BF11-41DE-93DE-A9EB0D206EC4}" srcOrd="0" destOrd="0" presId="urn:microsoft.com/office/officeart/2008/layout/VerticalAccentList"/>
    <dgm:cxn modelId="{04F13866-3995-44F7-AA84-3D7226EE3B83}" type="presParOf" srcId="{E14CCF48-F8F6-43B3-B6DE-872464E0A576}" destId="{1A2BD7C8-27EC-4B9E-845E-96805B3C20D9}" srcOrd="1" destOrd="0" presId="urn:microsoft.com/office/officeart/2008/layout/VerticalAccentList"/>
    <dgm:cxn modelId="{776B633D-7A5D-4FCF-BBAB-640EA77970D7}" type="presParOf" srcId="{E14CCF48-F8F6-43B3-B6DE-872464E0A576}" destId="{1690CA91-98A8-434B-A9DB-A478C2FD33E7}" srcOrd="2" destOrd="0" presId="urn:microsoft.com/office/officeart/2008/layout/VerticalAccentList"/>
    <dgm:cxn modelId="{C75CFF45-3713-45BE-AB60-96435C32D57A}" type="presParOf" srcId="{E14CCF48-F8F6-43B3-B6DE-872464E0A576}" destId="{C17035B5-FF4B-4C6C-BE0C-F5F5309A7C0E}" srcOrd="3" destOrd="0" presId="urn:microsoft.com/office/officeart/2008/layout/VerticalAccentList"/>
    <dgm:cxn modelId="{71348F1E-7E4B-415F-9252-CB6E524F7B11}" type="presParOf" srcId="{E14CCF48-F8F6-43B3-B6DE-872464E0A576}" destId="{9B8DFCEF-7543-4664-ACD5-3D6C0641812A}" srcOrd="4" destOrd="0" presId="urn:microsoft.com/office/officeart/2008/layout/VerticalAccentList"/>
    <dgm:cxn modelId="{80CD8E89-60A0-4104-9769-02BEE5A3837E}" type="presParOf" srcId="{E14CCF48-F8F6-43B3-B6DE-872464E0A576}" destId="{E419BF51-5456-4813-8AEB-DBD39A9D608D}" srcOrd="5" destOrd="0" presId="urn:microsoft.com/office/officeart/2008/layout/VerticalAccentList"/>
    <dgm:cxn modelId="{5D0EC16F-27A4-44AD-83D5-ADF0E2282D30}" type="presParOf" srcId="{E14CCF48-F8F6-43B3-B6DE-872464E0A576}" destId="{0588F941-5DEE-42E5-8E7B-BC6E46E68815}" srcOrd="6" destOrd="0" presId="urn:microsoft.com/office/officeart/2008/layout/VerticalAccentList"/>
    <dgm:cxn modelId="{A3DA4B26-53C3-4E93-856A-5CC9617426CD}" type="presParOf" srcId="{9CC1C85E-BE94-4DDC-AA61-606D784F2ECE}" destId="{0738743D-EA93-4D43-A4A2-AE546919B967}" srcOrd="5" destOrd="0" presId="urn:microsoft.com/office/officeart/2008/layout/VerticalAccentList"/>
    <dgm:cxn modelId="{C04C98D3-AC5A-4525-9C50-B21ABEC4D307}" type="presParOf" srcId="{9CC1C85E-BE94-4DDC-AA61-606D784F2ECE}" destId="{FC5F8AE6-3175-40E0-98A4-0A22A1B2B734}" srcOrd="6" destOrd="0" presId="urn:microsoft.com/office/officeart/2008/layout/VerticalAccentList"/>
    <dgm:cxn modelId="{C2113667-3972-4DD2-8161-EBA0764BD21E}" type="presParOf" srcId="{FC5F8AE6-3175-40E0-98A4-0A22A1B2B734}" destId="{E4ACC1C7-7473-42E0-9DC1-FA5CAECF1CD0}" srcOrd="0" destOrd="0" presId="urn:microsoft.com/office/officeart/2008/layout/VerticalAccentList"/>
    <dgm:cxn modelId="{851C5C00-CBAF-4C39-8AFE-05E96995E944}" type="presParOf" srcId="{9CC1C85E-BE94-4DDC-AA61-606D784F2ECE}" destId="{DA2C4B67-3E11-47D7-94C1-C79B630CBFB4}" srcOrd="7" destOrd="0" presId="urn:microsoft.com/office/officeart/2008/layout/VerticalAccentList"/>
    <dgm:cxn modelId="{0532C379-C47D-4962-A1AC-88033A3EA2C8}" type="presParOf" srcId="{DA2C4B67-3E11-47D7-94C1-C79B630CBFB4}" destId="{83C1C24E-DB1D-408D-AA06-F69C9656C030}" srcOrd="0" destOrd="0" presId="urn:microsoft.com/office/officeart/2008/layout/VerticalAccentList"/>
    <dgm:cxn modelId="{F3824C25-ABA7-4689-98AB-EE91F66DDA67}" type="presParOf" srcId="{DA2C4B67-3E11-47D7-94C1-C79B630CBFB4}" destId="{DEBDCE2C-D4B9-41DE-98CF-7D7A25F81E23}" srcOrd="1" destOrd="0" presId="urn:microsoft.com/office/officeart/2008/layout/VerticalAccentList"/>
    <dgm:cxn modelId="{C0AF5EEC-0AF3-4207-8B21-412D78770960}" type="presParOf" srcId="{DA2C4B67-3E11-47D7-94C1-C79B630CBFB4}" destId="{4D4DE35A-0EAA-457D-BB1E-1B085CC3787C}" srcOrd="2" destOrd="0" presId="urn:microsoft.com/office/officeart/2008/layout/VerticalAccentList"/>
    <dgm:cxn modelId="{EB912139-1665-449B-9004-D2D739BE0E2F}" type="presParOf" srcId="{DA2C4B67-3E11-47D7-94C1-C79B630CBFB4}" destId="{E57FAA30-1F17-490C-859A-539D86D7E719}" srcOrd="3" destOrd="0" presId="urn:microsoft.com/office/officeart/2008/layout/VerticalAccentList"/>
    <dgm:cxn modelId="{1342368E-F629-4EED-8644-15C194BD28D0}" type="presParOf" srcId="{DA2C4B67-3E11-47D7-94C1-C79B630CBFB4}" destId="{CF396847-0811-4736-8E7C-032892BF529D}" srcOrd="4" destOrd="0" presId="urn:microsoft.com/office/officeart/2008/layout/VerticalAccentList"/>
    <dgm:cxn modelId="{A3ECFA1E-5B6F-4FE9-9F42-55C4DF4086DA}" type="presParOf" srcId="{DA2C4B67-3E11-47D7-94C1-C79B630CBFB4}" destId="{61F33AE1-7729-49F8-93B7-ED244B799AC6}" srcOrd="5" destOrd="0" presId="urn:microsoft.com/office/officeart/2008/layout/VerticalAccentList"/>
    <dgm:cxn modelId="{A7B4750D-4FBC-4938-A35D-5E2DB96896BF}" type="presParOf" srcId="{DA2C4B67-3E11-47D7-94C1-C79B630CBFB4}" destId="{ACB31C70-091F-47CD-BAA6-520BE9A41F4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400" dirty="0"/>
            <a:t>El verbo griego baptizo significa hundir, zambullir, sumergir.</a:t>
          </a:r>
        </a:p>
        <a:p>
          <a:pPr algn="just"/>
          <a:endParaRPr lang="es-PE" sz="2400" dirty="0"/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400" dirty="0"/>
            <a:t>Varios pasajes del Nuevo Testamento ilustran que el método bíblico del bautismo en agua es por inmersión (Mt 3:16; </a:t>
          </a:r>
          <a:r>
            <a:rPr lang="es-PE" sz="2400" dirty="0" err="1"/>
            <a:t>Jn</a:t>
          </a:r>
          <a:r>
            <a:rPr lang="es-PE" sz="2400" dirty="0"/>
            <a:t> 3:23; </a:t>
          </a:r>
          <a:r>
            <a:rPr lang="es-PE" sz="2400" dirty="0" err="1"/>
            <a:t>Hch</a:t>
          </a:r>
          <a:r>
            <a:rPr lang="es-PE" sz="2400" dirty="0"/>
            <a:t> 8:38-39; Ro 6:4).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24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2400"/>
        </a:p>
      </dgm:t>
    </dgm:pt>
    <dgm:pt modelId="{1CBA9F8C-8719-4D73-A144-8CCF2749CE00}" type="pres">
      <dgm:prSet presAssocID="{AEBA34D2-E5D4-4E36-A9A5-7502B425047D}" presName="Name0" presStyleCnt="0">
        <dgm:presLayoutVars>
          <dgm:dir/>
          <dgm:resizeHandles val="exact"/>
        </dgm:presLayoutVars>
      </dgm:prSet>
      <dgm:spPr/>
    </dgm:pt>
    <dgm:pt modelId="{A4E09166-AF6D-456C-95EE-363F1339A43B}" type="pres">
      <dgm:prSet presAssocID="{E74D43EC-6129-4D49-85D3-081677887002}" presName="node" presStyleLbl="node1" presStyleIdx="0" presStyleCnt="2">
        <dgm:presLayoutVars>
          <dgm:bulletEnabled val="1"/>
        </dgm:presLayoutVars>
      </dgm:prSet>
      <dgm:spPr/>
    </dgm:pt>
    <dgm:pt modelId="{26F2C36D-37DC-4180-9238-E5B3C28F438C}" type="pres">
      <dgm:prSet presAssocID="{5B82A7D1-1FFB-4441-8B13-4842D0300814}" presName="sibTrans" presStyleCnt="0"/>
      <dgm:spPr/>
    </dgm:pt>
    <dgm:pt modelId="{961F05C7-CD4F-460F-9199-B5822B826F05}" type="pres">
      <dgm:prSet presAssocID="{59BBB964-EE7F-403C-B512-03384370A5B8}" presName="node" presStyleLbl="node1" presStyleIdx="1" presStyleCnt="2">
        <dgm:presLayoutVars>
          <dgm:bulletEnabled val="1"/>
        </dgm:presLayoutVars>
      </dgm:prSet>
      <dgm:spPr/>
    </dgm:pt>
  </dgm:ptLst>
  <dgm:cxnLst>
    <dgm:cxn modelId="{99C2E80E-AA15-49A5-A6E3-A926B5498E8F}" type="presOf" srcId="{E74D43EC-6129-4D49-85D3-081677887002}" destId="{A4E09166-AF6D-456C-95EE-363F1339A43B}" srcOrd="0" destOrd="0" presId="urn:microsoft.com/office/officeart/2005/8/layout/hList6"/>
    <dgm:cxn modelId="{0526CA91-0DD5-4CFC-AF45-6469B33FCA7B}" type="presOf" srcId="{AEBA34D2-E5D4-4E36-A9A5-7502B425047D}" destId="{1CBA9F8C-8719-4D73-A144-8CCF2749CE00}" srcOrd="0" destOrd="0" presId="urn:microsoft.com/office/officeart/2005/8/layout/hList6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772828F7-2F24-4D92-BE39-96E3423B2FF7}" type="presOf" srcId="{59BBB964-EE7F-403C-B512-03384370A5B8}" destId="{961F05C7-CD4F-460F-9199-B5822B826F05}" srcOrd="0" destOrd="0" presId="urn:microsoft.com/office/officeart/2005/8/layout/hList6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41C3CA92-3492-4BAF-B20F-313520C436A5}" type="presParOf" srcId="{1CBA9F8C-8719-4D73-A144-8CCF2749CE00}" destId="{A4E09166-AF6D-456C-95EE-363F1339A43B}" srcOrd="0" destOrd="0" presId="urn:microsoft.com/office/officeart/2005/8/layout/hList6"/>
    <dgm:cxn modelId="{4A78CF36-3A47-4BC6-AE9F-DD7DDB40BF56}" type="presParOf" srcId="{1CBA9F8C-8719-4D73-A144-8CCF2749CE00}" destId="{26F2C36D-37DC-4180-9238-E5B3C28F438C}" srcOrd="1" destOrd="0" presId="urn:microsoft.com/office/officeart/2005/8/layout/hList6"/>
    <dgm:cxn modelId="{2E55D453-CD22-4406-9AD5-10AA2822C40F}" type="presParOf" srcId="{1CBA9F8C-8719-4D73-A144-8CCF2749CE00}" destId="{961F05C7-CD4F-460F-9199-B5822B826F0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400" dirty="0"/>
            <a:t>Examinemos dos pasajes difíciles sobre esta pregunta.</a:t>
          </a:r>
        </a:p>
        <a:p>
          <a:pPr algn="just"/>
          <a:r>
            <a:rPr lang="es-PE" sz="2400" dirty="0"/>
            <a:t>* Pasaje difícil 1: Hechos 2:38: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4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400" dirty="0"/>
            <a:t>El bautismo en agua no significa nada a menos que una persona haya creído, haya sido salva y justificado por la Sangre de Jesús. 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24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2400"/>
        </a:p>
      </dgm:t>
    </dgm:pt>
    <dgm:pt modelId="{29CA66A3-A79D-48CA-A7BE-36A6C8C0C066}">
      <dgm:prSet/>
      <dgm:spPr/>
      <dgm:t>
        <a:bodyPr/>
        <a:lstStyle/>
        <a:p>
          <a:r>
            <a:rPr lang="es-PE" dirty="0"/>
            <a:t>En ese sentido, el bautismo se convierte en un testimonio, una señal de que la persona arrepentida vive una nueva vida en el Poder de Jesús Resucitado. </a:t>
          </a:r>
        </a:p>
      </dgm:t>
    </dgm:pt>
    <dgm:pt modelId="{72986710-98E5-40DD-A4AD-B1E4A8F98C74}" type="parTrans" cxnId="{C8EBC969-2B56-4F39-BAE0-A1DB10792F39}">
      <dgm:prSet/>
      <dgm:spPr/>
      <dgm:t>
        <a:bodyPr/>
        <a:lstStyle/>
        <a:p>
          <a:endParaRPr lang="es-PE"/>
        </a:p>
      </dgm:t>
    </dgm:pt>
    <dgm:pt modelId="{3F46FDAF-24DC-46F7-A080-179445D53A8A}" type="sibTrans" cxnId="{C8EBC969-2B56-4F39-BAE0-A1DB10792F39}">
      <dgm:prSet/>
      <dgm:spPr/>
      <dgm:t>
        <a:bodyPr/>
        <a:lstStyle/>
        <a:p>
          <a:endParaRPr lang="es-PE"/>
        </a:p>
      </dgm:t>
    </dgm:pt>
    <dgm:pt modelId="{32BA1C40-5204-42E0-B53B-3CEC6626E461}" type="pres">
      <dgm:prSet presAssocID="{AEBA34D2-E5D4-4E36-A9A5-7502B425047D}" presName="outerComposite" presStyleCnt="0">
        <dgm:presLayoutVars>
          <dgm:chMax val="5"/>
          <dgm:dir/>
          <dgm:resizeHandles val="exact"/>
        </dgm:presLayoutVars>
      </dgm:prSet>
      <dgm:spPr/>
    </dgm:pt>
    <dgm:pt modelId="{0AFD5215-16B9-4D92-930D-6A84842B4110}" type="pres">
      <dgm:prSet presAssocID="{AEBA34D2-E5D4-4E36-A9A5-7502B425047D}" presName="dummyMaxCanvas" presStyleCnt="0">
        <dgm:presLayoutVars/>
      </dgm:prSet>
      <dgm:spPr/>
    </dgm:pt>
    <dgm:pt modelId="{5CFE5398-E3B5-44E0-8CB4-D03224E388EC}" type="pres">
      <dgm:prSet presAssocID="{AEBA34D2-E5D4-4E36-A9A5-7502B425047D}" presName="ThreeNodes_1" presStyleLbl="node1" presStyleIdx="0" presStyleCnt="3">
        <dgm:presLayoutVars>
          <dgm:bulletEnabled val="1"/>
        </dgm:presLayoutVars>
      </dgm:prSet>
      <dgm:spPr/>
    </dgm:pt>
    <dgm:pt modelId="{B752E574-B913-4486-ADB6-00028FB412AF}" type="pres">
      <dgm:prSet presAssocID="{AEBA34D2-E5D4-4E36-A9A5-7502B425047D}" presName="ThreeNodes_2" presStyleLbl="node1" presStyleIdx="1" presStyleCnt="3">
        <dgm:presLayoutVars>
          <dgm:bulletEnabled val="1"/>
        </dgm:presLayoutVars>
      </dgm:prSet>
      <dgm:spPr/>
    </dgm:pt>
    <dgm:pt modelId="{A43B799F-6B15-4E35-8CAA-C19345323ACA}" type="pres">
      <dgm:prSet presAssocID="{AEBA34D2-E5D4-4E36-A9A5-7502B425047D}" presName="ThreeNodes_3" presStyleLbl="node1" presStyleIdx="2" presStyleCnt="3">
        <dgm:presLayoutVars>
          <dgm:bulletEnabled val="1"/>
        </dgm:presLayoutVars>
      </dgm:prSet>
      <dgm:spPr/>
    </dgm:pt>
    <dgm:pt modelId="{479FFA2E-5D68-4332-B1EA-85597A21C33E}" type="pres">
      <dgm:prSet presAssocID="{AEBA34D2-E5D4-4E36-A9A5-7502B425047D}" presName="ThreeConn_1-2" presStyleLbl="fgAccFollowNode1" presStyleIdx="0" presStyleCnt="2">
        <dgm:presLayoutVars>
          <dgm:bulletEnabled val="1"/>
        </dgm:presLayoutVars>
      </dgm:prSet>
      <dgm:spPr/>
    </dgm:pt>
    <dgm:pt modelId="{E7FF05BD-4808-41A0-98D1-1FC3B3C70ED9}" type="pres">
      <dgm:prSet presAssocID="{AEBA34D2-E5D4-4E36-A9A5-7502B425047D}" presName="ThreeConn_2-3" presStyleLbl="fgAccFollowNode1" presStyleIdx="1" presStyleCnt="2">
        <dgm:presLayoutVars>
          <dgm:bulletEnabled val="1"/>
        </dgm:presLayoutVars>
      </dgm:prSet>
      <dgm:spPr/>
    </dgm:pt>
    <dgm:pt modelId="{AE0E2AED-FD34-4886-94DA-AD195037F853}" type="pres">
      <dgm:prSet presAssocID="{AEBA34D2-E5D4-4E36-A9A5-7502B425047D}" presName="ThreeNodes_1_text" presStyleLbl="node1" presStyleIdx="2" presStyleCnt="3">
        <dgm:presLayoutVars>
          <dgm:bulletEnabled val="1"/>
        </dgm:presLayoutVars>
      </dgm:prSet>
      <dgm:spPr/>
    </dgm:pt>
    <dgm:pt modelId="{1D07C03E-D3FD-4FA4-81E4-5378178247DE}" type="pres">
      <dgm:prSet presAssocID="{AEBA34D2-E5D4-4E36-A9A5-7502B425047D}" presName="ThreeNodes_2_text" presStyleLbl="node1" presStyleIdx="2" presStyleCnt="3">
        <dgm:presLayoutVars>
          <dgm:bulletEnabled val="1"/>
        </dgm:presLayoutVars>
      </dgm:prSet>
      <dgm:spPr/>
    </dgm:pt>
    <dgm:pt modelId="{DB93446D-C95E-4551-B871-D98888923F72}" type="pres">
      <dgm:prSet presAssocID="{AEBA34D2-E5D4-4E36-A9A5-7502B42504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33EF92F-36A0-4615-86A9-D4F78A5FAF03}" type="presOf" srcId="{AEBA34D2-E5D4-4E36-A9A5-7502B425047D}" destId="{32BA1C40-5204-42E0-B53B-3CEC6626E461}" srcOrd="0" destOrd="0" presId="urn:microsoft.com/office/officeart/2005/8/layout/vProcess5"/>
    <dgm:cxn modelId="{55E5595B-0B03-434E-9EFA-5C9B65D0DD5D}" type="presOf" srcId="{E74D43EC-6129-4D49-85D3-081677887002}" destId="{AE0E2AED-FD34-4886-94DA-AD195037F853}" srcOrd="1" destOrd="0" presId="urn:microsoft.com/office/officeart/2005/8/layout/vProcess5"/>
    <dgm:cxn modelId="{DD381F46-A7C7-449F-8522-11B6CA2A724D}" type="presOf" srcId="{5B82A7D1-1FFB-4441-8B13-4842D0300814}" destId="{479FFA2E-5D68-4332-B1EA-85597A21C33E}" srcOrd="0" destOrd="0" presId="urn:microsoft.com/office/officeart/2005/8/layout/vProcess5"/>
    <dgm:cxn modelId="{EC5A8F48-B044-4329-9D3F-8E58E474A1A7}" type="presOf" srcId="{59BBB964-EE7F-403C-B512-03384370A5B8}" destId="{B752E574-B913-4486-ADB6-00028FB412AF}" srcOrd="0" destOrd="0" presId="urn:microsoft.com/office/officeart/2005/8/layout/vProcess5"/>
    <dgm:cxn modelId="{C8EBC969-2B56-4F39-BAE0-A1DB10792F39}" srcId="{AEBA34D2-E5D4-4E36-A9A5-7502B425047D}" destId="{29CA66A3-A79D-48CA-A7BE-36A6C8C0C066}" srcOrd="2" destOrd="0" parTransId="{72986710-98E5-40DD-A4AD-B1E4A8F98C74}" sibTransId="{3F46FDAF-24DC-46F7-A080-179445D53A8A}"/>
    <dgm:cxn modelId="{65141295-58C4-4C1B-9294-352CD3CB9DE2}" type="presOf" srcId="{4AE2B1C3-04DF-4C59-B808-EA05F20D4D2F}" destId="{E7FF05BD-4808-41A0-98D1-1FC3B3C70ED9}" srcOrd="0" destOrd="0" presId="urn:microsoft.com/office/officeart/2005/8/layout/vProcess5"/>
    <dgm:cxn modelId="{9E5B37A2-8161-41B2-8045-D19C0C2839E0}" type="presOf" srcId="{59BBB964-EE7F-403C-B512-03384370A5B8}" destId="{1D07C03E-D3FD-4FA4-81E4-5378178247DE}" srcOrd="1" destOrd="0" presId="urn:microsoft.com/office/officeart/2005/8/layout/vProcess5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71A0EFCE-5C9A-42C6-B135-AC6010B549EA}" type="presOf" srcId="{29CA66A3-A79D-48CA-A7BE-36A6C8C0C066}" destId="{A43B799F-6B15-4E35-8CAA-C19345323ACA}" srcOrd="0" destOrd="0" presId="urn:microsoft.com/office/officeart/2005/8/layout/vProcess5"/>
    <dgm:cxn modelId="{D54510E7-99CA-48FD-9FF7-768AF5BF1F1A}" type="presOf" srcId="{29CA66A3-A79D-48CA-A7BE-36A6C8C0C066}" destId="{DB93446D-C95E-4551-B871-D98888923F72}" srcOrd="1" destOrd="0" presId="urn:microsoft.com/office/officeart/2005/8/layout/vProcess5"/>
    <dgm:cxn modelId="{255499F7-D0B7-41CC-8668-4C4DF8D50D91}" type="presOf" srcId="{E74D43EC-6129-4D49-85D3-081677887002}" destId="{5CFE5398-E3B5-44E0-8CB4-D03224E388EC}" srcOrd="0" destOrd="0" presId="urn:microsoft.com/office/officeart/2005/8/layout/vProcess5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5C2D5CF9-B5DF-4F3F-87E8-9E6CEC67FB96}" type="presParOf" srcId="{32BA1C40-5204-42E0-B53B-3CEC6626E461}" destId="{0AFD5215-16B9-4D92-930D-6A84842B4110}" srcOrd="0" destOrd="0" presId="urn:microsoft.com/office/officeart/2005/8/layout/vProcess5"/>
    <dgm:cxn modelId="{80C020FF-3F6E-4920-A85B-7A3A9E075245}" type="presParOf" srcId="{32BA1C40-5204-42E0-B53B-3CEC6626E461}" destId="{5CFE5398-E3B5-44E0-8CB4-D03224E388EC}" srcOrd="1" destOrd="0" presId="urn:microsoft.com/office/officeart/2005/8/layout/vProcess5"/>
    <dgm:cxn modelId="{DF09E51C-4379-4B09-BFC7-6784E224484D}" type="presParOf" srcId="{32BA1C40-5204-42E0-B53B-3CEC6626E461}" destId="{B752E574-B913-4486-ADB6-00028FB412AF}" srcOrd="2" destOrd="0" presId="urn:microsoft.com/office/officeart/2005/8/layout/vProcess5"/>
    <dgm:cxn modelId="{52E2701A-A240-43B2-AF93-7F6380B8DA3F}" type="presParOf" srcId="{32BA1C40-5204-42E0-B53B-3CEC6626E461}" destId="{A43B799F-6B15-4E35-8CAA-C19345323ACA}" srcOrd="3" destOrd="0" presId="urn:microsoft.com/office/officeart/2005/8/layout/vProcess5"/>
    <dgm:cxn modelId="{9D181BBE-7098-4DD0-B892-BBE1F1C3179C}" type="presParOf" srcId="{32BA1C40-5204-42E0-B53B-3CEC6626E461}" destId="{479FFA2E-5D68-4332-B1EA-85597A21C33E}" srcOrd="4" destOrd="0" presId="urn:microsoft.com/office/officeart/2005/8/layout/vProcess5"/>
    <dgm:cxn modelId="{55D55E4C-EDF9-4125-A770-030E3A37AD03}" type="presParOf" srcId="{32BA1C40-5204-42E0-B53B-3CEC6626E461}" destId="{E7FF05BD-4808-41A0-98D1-1FC3B3C70ED9}" srcOrd="5" destOrd="0" presId="urn:microsoft.com/office/officeart/2005/8/layout/vProcess5"/>
    <dgm:cxn modelId="{45705706-1EB2-4995-9D12-AC47EFC26368}" type="presParOf" srcId="{32BA1C40-5204-42E0-B53B-3CEC6626E461}" destId="{AE0E2AED-FD34-4886-94DA-AD195037F853}" srcOrd="6" destOrd="0" presId="urn:microsoft.com/office/officeart/2005/8/layout/vProcess5"/>
    <dgm:cxn modelId="{AFFC5818-5E35-4EA0-B26F-D513707BB318}" type="presParOf" srcId="{32BA1C40-5204-42E0-B53B-3CEC6626E461}" destId="{1D07C03E-D3FD-4FA4-81E4-5378178247DE}" srcOrd="7" destOrd="0" presId="urn:microsoft.com/office/officeart/2005/8/layout/vProcess5"/>
    <dgm:cxn modelId="{7AA210F2-EC4B-494E-AD0D-5EE1EC8A1658}" type="presParOf" srcId="{32BA1C40-5204-42E0-B53B-3CEC6626E461}" destId="{DB93446D-C95E-4551-B871-D98888923F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F6884-B807-4D66-B5AA-23148678465D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A8E796F-B99C-4B9E-B235-5F305C6BD5C2}">
      <dgm:prSet custT="1"/>
      <dgm:spPr/>
      <dgm:t>
        <a:bodyPr/>
        <a:lstStyle/>
        <a:p>
          <a:pPr algn="just"/>
          <a:r>
            <a:rPr lang="es-PE" sz="2000" b="1" i="0" baseline="0" dirty="0"/>
            <a:t>2. </a:t>
          </a:r>
          <a:r>
            <a:rPr lang="es-PE" sz="2000" b="1" i="1" baseline="0" dirty="0"/>
            <a:t>El conflicto comienza y crece </a:t>
          </a:r>
          <a:r>
            <a:rPr lang="es-PE" sz="2000" b="1" i="0" baseline="0" dirty="0"/>
            <a:t>cuando Satanás tienta a Adán y Eva a desobedecer la Palabra de Dios (Génesis 3:1-7). </a:t>
          </a:r>
        </a:p>
      </dgm:t>
    </dgm:pt>
    <dgm:pt modelId="{A8EDB524-5EFF-4CA0-9D01-723A5AD6C49E}" type="parTrans" cxnId="{5C4751E6-307A-48EE-A193-C07B54825704}">
      <dgm:prSet/>
      <dgm:spPr/>
      <dgm:t>
        <a:bodyPr/>
        <a:lstStyle/>
        <a:p>
          <a:pPr algn="just"/>
          <a:endParaRPr lang="en-US" sz="2000"/>
        </a:p>
      </dgm:t>
    </dgm:pt>
    <dgm:pt modelId="{1B220B00-C2FE-45C8-8D1C-348669999F15}" type="sibTrans" cxnId="{5C4751E6-307A-48EE-A193-C07B54825704}">
      <dgm:prSet custT="1"/>
      <dgm:spPr/>
      <dgm:t>
        <a:bodyPr/>
        <a:lstStyle/>
        <a:p>
          <a:pPr algn="just"/>
          <a:endParaRPr lang="en-US" sz="2000"/>
        </a:p>
      </dgm:t>
    </dgm:pt>
    <dgm:pt modelId="{65FF6239-C877-48AF-BC4A-C87CC7A8CAF2}">
      <dgm:prSet custT="1"/>
      <dgm:spPr/>
      <dgm:t>
        <a:bodyPr/>
        <a:lstStyle/>
        <a:p>
          <a:pPr algn="just"/>
          <a:r>
            <a:rPr lang="es-PE" sz="2000" b="0" i="0" baseline="0" dirty="0"/>
            <a:t>El </a:t>
          </a:r>
          <a:r>
            <a:rPr lang="es-PE" sz="2000" b="0" i="1" baseline="0" dirty="0"/>
            <a:t>conflicto </a:t>
          </a:r>
          <a:r>
            <a:rPr lang="es-PE" sz="2000" b="0" i="0" baseline="0" dirty="0"/>
            <a:t>comienza cuando Satanás, tienta a Adán y Eva a dudar de la bondad y de la Palabra de Dios.  Este es </a:t>
          </a:r>
          <a:r>
            <a:rPr lang="es-PE" sz="2000" b="0" i="1" baseline="0" dirty="0"/>
            <a:t>un conflicto en la relación entre Dios y los seres humanos. </a:t>
          </a:r>
          <a:r>
            <a:rPr lang="es-PE" sz="2000" b="0" i="0" baseline="0" dirty="0"/>
            <a:t>Satanás está tratando de crear división entre el Creador y aquellos que Dios creó a </a:t>
          </a:r>
          <a:r>
            <a:rPr lang="es-PE" sz="2000" b="0" i="1" baseline="0" dirty="0"/>
            <a:t>su imagen.</a:t>
          </a:r>
          <a:endParaRPr lang="en-US" sz="2000" dirty="0"/>
        </a:p>
      </dgm:t>
    </dgm:pt>
    <dgm:pt modelId="{F5CC4AFD-CD42-4FBE-9EE2-DFDE24E26E5B}" type="parTrans" cxnId="{8574A865-AF04-428D-9936-53B7EB86C72B}">
      <dgm:prSet/>
      <dgm:spPr/>
      <dgm:t>
        <a:bodyPr/>
        <a:lstStyle/>
        <a:p>
          <a:pPr algn="just"/>
          <a:endParaRPr lang="en-US" sz="2000"/>
        </a:p>
      </dgm:t>
    </dgm:pt>
    <dgm:pt modelId="{8A6ED644-AABD-4D03-A168-75C2A49DEF3C}" type="sibTrans" cxnId="{8574A865-AF04-428D-9936-53B7EB86C72B}">
      <dgm:prSet/>
      <dgm:spPr/>
      <dgm:t>
        <a:bodyPr/>
        <a:lstStyle/>
        <a:p>
          <a:pPr algn="just"/>
          <a:endParaRPr lang="en-US" sz="2000"/>
        </a:p>
      </dgm:t>
    </dgm:pt>
    <dgm:pt modelId="{32B3A371-ABEF-47A3-BE18-33D49376534C}" type="pres">
      <dgm:prSet presAssocID="{8B7F6884-B807-4D66-B5AA-23148678465D}" presName="linear" presStyleCnt="0">
        <dgm:presLayoutVars>
          <dgm:dir/>
          <dgm:resizeHandles val="exact"/>
        </dgm:presLayoutVars>
      </dgm:prSet>
      <dgm:spPr/>
    </dgm:pt>
    <dgm:pt modelId="{1A732289-F0E5-42A8-AA44-33866ADA6F13}" type="pres">
      <dgm:prSet presAssocID="{DA8E796F-B99C-4B9E-B235-5F305C6BD5C2}" presName="comp" presStyleCnt="0"/>
      <dgm:spPr/>
    </dgm:pt>
    <dgm:pt modelId="{00D47082-C7F8-44EF-8455-824F032B70E8}" type="pres">
      <dgm:prSet presAssocID="{DA8E796F-B99C-4B9E-B235-5F305C6BD5C2}" presName="box" presStyleLbl="node1" presStyleIdx="0" presStyleCnt="2"/>
      <dgm:spPr/>
    </dgm:pt>
    <dgm:pt modelId="{81490FA6-D36F-45F9-AA79-7D10F273383A}" type="pres">
      <dgm:prSet presAssocID="{DA8E796F-B99C-4B9E-B235-5F305C6BD5C2}" presName="img" presStyleLbl="fgImgPlace1" presStyleIdx="0" presStyleCnt="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</dgm:spPr>
    </dgm:pt>
    <dgm:pt modelId="{067F8988-EE8A-4734-B7A0-F04B5F4998FA}" type="pres">
      <dgm:prSet presAssocID="{DA8E796F-B99C-4B9E-B235-5F305C6BD5C2}" presName="text" presStyleLbl="node1" presStyleIdx="0" presStyleCnt="2">
        <dgm:presLayoutVars>
          <dgm:bulletEnabled val="1"/>
        </dgm:presLayoutVars>
      </dgm:prSet>
      <dgm:spPr/>
    </dgm:pt>
    <dgm:pt modelId="{C4584D4A-2CA2-43A0-98FD-F06E370C7962}" type="pres">
      <dgm:prSet presAssocID="{1B220B00-C2FE-45C8-8D1C-348669999F15}" presName="spacer" presStyleCnt="0"/>
      <dgm:spPr/>
    </dgm:pt>
    <dgm:pt modelId="{5095D56F-FF18-431B-89BE-B4D83E1884F9}" type="pres">
      <dgm:prSet presAssocID="{65FF6239-C877-48AF-BC4A-C87CC7A8CAF2}" presName="comp" presStyleCnt="0"/>
      <dgm:spPr/>
    </dgm:pt>
    <dgm:pt modelId="{F3C2BAB8-9CD6-4A62-97EF-BA28AF35B07C}" type="pres">
      <dgm:prSet presAssocID="{65FF6239-C877-48AF-BC4A-C87CC7A8CAF2}" presName="box" presStyleLbl="node1" presStyleIdx="1" presStyleCnt="2"/>
      <dgm:spPr/>
    </dgm:pt>
    <dgm:pt modelId="{7F9CAAE9-85CD-4338-A815-BF9FF76B041F}" type="pres">
      <dgm:prSet presAssocID="{65FF6239-C877-48AF-BC4A-C87CC7A8CAF2}" presName="img" presStyleLbl="fgImgPlace1" presStyleIdx="1" presStyleCnt="2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</dgm:spPr>
    </dgm:pt>
    <dgm:pt modelId="{D5D10659-BF28-4097-9371-161C80FF8367}" type="pres">
      <dgm:prSet presAssocID="{65FF6239-C877-48AF-BC4A-C87CC7A8CAF2}" presName="text" presStyleLbl="node1" presStyleIdx="1" presStyleCnt="2">
        <dgm:presLayoutVars>
          <dgm:bulletEnabled val="1"/>
        </dgm:presLayoutVars>
      </dgm:prSet>
      <dgm:spPr/>
    </dgm:pt>
  </dgm:ptLst>
  <dgm:cxnLst>
    <dgm:cxn modelId="{75E24D11-8FAC-4006-A162-7DBDD5527426}" type="presOf" srcId="{DA8E796F-B99C-4B9E-B235-5F305C6BD5C2}" destId="{067F8988-EE8A-4734-B7A0-F04B5F4998FA}" srcOrd="1" destOrd="0" presId="urn:microsoft.com/office/officeart/2005/8/layout/vList4"/>
    <dgm:cxn modelId="{0FDAF913-EBD6-491E-8202-616A70C95FF6}" type="presOf" srcId="{DA8E796F-B99C-4B9E-B235-5F305C6BD5C2}" destId="{00D47082-C7F8-44EF-8455-824F032B70E8}" srcOrd="0" destOrd="0" presId="urn:microsoft.com/office/officeart/2005/8/layout/vList4"/>
    <dgm:cxn modelId="{BD953029-DB2C-4BFA-B749-284DCAF00FB0}" type="presOf" srcId="{8B7F6884-B807-4D66-B5AA-23148678465D}" destId="{32B3A371-ABEF-47A3-BE18-33D49376534C}" srcOrd="0" destOrd="0" presId="urn:microsoft.com/office/officeart/2005/8/layout/vList4"/>
    <dgm:cxn modelId="{8574A865-AF04-428D-9936-53B7EB86C72B}" srcId="{8B7F6884-B807-4D66-B5AA-23148678465D}" destId="{65FF6239-C877-48AF-BC4A-C87CC7A8CAF2}" srcOrd="1" destOrd="0" parTransId="{F5CC4AFD-CD42-4FBE-9EE2-DFDE24E26E5B}" sibTransId="{8A6ED644-AABD-4D03-A168-75C2A49DEF3C}"/>
    <dgm:cxn modelId="{993C73B0-1A0E-4756-A865-50560B743B22}" type="presOf" srcId="{65FF6239-C877-48AF-BC4A-C87CC7A8CAF2}" destId="{F3C2BAB8-9CD6-4A62-97EF-BA28AF35B07C}" srcOrd="0" destOrd="0" presId="urn:microsoft.com/office/officeart/2005/8/layout/vList4"/>
    <dgm:cxn modelId="{3145E8B6-4B61-408E-A1CB-C99F40781114}" type="presOf" srcId="{65FF6239-C877-48AF-BC4A-C87CC7A8CAF2}" destId="{D5D10659-BF28-4097-9371-161C80FF8367}" srcOrd="1" destOrd="0" presId="urn:microsoft.com/office/officeart/2005/8/layout/vList4"/>
    <dgm:cxn modelId="{5C4751E6-307A-48EE-A193-C07B54825704}" srcId="{8B7F6884-B807-4D66-B5AA-23148678465D}" destId="{DA8E796F-B99C-4B9E-B235-5F305C6BD5C2}" srcOrd="0" destOrd="0" parTransId="{A8EDB524-5EFF-4CA0-9D01-723A5AD6C49E}" sibTransId="{1B220B00-C2FE-45C8-8D1C-348669999F15}"/>
    <dgm:cxn modelId="{7B5A762F-6740-4663-944D-299647215ABE}" type="presParOf" srcId="{32B3A371-ABEF-47A3-BE18-33D49376534C}" destId="{1A732289-F0E5-42A8-AA44-33866ADA6F13}" srcOrd="0" destOrd="0" presId="urn:microsoft.com/office/officeart/2005/8/layout/vList4"/>
    <dgm:cxn modelId="{6F443B97-23CC-417A-96E1-886C114F40BF}" type="presParOf" srcId="{1A732289-F0E5-42A8-AA44-33866ADA6F13}" destId="{00D47082-C7F8-44EF-8455-824F032B70E8}" srcOrd="0" destOrd="0" presId="urn:microsoft.com/office/officeart/2005/8/layout/vList4"/>
    <dgm:cxn modelId="{EFF0B5F1-A2E1-4253-84D8-C4BEDC8FF72C}" type="presParOf" srcId="{1A732289-F0E5-42A8-AA44-33866ADA6F13}" destId="{81490FA6-D36F-45F9-AA79-7D10F273383A}" srcOrd="1" destOrd="0" presId="urn:microsoft.com/office/officeart/2005/8/layout/vList4"/>
    <dgm:cxn modelId="{B0D06064-40E6-413A-9237-F4514326883D}" type="presParOf" srcId="{1A732289-F0E5-42A8-AA44-33866ADA6F13}" destId="{067F8988-EE8A-4734-B7A0-F04B5F4998FA}" srcOrd="2" destOrd="0" presId="urn:microsoft.com/office/officeart/2005/8/layout/vList4"/>
    <dgm:cxn modelId="{DC653B06-DB1C-4A32-A398-C1A8AD87D622}" type="presParOf" srcId="{32B3A371-ABEF-47A3-BE18-33D49376534C}" destId="{C4584D4A-2CA2-43A0-98FD-F06E370C7962}" srcOrd="1" destOrd="0" presId="urn:microsoft.com/office/officeart/2005/8/layout/vList4"/>
    <dgm:cxn modelId="{CC854D13-BAC4-4FDA-9056-71A0EB834A00}" type="presParOf" srcId="{32B3A371-ABEF-47A3-BE18-33D49376534C}" destId="{5095D56F-FF18-431B-89BE-B4D83E1884F9}" srcOrd="2" destOrd="0" presId="urn:microsoft.com/office/officeart/2005/8/layout/vList4"/>
    <dgm:cxn modelId="{246EE8ED-E011-4C9B-BEFE-95A04AD46D72}" type="presParOf" srcId="{5095D56F-FF18-431B-89BE-B4D83E1884F9}" destId="{F3C2BAB8-9CD6-4A62-97EF-BA28AF35B07C}" srcOrd="0" destOrd="0" presId="urn:microsoft.com/office/officeart/2005/8/layout/vList4"/>
    <dgm:cxn modelId="{23C9228B-4ABB-4CEC-B9E4-4B8B6F7920D9}" type="presParOf" srcId="{5095D56F-FF18-431B-89BE-B4D83E1884F9}" destId="{7F9CAAE9-85CD-4338-A815-BF9FF76B041F}" srcOrd="1" destOrd="0" presId="urn:microsoft.com/office/officeart/2005/8/layout/vList4"/>
    <dgm:cxn modelId="{26B3BF2C-D9FC-45C7-ADA5-AE8510399CBF}" type="presParOf" srcId="{5095D56F-FF18-431B-89BE-B4D83E1884F9}" destId="{D5D10659-BF28-4097-9371-161C80FF8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200" dirty="0"/>
            <a:t>Examinemos dos pasajes difíciles sobre esta pregunta.</a:t>
          </a:r>
        </a:p>
        <a:p>
          <a:pPr algn="just"/>
          <a:r>
            <a:rPr lang="es-PE" sz="2200" dirty="0"/>
            <a:t>* Pasaje difícil 2: Mateo 28:18-20.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2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2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200" dirty="0"/>
            <a:t>El bautismo en el nombre del Padre, del Hijo y del Espíritu Santo celebra nuestra unión con el Dios Trino, y la forma en que los miembros de la Trinidad trabajan juntos para salvarnos.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22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2200"/>
        </a:p>
      </dgm:t>
    </dgm:pt>
    <dgm:pt modelId="{29CA66A3-A79D-48CA-A7BE-36A6C8C0C066}">
      <dgm:prSet custT="1"/>
      <dgm:spPr/>
      <dgm:t>
        <a:bodyPr/>
        <a:lstStyle/>
        <a:p>
          <a:r>
            <a:rPr lang="es-PE" sz="2200" dirty="0"/>
            <a:t>El Padre nos adopta en su familia ; a través del Hijo, nuestros pecados son perdonados y a través del Espíritu Santo, nacemos de nuevo y recibimos vida espiritual </a:t>
          </a:r>
        </a:p>
      </dgm:t>
    </dgm:pt>
    <dgm:pt modelId="{72986710-98E5-40DD-A4AD-B1E4A8F98C74}" type="parTrans" cxnId="{C8EBC969-2B56-4F39-BAE0-A1DB10792F39}">
      <dgm:prSet/>
      <dgm:spPr/>
      <dgm:t>
        <a:bodyPr/>
        <a:lstStyle/>
        <a:p>
          <a:endParaRPr lang="es-PE" sz="2200"/>
        </a:p>
      </dgm:t>
    </dgm:pt>
    <dgm:pt modelId="{3F46FDAF-24DC-46F7-A080-179445D53A8A}" type="sibTrans" cxnId="{C8EBC969-2B56-4F39-BAE0-A1DB10792F39}">
      <dgm:prSet/>
      <dgm:spPr/>
      <dgm:t>
        <a:bodyPr/>
        <a:lstStyle/>
        <a:p>
          <a:endParaRPr lang="es-PE" sz="2200"/>
        </a:p>
      </dgm:t>
    </dgm:pt>
    <dgm:pt modelId="{9152DD74-EDC7-496D-9979-5EAF42030B5D}" type="pres">
      <dgm:prSet presAssocID="{AEBA34D2-E5D4-4E36-A9A5-7502B425047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95BF38A-FC6E-405C-8F2D-E3C74121AF8F}" type="pres">
      <dgm:prSet presAssocID="{E74D43EC-6129-4D49-85D3-081677887002}" presName="circle1" presStyleLbl="node1" presStyleIdx="0" presStyleCnt="3"/>
      <dgm:spPr/>
    </dgm:pt>
    <dgm:pt modelId="{ABBFFB32-D6F0-4A02-819C-E200E1EF8B2C}" type="pres">
      <dgm:prSet presAssocID="{E74D43EC-6129-4D49-85D3-081677887002}" presName="space" presStyleCnt="0"/>
      <dgm:spPr/>
    </dgm:pt>
    <dgm:pt modelId="{CB11F68B-D0AA-4CF8-9379-402118E1A8ED}" type="pres">
      <dgm:prSet presAssocID="{E74D43EC-6129-4D49-85D3-081677887002}" presName="rect1" presStyleLbl="alignAcc1" presStyleIdx="0" presStyleCnt="3"/>
      <dgm:spPr/>
    </dgm:pt>
    <dgm:pt modelId="{A761275E-310C-4C68-B4DB-7A4C90AB79B2}" type="pres">
      <dgm:prSet presAssocID="{59BBB964-EE7F-403C-B512-03384370A5B8}" presName="vertSpace2" presStyleLbl="node1" presStyleIdx="0" presStyleCnt="3"/>
      <dgm:spPr/>
    </dgm:pt>
    <dgm:pt modelId="{F4391F9F-874C-42DF-AD19-6307B931A4AB}" type="pres">
      <dgm:prSet presAssocID="{59BBB964-EE7F-403C-B512-03384370A5B8}" presName="circle2" presStyleLbl="node1" presStyleIdx="1" presStyleCnt="3"/>
      <dgm:spPr/>
    </dgm:pt>
    <dgm:pt modelId="{CA02A1D6-6F40-44B1-8912-61F8E742C423}" type="pres">
      <dgm:prSet presAssocID="{59BBB964-EE7F-403C-B512-03384370A5B8}" presName="rect2" presStyleLbl="alignAcc1" presStyleIdx="1" presStyleCnt="3"/>
      <dgm:spPr/>
    </dgm:pt>
    <dgm:pt modelId="{F4F79FEA-0A95-45FE-9FCF-7DC6A64852BE}" type="pres">
      <dgm:prSet presAssocID="{29CA66A3-A79D-48CA-A7BE-36A6C8C0C066}" presName="vertSpace3" presStyleLbl="node1" presStyleIdx="1" presStyleCnt="3"/>
      <dgm:spPr/>
    </dgm:pt>
    <dgm:pt modelId="{3CDBF6C8-9B3F-48FF-B270-272227A77040}" type="pres">
      <dgm:prSet presAssocID="{29CA66A3-A79D-48CA-A7BE-36A6C8C0C066}" presName="circle3" presStyleLbl="node1" presStyleIdx="2" presStyleCnt="3"/>
      <dgm:spPr/>
    </dgm:pt>
    <dgm:pt modelId="{6CC0AAD6-9F73-427B-BE0F-1841D8333520}" type="pres">
      <dgm:prSet presAssocID="{29CA66A3-A79D-48CA-A7BE-36A6C8C0C066}" presName="rect3" presStyleLbl="alignAcc1" presStyleIdx="2" presStyleCnt="3"/>
      <dgm:spPr/>
    </dgm:pt>
    <dgm:pt modelId="{505547BA-C512-4951-B6E5-EE12B972FE75}" type="pres">
      <dgm:prSet presAssocID="{E74D43EC-6129-4D49-85D3-081677887002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8AC8685-0636-4E85-A736-E17FD582DAD7}" type="pres">
      <dgm:prSet presAssocID="{59BBB964-EE7F-403C-B512-03384370A5B8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8FF3781A-1621-4B19-97AE-4B663F23028A}" type="pres">
      <dgm:prSet presAssocID="{29CA66A3-A79D-48CA-A7BE-36A6C8C0C06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C8EBC969-2B56-4F39-BAE0-A1DB10792F39}" srcId="{AEBA34D2-E5D4-4E36-A9A5-7502B425047D}" destId="{29CA66A3-A79D-48CA-A7BE-36A6C8C0C066}" srcOrd="2" destOrd="0" parTransId="{72986710-98E5-40DD-A4AD-B1E4A8F98C74}" sibTransId="{3F46FDAF-24DC-46F7-A080-179445D53A8A}"/>
    <dgm:cxn modelId="{67AEE972-58EF-419D-8BD0-3D90693A9775}" type="presOf" srcId="{59BBB964-EE7F-403C-B512-03384370A5B8}" destId="{CA02A1D6-6F40-44B1-8912-61F8E742C423}" srcOrd="0" destOrd="0" presId="urn:microsoft.com/office/officeart/2005/8/layout/target3"/>
    <dgm:cxn modelId="{3802398A-B08B-4B7F-A578-CA1E1EA68005}" type="presOf" srcId="{E74D43EC-6129-4D49-85D3-081677887002}" destId="{505547BA-C512-4951-B6E5-EE12B972FE75}" srcOrd="1" destOrd="0" presId="urn:microsoft.com/office/officeart/2005/8/layout/target3"/>
    <dgm:cxn modelId="{B7D2378B-1BC5-47EE-A02F-75254F01200D}" type="presOf" srcId="{29CA66A3-A79D-48CA-A7BE-36A6C8C0C066}" destId="{8FF3781A-1621-4B19-97AE-4B663F23028A}" srcOrd="1" destOrd="0" presId="urn:microsoft.com/office/officeart/2005/8/layout/target3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FCAD04A7-6EEB-41F8-A256-35A507014587}" type="presOf" srcId="{AEBA34D2-E5D4-4E36-A9A5-7502B425047D}" destId="{9152DD74-EDC7-496D-9979-5EAF42030B5D}" srcOrd="0" destOrd="0" presId="urn:microsoft.com/office/officeart/2005/8/layout/target3"/>
    <dgm:cxn modelId="{485965C3-B47A-49B5-8363-D3664F28988E}" type="presOf" srcId="{29CA66A3-A79D-48CA-A7BE-36A6C8C0C066}" destId="{6CC0AAD6-9F73-427B-BE0F-1841D8333520}" srcOrd="0" destOrd="0" presId="urn:microsoft.com/office/officeart/2005/8/layout/target3"/>
    <dgm:cxn modelId="{4D24DDEA-1520-469D-850E-F8CE24F1E301}" type="presOf" srcId="{E74D43EC-6129-4D49-85D3-081677887002}" destId="{CB11F68B-D0AA-4CF8-9379-402118E1A8ED}" srcOrd="0" destOrd="0" presId="urn:microsoft.com/office/officeart/2005/8/layout/target3"/>
    <dgm:cxn modelId="{F21EB3EE-2D70-4E0E-9227-9625F42681D0}" type="presOf" srcId="{59BBB964-EE7F-403C-B512-03384370A5B8}" destId="{A8AC8685-0636-4E85-A736-E17FD582DAD7}" srcOrd="1" destOrd="0" presId="urn:microsoft.com/office/officeart/2005/8/layout/target3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CE0F309F-8AB6-43CD-8772-4677A11F7718}" type="presParOf" srcId="{9152DD74-EDC7-496D-9979-5EAF42030B5D}" destId="{C95BF38A-FC6E-405C-8F2D-E3C74121AF8F}" srcOrd="0" destOrd="0" presId="urn:microsoft.com/office/officeart/2005/8/layout/target3"/>
    <dgm:cxn modelId="{A449F926-F00B-4178-943B-7CBB88C8BE21}" type="presParOf" srcId="{9152DD74-EDC7-496D-9979-5EAF42030B5D}" destId="{ABBFFB32-D6F0-4A02-819C-E200E1EF8B2C}" srcOrd="1" destOrd="0" presId="urn:microsoft.com/office/officeart/2005/8/layout/target3"/>
    <dgm:cxn modelId="{A2FD46F2-6575-4954-B1DD-CC7CF8C1CD8D}" type="presParOf" srcId="{9152DD74-EDC7-496D-9979-5EAF42030B5D}" destId="{CB11F68B-D0AA-4CF8-9379-402118E1A8ED}" srcOrd="2" destOrd="0" presId="urn:microsoft.com/office/officeart/2005/8/layout/target3"/>
    <dgm:cxn modelId="{9174AB45-94F7-4957-A064-A7F5ACC9A537}" type="presParOf" srcId="{9152DD74-EDC7-496D-9979-5EAF42030B5D}" destId="{A761275E-310C-4C68-B4DB-7A4C90AB79B2}" srcOrd="3" destOrd="0" presId="urn:microsoft.com/office/officeart/2005/8/layout/target3"/>
    <dgm:cxn modelId="{3437081F-8FB3-43A5-B2CE-3831198BB7FD}" type="presParOf" srcId="{9152DD74-EDC7-496D-9979-5EAF42030B5D}" destId="{F4391F9F-874C-42DF-AD19-6307B931A4AB}" srcOrd="4" destOrd="0" presId="urn:microsoft.com/office/officeart/2005/8/layout/target3"/>
    <dgm:cxn modelId="{F0403222-E2C8-48C5-B9FE-C9EEDC7F5127}" type="presParOf" srcId="{9152DD74-EDC7-496D-9979-5EAF42030B5D}" destId="{CA02A1D6-6F40-44B1-8912-61F8E742C423}" srcOrd="5" destOrd="0" presId="urn:microsoft.com/office/officeart/2005/8/layout/target3"/>
    <dgm:cxn modelId="{ABA39E31-349C-4650-A602-D0EC1CBFD739}" type="presParOf" srcId="{9152DD74-EDC7-496D-9979-5EAF42030B5D}" destId="{F4F79FEA-0A95-45FE-9FCF-7DC6A64852BE}" srcOrd="6" destOrd="0" presId="urn:microsoft.com/office/officeart/2005/8/layout/target3"/>
    <dgm:cxn modelId="{255FAF4B-8E3D-44E5-B7A7-CF4316F26F07}" type="presParOf" srcId="{9152DD74-EDC7-496D-9979-5EAF42030B5D}" destId="{3CDBF6C8-9B3F-48FF-B270-272227A77040}" srcOrd="7" destOrd="0" presId="urn:microsoft.com/office/officeart/2005/8/layout/target3"/>
    <dgm:cxn modelId="{97E1A2CB-0B5D-4FB0-921E-9DEB4667C6F6}" type="presParOf" srcId="{9152DD74-EDC7-496D-9979-5EAF42030B5D}" destId="{6CC0AAD6-9F73-427B-BE0F-1841D8333520}" srcOrd="8" destOrd="0" presId="urn:microsoft.com/office/officeart/2005/8/layout/target3"/>
    <dgm:cxn modelId="{E3D0080A-8C34-4D98-BD01-24F59628760F}" type="presParOf" srcId="{9152DD74-EDC7-496D-9979-5EAF42030B5D}" destId="{505547BA-C512-4951-B6E5-EE12B972FE75}" srcOrd="9" destOrd="0" presId="urn:microsoft.com/office/officeart/2005/8/layout/target3"/>
    <dgm:cxn modelId="{9D12BCE9-7834-4D93-951E-13F2AEB7DBC4}" type="presParOf" srcId="{9152DD74-EDC7-496D-9979-5EAF42030B5D}" destId="{A8AC8685-0636-4E85-A736-E17FD582DAD7}" srcOrd="10" destOrd="0" presId="urn:microsoft.com/office/officeart/2005/8/layout/target3"/>
    <dgm:cxn modelId="{61B32023-1AE4-4952-8477-C8ACBAC08845}" type="presParOf" srcId="{9152DD74-EDC7-496D-9979-5EAF42030B5D}" destId="{8FF3781A-1621-4B19-97AE-4B663F23028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8/layout/Vertical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E97439-D3A4-46FE-BFA9-C87C517E5195}">
      <dgm:prSet phldrT="[Texto]" custT="1"/>
      <dgm:spPr/>
      <dgm:t>
        <a:bodyPr/>
        <a:lstStyle/>
        <a:p>
          <a:pPr algn="just"/>
          <a:r>
            <a:rPr lang="es-PE" sz="2000" b="1" dirty="0"/>
            <a:t>2. Consubstanciación se deriva de con (con) la substancia. </a:t>
          </a:r>
          <a:r>
            <a:rPr lang="es-PE" sz="2000" dirty="0"/>
            <a:t>Este es el punto de vista luterano, desarrollado por Martín Lutero (1483–1546 d. C.).</a:t>
          </a:r>
        </a:p>
      </dgm:t>
    </dgm:pt>
    <dgm:pt modelId="{4A020B5C-2F73-4913-955F-0ED412A4275B}" type="parTrans" cxnId="{0C88DCB3-BBE6-4519-8B6C-97344CAFEB0C}">
      <dgm:prSet/>
      <dgm:spPr/>
      <dgm:t>
        <a:bodyPr/>
        <a:lstStyle/>
        <a:p>
          <a:pPr algn="just"/>
          <a:endParaRPr lang="es-PE" sz="2000"/>
        </a:p>
      </dgm:t>
    </dgm:pt>
    <dgm:pt modelId="{08E1C01D-3E6A-4916-8F57-9BB60524F5EE}" type="sibTrans" cxnId="{0C88DCB3-BBE6-4519-8B6C-97344CAFEB0C}">
      <dgm:prSet/>
      <dgm:spPr/>
      <dgm:t>
        <a:bodyPr/>
        <a:lstStyle/>
        <a:p>
          <a:pPr algn="just"/>
          <a:endParaRPr lang="es-PE" sz="2000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000" b="1" dirty="0"/>
            <a:t>1. Transubstanciación se deriva de trans (cambio) de substancia. </a:t>
          </a:r>
          <a:r>
            <a:rPr lang="es-PE" sz="2000" dirty="0"/>
            <a:t>Esta es visión de la iglesia estatal de la Cena del Señor, que fue proclamada oficialmente en 1215 d. C.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000" dirty="0"/>
            <a:t>Como Asambleas de Dios rechazamos este punto de vista de la transubstanciación.</a:t>
          </a:r>
        </a:p>
        <a:p>
          <a:endParaRPr lang="es-PE" sz="2000" dirty="0"/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16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1600"/>
        </a:p>
      </dgm:t>
    </dgm:pt>
    <dgm:pt modelId="{9CC1C85E-BE94-4DDC-AA61-606D784F2ECE}" type="pres">
      <dgm:prSet presAssocID="{AEBA34D2-E5D4-4E36-A9A5-7502B425047D}" presName="Name0" presStyleCnt="0">
        <dgm:presLayoutVars>
          <dgm:chMax/>
          <dgm:chPref/>
          <dgm:dir/>
        </dgm:presLayoutVars>
      </dgm:prSet>
      <dgm:spPr/>
    </dgm:pt>
    <dgm:pt modelId="{0E046DE4-E49C-46BA-A5F4-7817A89EB628}" type="pres">
      <dgm:prSet presAssocID="{E74D43EC-6129-4D49-85D3-081677887002}" presName="parenttextcomposite" presStyleCnt="0"/>
      <dgm:spPr/>
    </dgm:pt>
    <dgm:pt modelId="{5A1E6AFB-C0DD-452E-950B-6629E64F43A8}" type="pres">
      <dgm:prSet presAssocID="{E74D43EC-6129-4D49-85D3-08167788700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1E9C3C0-5DD8-4812-B026-7011DD42F3E6}" type="pres">
      <dgm:prSet presAssocID="{E74D43EC-6129-4D49-85D3-081677887002}" presName="parallelogramComposite" presStyleCnt="0"/>
      <dgm:spPr/>
    </dgm:pt>
    <dgm:pt modelId="{2B2549D7-66F7-4D3C-AA53-8ACDD0EE1000}" type="pres">
      <dgm:prSet presAssocID="{E74D43EC-6129-4D49-85D3-081677887002}" presName="parallelogram1" presStyleLbl="alignNode1" presStyleIdx="0" presStyleCnt="21"/>
      <dgm:spPr/>
    </dgm:pt>
    <dgm:pt modelId="{2A9A2CE8-E23B-4AD6-A78D-9A9A25B04904}" type="pres">
      <dgm:prSet presAssocID="{E74D43EC-6129-4D49-85D3-081677887002}" presName="parallelogram2" presStyleLbl="alignNode1" presStyleIdx="1" presStyleCnt="21"/>
      <dgm:spPr/>
    </dgm:pt>
    <dgm:pt modelId="{913127A5-A6F1-49E4-B0F6-6DF7BEF81A94}" type="pres">
      <dgm:prSet presAssocID="{E74D43EC-6129-4D49-85D3-081677887002}" presName="parallelogram3" presStyleLbl="alignNode1" presStyleIdx="2" presStyleCnt="21"/>
      <dgm:spPr/>
    </dgm:pt>
    <dgm:pt modelId="{17C4C5BE-B5A5-4A44-9BDA-CACBD0F3FDE7}" type="pres">
      <dgm:prSet presAssocID="{E74D43EC-6129-4D49-85D3-081677887002}" presName="parallelogram4" presStyleLbl="alignNode1" presStyleIdx="3" presStyleCnt="21"/>
      <dgm:spPr/>
    </dgm:pt>
    <dgm:pt modelId="{A93CC4D4-ADB5-441E-AD53-8372BA02D45E}" type="pres">
      <dgm:prSet presAssocID="{E74D43EC-6129-4D49-85D3-081677887002}" presName="parallelogram5" presStyleLbl="alignNode1" presStyleIdx="4" presStyleCnt="21"/>
      <dgm:spPr/>
    </dgm:pt>
    <dgm:pt modelId="{1A4AE003-D518-4B4E-B166-D5C3AB64D280}" type="pres">
      <dgm:prSet presAssocID="{E74D43EC-6129-4D49-85D3-081677887002}" presName="parallelogram6" presStyleLbl="alignNode1" presStyleIdx="5" presStyleCnt="21"/>
      <dgm:spPr/>
    </dgm:pt>
    <dgm:pt modelId="{2F8B55BB-49E3-429C-AD2E-B725A37EBD3E}" type="pres">
      <dgm:prSet presAssocID="{E74D43EC-6129-4D49-85D3-081677887002}" presName="parallelogram7" presStyleLbl="alignNode1" presStyleIdx="6" presStyleCnt="21"/>
      <dgm:spPr/>
    </dgm:pt>
    <dgm:pt modelId="{6A6F13B9-0909-466C-82DF-34DE02090DDF}" type="pres">
      <dgm:prSet presAssocID="{5B82A7D1-1FFB-4441-8B13-4842D0300814}" presName="sibTrans" presStyleCnt="0"/>
      <dgm:spPr/>
    </dgm:pt>
    <dgm:pt modelId="{6639D52D-73B9-4F47-AAF5-B277589E08BA}" type="pres">
      <dgm:prSet presAssocID="{59BBB964-EE7F-403C-B512-03384370A5B8}" presName="parenttextcomposite" presStyleCnt="0"/>
      <dgm:spPr/>
    </dgm:pt>
    <dgm:pt modelId="{E25BDDC7-44CE-4C3A-B679-0D62B396910A}" type="pres">
      <dgm:prSet presAssocID="{59BBB964-EE7F-403C-B512-03384370A5B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E14CCF48-F8F6-43B3-B6DE-872464E0A576}" type="pres">
      <dgm:prSet presAssocID="{59BBB964-EE7F-403C-B512-03384370A5B8}" presName="parallelogramComposite" presStyleCnt="0"/>
      <dgm:spPr/>
    </dgm:pt>
    <dgm:pt modelId="{47F967CA-BF11-41DE-93DE-A9EB0D206EC4}" type="pres">
      <dgm:prSet presAssocID="{59BBB964-EE7F-403C-B512-03384370A5B8}" presName="parallelogram1" presStyleLbl="alignNode1" presStyleIdx="7" presStyleCnt="21"/>
      <dgm:spPr/>
    </dgm:pt>
    <dgm:pt modelId="{1A2BD7C8-27EC-4B9E-845E-96805B3C20D9}" type="pres">
      <dgm:prSet presAssocID="{59BBB964-EE7F-403C-B512-03384370A5B8}" presName="parallelogram2" presStyleLbl="alignNode1" presStyleIdx="8" presStyleCnt="21"/>
      <dgm:spPr/>
    </dgm:pt>
    <dgm:pt modelId="{1690CA91-98A8-434B-A9DB-A478C2FD33E7}" type="pres">
      <dgm:prSet presAssocID="{59BBB964-EE7F-403C-B512-03384370A5B8}" presName="parallelogram3" presStyleLbl="alignNode1" presStyleIdx="9" presStyleCnt="21"/>
      <dgm:spPr/>
    </dgm:pt>
    <dgm:pt modelId="{C17035B5-FF4B-4C6C-BE0C-F5F5309A7C0E}" type="pres">
      <dgm:prSet presAssocID="{59BBB964-EE7F-403C-B512-03384370A5B8}" presName="parallelogram4" presStyleLbl="alignNode1" presStyleIdx="10" presStyleCnt="21"/>
      <dgm:spPr/>
    </dgm:pt>
    <dgm:pt modelId="{9B8DFCEF-7543-4664-ACD5-3D6C0641812A}" type="pres">
      <dgm:prSet presAssocID="{59BBB964-EE7F-403C-B512-03384370A5B8}" presName="parallelogram5" presStyleLbl="alignNode1" presStyleIdx="11" presStyleCnt="21"/>
      <dgm:spPr/>
    </dgm:pt>
    <dgm:pt modelId="{E419BF51-5456-4813-8AEB-DBD39A9D608D}" type="pres">
      <dgm:prSet presAssocID="{59BBB964-EE7F-403C-B512-03384370A5B8}" presName="parallelogram6" presStyleLbl="alignNode1" presStyleIdx="12" presStyleCnt="21"/>
      <dgm:spPr/>
    </dgm:pt>
    <dgm:pt modelId="{0588F941-5DEE-42E5-8E7B-BC6E46E68815}" type="pres">
      <dgm:prSet presAssocID="{59BBB964-EE7F-403C-B512-03384370A5B8}" presName="parallelogram7" presStyleLbl="alignNode1" presStyleIdx="13" presStyleCnt="21"/>
      <dgm:spPr/>
    </dgm:pt>
    <dgm:pt modelId="{0738743D-EA93-4D43-A4A2-AE546919B967}" type="pres">
      <dgm:prSet presAssocID="{4AE2B1C3-04DF-4C59-B808-EA05F20D4D2F}" presName="sibTrans" presStyleCnt="0"/>
      <dgm:spPr/>
    </dgm:pt>
    <dgm:pt modelId="{FC5F8AE6-3175-40E0-98A4-0A22A1B2B734}" type="pres">
      <dgm:prSet presAssocID="{95E97439-D3A4-46FE-BFA9-C87C517E5195}" presName="parenttextcomposite" presStyleCnt="0"/>
      <dgm:spPr/>
    </dgm:pt>
    <dgm:pt modelId="{E4ACC1C7-7473-42E0-9DC1-FA5CAECF1CD0}" type="pres">
      <dgm:prSet presAssocID="{95E97439-D3A4-46FE-BFA9-C87C517E519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DA2C4B67-3E11-47D7-94C1-C79B630CBFB4}" type="pres">
      <dgm:prSet presAssocID="{95E97439-D3A4-46FE-BFA9-C87C517E5195}" presName="parallelogramComposite" presStyleCnt="0"/>
      <dgm:spPr/>
    </dgm:pt>
    <dgm:pt modelId="{83C1C24E-DB1D-408D-AA06-F69C9656C030}" type="pres">
      <dgm:prSet presAssocID="{95E97439-D3A4-46FE-BFA9-C87C517E5195}" presName="parallelogram1" presStyleLbl="alignNode1" presStyleIdx="14" presStyleCnt="21"/>
      <dgm:spPr/>
    </dgm:pt>
    <dgm:pt modelId="{DEBDCE2C-D4B9-41DE-98CF-7D7A25F81E23}" type="pres">
      <dgm:prSet presAssocID="{95E97439-D3A4-46FE-BFA9-C87C517E5195}" presName="parallelogram2" presStyleLbl="alignNode1" presStyleIdx="15" presStyleCnt="21"/>
      <dgm:spPr/>
    </dgm:pt>
    <dgm:pt modelId="{4D4DE35A-0EAA-457D-BB1E-1B085CC3787C}" type="pres">
      <dgm:prSet presAssocID="{95E97439-D3A4-46FE-BFA9-C87C517E5195}" presName="parallelogram3" presStyleLbl="alignNode1" presStyleIdx="16" presStyleCnt="21"/>
      <dgm:spPr/>
    </dgm:pt>
    <dgm:pt modelId="{E57FAA30-1F17-490C-859A-539D86D7E719}" type="pres">
      <dgm:prSet presAssocID="{95E97439-D3A4-46FE-BFA9-C87C517E5195}" presName="parallelogram4" presStyleLbl="alignNode1" presStyleIdx="17" presStyleCnt="21"/>
      <dgm:spPr/>
    </dgm:pt>
    <dgm:pt modelId="{CF396847-0811-4736-8E7C-032892BF529D}" type="pres">
      <dgm:prSet presAssocID="{95E97439-D3A4-46FE-BFA9-C87C517E5195}" presName="parallelogram5" presStyleLbl="alignNode1" presStyleIdx="18" presStyleCnt="21"/>
      <dgm:spPr/>
    </dgm:pt>
    <dgm:pt modelId="{61F33AE1-7729-49F8-93B7-ED244B799AC6}" type="pres">
      <dgm:prSet presAssocID="{95E97439-D3A4-46FE-BFA9-C87C517E5195}" presName="parallelogram6" presStyleLbl="alignNode1" presStyleIdx="19" presStyleCnt="21"/>
      <dgm:spPr/>
    </dgm:pt>
    <dgm:pt modelId="{ACB31C70-091F-47CD-BAA6-520BE9A41F4C}" type="pres">
      <dgm:prSet presAssocID="{95E97439-D3A4-46FE-BFA9-C87C517E5195}" presName="parallelogram7" presStyleLbl="alignNode1" presStyleIdx="20" presStyleCnt="21"/>
      <dgm:spPr/>
    </dgm:pt>
  </dgm:ptLst>
  <dgm:cxnLst>
    <dgm:cxn modelId="{384ED524-24E8-4DF2-A65D-19BA61CD7F9E}" type="presOf" srcId="{E74D43EC-6129-4D49-85D3-081677887002}" destId="{5A1E6AFB-C0DD-452E-950B-6629E64F43A8}" srcOrd="0" destOrd="0" presId="urn:microsoft.com/office/officeart/2008/layout/VerticalAccentList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0C88DCB3-BBE6-4519-8B6C-97344CAFEB0C}" srcId="{AEBA34D2-E5D4-4E36-A9A5-7502B425047D}" destId="{95E97439-D3A4-46FE-BFA9-C87C517E5195}" srcOrd="2" destOrd="0" parTransId="{4A020B5C-2F73-4913-955F-0ED412A4275B}" sibTransId="{08E1C01D-3E6A-4916-8F57-9BB60524F5EE}"/>
    <dgm:cxn modelId="{9FC404C8-1210-4962-8E11-F947FB177A84}" type="presOf" srcId="{59BBB964-EE7F-403C-B512-03384370A5B8}" destId="{E25BDDC7-44CE-4C3A-B679-0D62B396910A}" srcOrd="0" destOrd="0" presId="urn:microsoft.com/office/officeart/2008/layout/VerticalAccentList"/>
    <dgm:cxn modelId="{C9F493C8-8664-48A2-B680-A50D58C8C0F8}" type="presOf" srcId="{AEBA34D2-E5D4-4E36-A9A5-7502B425047D}" destId="{9CC1C85E-BE94-4DDC-AA61-606D784F2ECE}" srcOrd="0" destOrd="0" presId="urn:microsoft.com/office/officeart/2008/layout/VerticalAccentList"/>
    <dgm:cxn modelId="{CE7BAED2-9C0A-4191-8E55-3F4B270C4630}" type="presOf" srcId="{95E97439-D3A4-46FE-BFA9-C87C517E5195}" destId="{E4ACC1C7-7473-42E0-9DC1-FA5CAECF1CD0}" srcOrd="0" destOrd="0" presId="urn:microsoft.com/office/officeart/2008/layout/VerticalAccentList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5DDC49F1-682C-4BFA-90ED-508B62EA7AC8}" type="presParOf" srcId="{9CC1C85E-BE94-4DDC-AA61-606D784F2ECE}" destId="{0E046DE4-E49C-46BA-A5F4-7817A89EB628}" srcOrd="0" destOrd="0" presId="urn:microsoft.com/office/officeart/2008/layout/VerticalAccentList"/>
    <dgm:cxn modelId="{D0693F20-B333-48DF-BF66-8499F816325E}" type="presParOf" srcId="{0E046DE4-E49C-46BA-A5F4-7817A89EB628}" destId="{5A1E6AFB-C0DD-452E-950B-6629E64F43A8}" srcOrd="0" destOrd="0" presId="urn:microsoft.com/office/officeart/2008/layout/VerticalAccentList"/>
    <dgm:cxn modelId="{FDDB8E28-1362-4BF2-A42E-4978EEF17B1E}" type="presParOf" srcId="{9CC1C85E-BE94-4DDC-AA61-606D784F2ECE}" destId="{21E9C3C0-5DD8-4812-B026-7011DD42F3E6}" srcOrd="1" destOrd="0" presId="urn:microsoft.com/office/officeart/2008/layout/VerticalAccentList"/>
    <dgm:cxn modelId="{03870B14-14EC-4D2E-8363-70BCB52ED184}" type="presParOf" srcId="{21E9C3C0-5DD8-4812-B026-7011DD42F3E6}" destId="{2B2549D7-66F7-4D3C-AA53-8ACDD0EE1000}" srcOrd="0" destOrd="0" presId="urn:microsoft.com/office/officeart/2008/layout/VerticalAccentList"/>
    <dgm:cxn modelId="{15E342E6-5FA5-4972-AD1F-34E001E1F9DA}" type="presParOf" srcId="{21E9C3C0-5DD8-4812-B026-7011DD42F3E6}" destId="{2A9A2CE8-E23B-4AD6-A78D-9A9A25B04904}" srcOrd="1" destOrd="0" presId="urn:microsoft.com/office/officeart/2008/layout/VerticalAccentList"/>
    <dgm:cxn modelId="{2FDF30E8-E367-47A2-9901-123FC60F1B3C}" type="presParOf" srcId="{21E9C3C0-5DD8-4812-B026-7011DD42F3E6}" destId="{913127A5-A6F1-49E4-B0F6-6DF7BEF81A94}" srcOrd="2" destOrd="0" presId="urn:microsoft.com/office/officeart/2008/layout/VerticalAccentList"/>
    <dgm:cxn modelId="{61432CB1-6074-40BB-BF9A-BD9EE98C0FC3}" type="presParOf" srcId="{21E9C3C0-5DD8-4812-B026-7011DD42F3E6}" destId="{17C4C5BE-B5A5-4A44-9BDA-CACBD0F3FDE7}" srcOrd="3" destOrd="0" presId="urn:microsoft.com/office/officeart/2008/layout/VerticalAccentList"/>
    <dgm:cxn modelId="{EC42FB10-2E84-43DC-B9B3-73C9C8D15885}" type="presParOf" srcId="{21E9C3C0-5DD8-4812-B026-7011DD42F3E6}" destId="{A93CC4D4-ADB5-441E-AD53-8372BA02D45E}" srcOrd="4" destOrd="0" presId="urn:microsoft.com/office/officeart/2008/layout/VerticalAccentList"/>
    <dgm:cxn modelId="{7E93AEC1-F2E2-4083-968C-ECE4D9A93B4D}" type="presParOf" srcId="{21E9C3C0-5DD8-4812-B026-7011DD42F3E6}" destId="{1A4AE003-D518-4B4E-B166-D5C3AB64D280}" srcOrd="5" destOrd="0" presId="urn:microsoft.com/office/officeart/2008/layout/VerticalAccentList"/>
    <dgm:cxn modelId="{FEED2018-F521-499F-86E1-AE375E9759FB}" type="presParOf" srcId="{21E9C3C0-5DD8-4812-B026-7011DD42F3E6}" destId="{2F8B55BB-49E3-429C-AD2E-B725A37EBD3E}" srcOrd="6" destOrd="0" presId="urn:microsoft.com/office/officeart/2008/layout/VerticalAccentList"/>
    <dgm:cxn modelId="{1780B30E-9C12-4C39-8690-C7B66345E720}" type="presParOf" srcId="{9CC1C85E-BE94-4DDC-AA61-606D784F2ECE}" destId="{6A6F13B9-0909-466C-82DF-34DE02090DDF}" srcOrd="2" destOrd="0" presId="urn:microsoft.com/office/officeart/2008/layout/VerticalAccentList"/>
    <dgm:cxn modelId="{77406E7F-8828-4CCD-B414-418DC84B6D50}" type="presParOf" srcId="{9CC1C85E-BE94-4DDC-AA61-606D784F2ECE}" destId="{6639D52D-73B9-4F47-AAF5-B277589E08BA}" srcOrd="3" destOrd="0" presId="urn:microsoft.com/office/officeart/2008/layout/VerticalAccentList"/>
    <dgm:cxn modelId="{B8CCC1F0-E27A-4607-A4D0-ABB6BAE8F3D0}" type="presParOf" srcId="{6639D52D-73B9-4F47-AAF5-B277589E08BA}" destId="{E25BDDC7-44CE-4C3A-B679-0D62B396910A}" srcOrd="0" destOrd="0" presId="urn:microsoft.com/office/officeart/2008/layout/VerticalAccentList"/>
    <dgm:cxn modelId="{A352FB8F-1437-40C2-AAF1-088874B5B44F}" type="presParOf" srcId="{9CC1C85E-BE94-4DDC-AA61-606D784F2ECE}" destId="{E14CCF48-F8F6-43B3-B6DE-872464E0A576}" srcOrd="4" destOrd="0" presId="urn:microsoft.com/office/officeart/2008/layout/VerticalAccentList"/>
    <dgm:cxn modelId="{7498C4DB-CECF-4B00-8B41-A79634176EBF}" type="presParOf" srcId="{E14CCF48-F8F6-43B3-B6DE-872464E0A576}" destId="{47F967CA-BF11-41DE-93DE-A9EB0D206EC4}" srcOrd="0" destOrd="0" presId="urn:microsoft.com/office/officeart/2008/layout/VerticalAccentList"/>
    <dgm:cxn modelId="{04F13866-3995-44F7-AA84-3D7226EE3B83}" type="presParOf" srcId="{E14CCF48-F8F6-43B3-B6DE-872464E0A576}" destId="{1A2BD7C8-27EC-4B9E-845E-96805B3C20D9}" srcOrd="1" destOrd="0" presId="urn:microsoft.com/office/officeart/2008/layout/VerticalAccentList"/>
    <dgm:cxn modelId="{776B633D-7A5D-4FCF-BBAB-640EA77970D7}" type="presParOf" srcId="{E14CCF48-F8F6-43B3-B6DE-872464E0A576}" destId="{1690CA91-98A8-434B-A9DB-A478C2FD33E7}" srcOrd="2" destOrd="0" presId="urn:microsoft.com/office/officeart/2008/layout/VerticalAccentList"/>
    <dgm:cxn modelId="{C75CFF45-3713-45BE-AB60-96435C32D57A}" type="presParOf" srcId="{E14CCF48-F8F6-43B3-B6DE-872464E0A576}" destId="{C17035B5-FF4B-4C6C-BE0C-F5F5309A7C0E}" srcOrd="3" destOrd="0" presId="urn:microsoft.com/office/officeart/2008/layout/VerticalAccentList"/>
    <dgm:cxn modelId="{71348F1E-7E4B-415F-9252-CB6E524F7B11}" type="presParOf" srcId="{E14CCF48-F8F6-43B3-B6DE-872464E0A576}" destId="{9B8DFCEF-7543-4664-ACD5-3D6C0641812A}" srcOrd="4" destOrd="0" presId="urn:microsoft.com/office/officeart/2008/layout/VerticalAccentList"/>
    <dgm:cxn modelId="{80CD8E89-60A0-4104-9769-02BEE5A3837E}" type="presParOf" srcId="{E14CCF48-F8F6-43B3-B6DE-872464E0A576}" destId="{E419BF51-5456-4813-8AEB-DBD39A9D608D}" srcOrd="5" destOrd="0" presId="urn:microsoft.com/office/officeart/2008/layout/VerticalAccentList"/>
    <dgm:cxn modelId="{5D0EC16F-27A4-44AD-83D5-ADF0E2282D30}" type="presParOf" srcId="{E14CCF48-F8F6-43B3-B6DE-872464E0A576}" destId="{0588F941-5DEE-42E5-8E7B-BC6E46E68815}" srcOrd="6" destOrd="0" presId="urn:microsoft.com/office/officeart/2008/layout/VerticalAccentList"/>
    <dgm:cxn modelId="{A3DA4B26-53C3-4E93-856A-5CC9617426CD}" type="presParOf" srcId="{9CC1C85E-BE94-4DDC-AA61-606D784F2ECE}" destId="{0738743D-EA93-4D43-A4A2-AE546919B967}" srcOrd="5" destOrd="0" presId="urn:microsoft.com/office/officeart/2008/layout/VerticalAccentList"/>
    <dgm:cxn modelId="{C04C98D3-AC5A-4525-9C50-B21ABEC4D307}" type="presParOf" srcId="{9CC1C85E-BE94-4DDC-AA61-606D784F2ECE}" destId="{FC5F8AE6-3175-40E0-98A4-0A22A1B2B734}" srcOrd="6" destOrd="0" presId="urn:microsoft.com/office/officeart/2008/layout/VerticalAccentList"/>
    <dgm:cxn modelId="{C2113667-3972-4DD2-8161-EBA0764BD21E}" type="presParOf" srcId="{FC5F8AE6-3175-40E0-98A4-0A22A1B2B734}" destId="{E4ACC1C7-7473-42E0-9DC1-FA5CAECF1CD0}" srcOrd="0" destOrd="0" presId="urn:microsoft.com/office/officeart/2008/layout/VerticalAccentList"/>
    <dgm:cxn modelId="{851C5C00-CBAF-4C39-8AFE-05E96995E944}" type="presParOf" srcId="{9CC1C85E-BE94-4DDC-AA61-606D784F2ECE}" destId="{DA2C4B67-3E11-47D7-94C1-C79B630CBFB4}" srcOrd="7" destOrd="0" presId="urn:microsoft.com/office/officeart/2008/layout/VerticalAccentList"/>
    <dgm:cxn modelId="{0532C379-C47D-4962-A1AC-88033A3EA2C8}" type="presParOf" srcId="{DA2C4B67-3E11-47D7-94C1-C79B630CBFB4}" destId="{83C1C24E-DB1D-408D-AA06-F69C9656C030}" srcOrd="0" destOrd="0" presId="urn:microsoft.com/office/officeart/2008/layout/VerticalAccentList"/>
    <dgm:cxn modelId="{F3824C25-ABA7-4689-98AB-EE91F66DDA67}" type="presParOf" srcId="{DA2C4B67-3E11-47D7-94C1-C79B630CBFB4}" destId="{DEBDCE2C-D4B9-41DE-98CF-7D7A25F81E23}" srcOrd="1" destOrd="0" presId="urn:microsoft.com/office/officeart/2008/layout/VerticalAccentList"/>
    <dgm:cxn modelId="{C0AF5EEC-0AF3-4207-8B21-412D78770960}" type="presParOf" srcId="{DA2C4B67-3E11-47D7-94C1-C79B630CBFB4}" destId="{4D4DE35A-0EAA-457D-BB1E-1B085CC3787C}" srcOrd="2" destOrd="0" presId="urn:microsoft.com/office/officeart/2008/layout/VerticalAccentList"/>
    <dgm:cxn modelId="{EB912139-1665-449B-9004-D2D739BE0E2F}" type="presParOf" srcId="{DA2C4B67-3E11-47D7-94C1-C79B630CBFB4}" destId="{E57FAA30-1F17-490C-859A-539D86D7E719}" srcOrd="3" destOrd="0" presId="urn:microsoft.com/office/officeart/2008/layout/VerticalAccentList"/>
    <dgm:cxn modelId="{1342368E-F629-4EED-8644-15C194BD28D0}" type="presParOf" srcId="{DA2C4B67-3E11-47D7-94C1-C79B630CBFB4}" destId="{CF396847-0811-4736-8E7C-032892BF529D}" srcOrd="4" destOrd="0" presId="urn:microsoft.com/office/officeart/2008/layout/VerticalAccentList"/>
    <dgm:cxn modelId="{A3ECFA1E-5B6F-4FE9-9F42-55C4DF4086DA}" type="presParOf" srcId="{DA2C4B67-3E11-47D7-94C1-C79B630CBFB4}" destId="{61F33AE1-7729-49F8-93B7-ED244B799AC6}" srcOrd="5" destOrd="0" presId="urn:microsoft.com/office/officeart/2008/layout/VerticalAccentList"/>
    <dgm:cxn modelId="{A7B4750D-4FBC-4938-A35D-5E2DB96896BF}" type="presParOf" srcId="{DA2C4B67-3E11-47D7-94C1-C79B630CBFB4}" destId="{ACB31C70-091F-47CD-BAA6-520BE9A41F4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000" b="1" dirty="0"/>
            <a:t>3. La presencia espiritual es el punto de vista de Juan Calvino.</a:t>
          </a:r>
          <a:endParaRPr lang="es-PE" sz="2000" dirty="0"/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9BBB964-EE7F-403C-B512-03384370A5B8}">
      <dgm:prSet custT="1"/>
      <dgm:spPr/>
      <dgm:t>
        <a:bodyPr/>
        <a:lstStyle/>
        <a:p>
          <a:r>
            <a:rPr lang="es-PE" sz="2000" b="1" dirty="0"/>
            <a:t>4. La remembranza es el punto de vista de la mayoría de los protestantes. </a:t>
          </a:r>
          <a:r>
            <a:rPr lang="es-PE" sz="2000" dirty="0"/>
            <a:t>Este punto de vista es que la Cena del Señor es un memorial de la muerte de Cristo hasta que Él regrese.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16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1600"/>
        </a:p>
      </dgm:t>
    </dgm:pt>
    <dgm:pt modelId="{BCC7A07B-ACDC-494C-9798-EE183AC643B3}" type="pres">
      <dgm:prSet presAssocID="{AEBA34D2-E5D4-4E36-A9A5-7502B42504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CA842B-5B65-4761-93A9-71A7E9F03AB7}" type="pres">
      <dgm:prSet presAssocID="{E74D43EC-6129-4D49-85D3-081677887002}" presName="root" presStyleCnt="0"/>
      <dgm:spPr/>
    </dgm:pt>
    <dgm:pt modelId="{4953BECE-BFAA-4B76-8B74-09F947D67518}" type="pres">
      <dgm:prSet presAssocID="{E74D43EC-6129-4D49-85D3-081677887002}" presName="rootComposite" presStyleCnt="0"/>
      <dgm:spPr/>
    </dgm:pt>
    <dgm:pt modelId="{68819604-3DFE-464D-A3B4-44FDF2F64840}" type="pres">
      <dgm:prSet presAssocID="{E74D43EC-6129-4D49-85D3-081677887002}" presName="rootText" presStyleLbl="node1" presStyleIdx="0" presStyleCnt="2"/>
      <dgm:spPr/>
    </dgm:pt>
    <dgm:pt modelId="{3A11A8D3-D474-4A1C-B34C-3144733542CE}" type="pres">
      <dgm:prSet presAssocID="{E74D43EC-6129-4D49-85D3-081677887002}" presName="rootConnector" presStyleLbl="node1" presStyleIdx="0" presStyleCnt="2"/>
      <dgm:spPr/>
    </dgm:pt>
    <dgm:pt modelId="{DB987859-DB2C-4322-B822-C11A9A7F8DBA}" type="pres">
      <dgm:prSet presAssocID="{E74D43EC-6129-4D49-85D3-081677887002}" presName="childShape" presStyleCnt="0"/>
      <dgm:spPr/>
    </dgm:pt>
    <dgm:pt modelId="{23F7DBF2-B9B9-4749-AFFA-7D2FCD62DB05}" type="pres">
      <dgm:prSet presAssocID="{59BBB964-EE7F-403C-B512-03384370A5B8}" presName="root" presStyleCnt="0"/>
      <dgm:spPr/>
    </dgm:pt>
    <dgm:pt modelId="{2D2EE527-D40A-445E-8356-F9DEB1C279F0}" type="pres">
      <dgm:prSet presAssocID="{59BBB964-EE7F-403C-B512-03384370A5B8}" presName="rootComposite" presStyleCnt="0"/>
      <dgm:spPr/>
    </dgm:pt>
    <dgm:pt modelId="{3ECE6BC5-D141-469C-88BC-D2AB14948476}" type="pres">
      <dgm:prSet presAssocID="{59BBB964-EE7F-403C-B512-03384370A5B8}" presName="rootText" presStyleLbl="node1" presStyleIdx="1" presStyleCnt="2"/>
      <dgm:spPr/>
    </dgm:pt>
    <dgm:pt modelId="{C2148BC6-B2EA-449A-8817-A729EEF7140B}" type="pres">
      <dgm:prSet presAssocID="{59BBB964-EE7F-403C-B512-03384370A5B8}" presName="rootConnector" presStyleLbl="node1" presStyleIdx="1" presStyleCnt="2"/>
      <dgm:spPr/>
    </dgm:pt>
    <dgm:pt modelId="{17B80331-F301-40E6-9008-109D9D3E753D}" type="pres">
      <dgm:prSet presAssocID="{59BBB964-EE7F-403C-B512-03384370A5B8}" presName="childShape" presStyleCnt="0"/>
      <dgm:spPr/>
    </dgm:pt>
  </dgm:ptLst>
  <dgm:cxnLst>
    <dgm:cxn modelId="{F723E80F-D221-4916-9E04-57B7AF307A6A}" type="presOf" srcId="{E74D43EC-6129-4D49-85D3-081677887002}" destId="{68819604-3DFE-464D-A3B4-44FDF2F64840}" srcOrd="0" destOrd="0" presId="urn:microsoft.com/office/officeart/2005/8/layout/hierarchy3"/>
    <dgm:cxn modelId="{02DF6815-FDA7-48C5-B097-6D8CC27ED593}" type="presOf" srcId="{59BBB964-EE7F-403C-B512-03384370A5B8}" destId="{C2148BC6-B2EA-449A-8817-A729EEF7140B}" srcOrd="1" destOrd="0" presId="urn:microsoft.com/office/officeart/2005/8/layout/hierarchy3"/>
    <dgm:cxn modelId="{74BE5353-5402-475E-A8FA-BA20A43E72A5}" type="presOf" srcId="{E74D43EC-6129-4D49-85D3-081677887002}" destId="{3A11A8D3-D474-4A1C-B34C-3144733542CE}" srcOrd="1" destOrd="0" presId="urn:microsoft.com/office/officeart/2005/8/layout/hierarchy3"/>
    <dgm:cxn modelId="{A6D987A2-5C11-40A9-967A-EBCA404BE9B9}" type="presOf" srcId="{59BBB964-EE7F-403C-B512-03384370A5B8}" destId="{3ECE6BC5-D141-469C-88BC-D2AB14948476}" srcOrd="0" destOrd="0" presId="urn:microsoft.com/office/officeart/2005/8/layout/hierarchy3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F06D3BF0-A48C-4F6B-BB0B-6DC9CBAEA918}" type="presOf" srcId="{AEBA34D2-E5D4-4E36-A9A5-7502B425047D}" destId="{BCC7A07B-ACDC-494C-9798-EE183AC643B3}" srcOrd="0" destOrd="0" presId="urn:microsoft.com/office/officeart/2005/8/layout/hierarchy3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F94C961C-4D1B-4E97-993A-6640116D4F64}" type="presParOf" srcId="{BCC7A07B-ACDC-494C-9798-EE183AC643B3}" destId="{4BCA842B-5B65-4761-93A9-71A7E9F03AB7}" srcOrd="0" destOrd="0" presId="urn:microsoft.com/office/officeart/2005/8/layout/hierarchy3"/>
    <dgm:cxn modelId="{173E1CEC-0436-449A-99FB-899AC5C5101F}" type="presParOf" srcId="{4BCA842B-5B65-4761-93A9-71A7E9F03AB7}" destId="{4953BECE-BFAA-4B76-8B74-09F947D67518}" srcOrd="0" destOrd="0" presId="urn:microsoft.com/office/officeart/2005/8/layout/hierarchy3"/>
    <dgm:cxn modelId="{4F8ECD6A-76B0-4F0F-8204-3B94CA07B4DC}" type="presParOf" srcId="{4953BECE-BFAA-4B76-8B74-09F947D67518}" destId="{68819604-3DFE-464D-A3B4-44FDF2F64840}" srcOrd="0" destOrd="0" presId="urn:microsoft.com/office/officeart/2005/8/layout/hierarchy3"/>
    <dgm:cxn modelId="{57873F40-BAB6-42F0-AED8-FBE211AAF0E5}" type="presParOf" srcId="{4953BECE-BFAA-4B76-8B74-09F947D67518}" destId="{3A11A8D3-D474-4A1C-B34C-3144733542CE}" srcOrd="1" destOrd="0" presId="urn:microsoft.com/office/officeart/2005/8/layout/hierarchy3"/>
    <dgm:cxn modelId="{8F3E22D4-28EF-4D00-BF43-04743C4B189A}" type="presParOf" srcId="{4BCA842B-5B65-4761-93A9-71A7E9F03AB7}" destId="{DB987859-DB2C-4322-B822-C11A9A7F8DBA}" srcOrd="1" destOrd="0" presId="urn:microsoft.com/office/officeart/2005/8/layout/hierarchy3"/>
    <dgm:cxn modelId="{EDED1D60-2153-4B48-B6B9-6871B5D26B6D}" type="presParOf" srcId="{BCC7A07B-ACDC-494C-9798-EE183AC643B3}" destId="{23F7DBF2-B9B9-4749-AFFA-7D2FCD62DB05}" srcOrd="1" destOrd="0" presId="urn:microsoft.com/office/officeart/2005/8/layout/hierarchy3"/>
    <dgm:cxn modelId="{88075D94-5FFA-4772-9040-FE3E82CFC983}" type="presParOf" srcId="{23F7DBF2-B9B9-4749-AFFA-7D2FCD62DB05}" destId="{2D2EE527-D40A-445E-8356-F9DEB1C279F0}" srcOrd="0" destOrd="0" presId="urn:microsoft.com/office/officeart/2005/8/layout/hierarchy3"/>
    <dgm:cxn modelId="{A147F3D4-F93A-4CD2-8828-A1AB79813495}" type="presParOf" srcId="{2D2EE527-D40A-445E-8356-F9DEB1C279F0}" destId="{3ECE6BC5-D141-469C-88BC-D2AB14948476}" srcOrd="0" destOrd="0" presId="urn:microsoft.com/office/officeart/2005/8/layout/hierarchy3"/>
    <dgm:cxn modelId="{963B7638-10F7-4E9A-A794-A890FE45C5C2}" type="presParOf" srcId="{2D2EE527-D40A-445E-8356-F9DEB1C279F0}" destId="{C2148BC6-B2EA-449A-8817-A729EEF7140B}" srcOrd="1" destOrd="0" presId="urn:microsoft.com/office/officeart/2005/8/layout/hierarchy3"/>
    <dgm:cxn modelId="{17B00833-3CAE-4243-B6ED-77BC0DC55536}" type="presParOf" srcId="{23F7DBF2-B9B9-4749-AFFA-7D2FCD62DB05}" destId="{17B80331-F301-40E6-9008-109D9D3E75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hierarchy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400" b="1" dirty="0"/>
            <a:t>1. Miremos hacia atrás, en la Cena del Señor. </a:t>
          </a:r>
          <a:r>
            <a:rPr lang="es-PE" sz="2400" b="0" dirty="0"/>
            <a:t>Jesús ordenó: “Haced esto en memoria de mí” (</a:t>
          </a:r>
          <a:r>
            <a:rPr lang="es-PE" sz="2400" b="0" dirty="0" err="1"/>
            <a:t>Lc</a:t>
          </a:r>
          <a:r>
            <a:rPr lang="es-PE" sz="2400" b="0" dirty="0"/>
            <a:t> 22:19; 1 Co 11:24). </a:t>
          </a:r>
        </a:p>
        <a:p>
          <a:pPr algn="just"/>
          <a:r>
            <a:rPr lang="es-PE" sz="2400" b="0" dirty="0"/>
            <a:t>En la Cena del Señor, miremos hacia atrás con corazones agradecidos y recordemos tres cosas.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9BBB964-EE7F-403C-B512-03384370A5B8}">
      <dgm:prSet custT="1"/>
      <dgm:spPr/>
      <dgm:t>
        <a:bodyPr/>
        <a:lstStyle/>
        <a:p>
          <a:pPr algn="just"/>
          <a:r>
            <a:rPr lang="es-PE" sz="2200" b="0" dirty="0"/>
            <a:t>1. </a:t>
          </a:r>
          <a:r>
            <a:rPr lang="es-PE" sz="2200" b="1" dirty="0"/>
            <a:t>Recordemos que Jesús murió</a:t>
          </a:r>
          <a:r>
            <a:rPr lang="es-PE" sz="2200" b="0" dirty="0"/>
            <a:t> para mostrarnos el amor de Dios por nosotros (1 </a:t>
          </a:r>
          <a:r>
            <a:rPr lang="es-PE" sz="2200" b="0" dirty="0" err="1"/>
            <a:t>Jn</a:t>
          </a:r>
          <a:r>
            <a:rPr lang="es-PE" sz="2200" b="0" dirty="0"/>
            <a:t> 4:9-10).</a:t>
          </a:r>
        </a:p>
        <a:p>
          <a:pPr algn="just"/>
          <a:r>
            <a:rPr lang="es-PE" sz="2200" b="0" dirty="0"/>
            <a:t>2. </a:t>
          </a:r>
          <a:r>
            <a:rPr lang="es-PE" sz="2200" b="1" dirty="0"/>
            <a:t>Recordemos que Jesús murió </a:t>
          </a:r>
          <a:r>
            <a:rPr lang="es-PE" sz="2200" b="0" dirty="0"/>
            <a:t>como sacrificio para crear el nuevo pacto en su sangre (</a:t>
          </a:r>
          <a:r>
            <a:rPr lang="es-PE" sz="2200" b="0" dirty="0" err="1"/>
            <a:t>Lc</a:t>
          </a:r>
          <a:r>
            <a:rPr lang="es-PE" sz="2200" b="0" dirty="0"/>
            <a:t> 22:20).</a:t>
          </a:r>
        </a:p>
        <a:p>
          <a:pPr algn="just"/>
          <a:r>
            <a:rPr lang="es-PE" sz="2200" b="0" dirty="0"/>
            <a:t>3. </a:t>
          </a:r>
          <a:r>
            <a:rPr lang="es-PE" sz="2200" b="1" dirty="0"/>
            <a:t>Recordemos que Jesús murió </a:t>
          </a:r>
          <a:r>
            <a:rPr lang="es-PE" sz="2200" b="0" dirty="0"/>
            <a:t>para liberarnos de la esclavitud del pecado, Satanás y redimirnos para ser un reino y sacerdotes (</a:t>
          </a:r>
          <a:r>
            <a:rPr lang="es-PE" sz="2200" b="0" dirty="0" err="1"/>
            <a:t>Ap</a:t>
          </a:r>
          <a:r>
            <a:rPr lang="es-PE" sz="2200" b="0" dirty="0"/>
            <a:t> 1:5-6).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16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1600"/>
        </a:p>
      </dgm:t>
    </dgm:pt>
    <dgm:pt modelId="{BCC7A07B-ACDC-494C-9798-EE183AC643B3}" type="pres">
      <dgm:prSet presAssocID="{AEBA34D2-E5D4-4E36-A9A5-7502B42504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CA842B-5B65-4761-93A9-71A7E9F03AB7}" type="pres">
      <dgm:prSet presAssocID="{E74D43EC-6129-4D49-85D3-081677887002}" presName="root" presStyleCnt="0"/>
      <dgm:spPr/>
    </dgm:pt>
    <dgm:pt modelId="{4953BECE-BFAA-4B76-8B74-09F947D67518}" type="pres">
      <dgm:prSet presAssocID="{E74D43EC-6129-4D49-85D3-081677887002}" presName="rootComposite" presStyleCnt="0"/>
      <dgm:spPr/>
    </dgm:pt>
    <dgm:pt modelId="{68819604-3DFE-464D-A3B4-44FDF2F64840}" type="pres">
      <dgm:prSet presAssocID="{E74D43EC-6129-4D49-85D3-081677887002}" presName="rootText" presStyleLbl="node1" presStyleIdx="0" presStyleCnt="2" custScaleY="142787" custLinFactNeighborX="-361" custLinFactNeighborY="15651"/>
      <dgm:spPr/>
    </dgm:pt>
    <dgm:pt modelId="{3A11A8D3-D474-4A1C-B34C-3144733542CE}" type="pres">
      <dgm:prSet presAssocID="{E74D43EC-6129-4D49-85D3-081677887002}" presName="rootConnector" presStyleLbl="node1" presStyleIdx="0" presStyleCnt="2"/>
      <dgm:spPr/>
    </dgm:pt>
    <dgm:pt modelId="{DB987859-DB2C-4322-B822-C11A9A7F8DBA}" type="pres">
      <dgm:prSet presAssocID="{E74D43EC-6129-4D49-85D3-081677887002}" presName="childShape" presStyleCnt="0"/>
      <dgm:spPr/>
    </dgm:pt>
    <dgm:pt modelId="{23F7DBF2-B9B9-4749-AFFA-7D2FCD62DB05}" type="pres">
      <dgm:prSet presAssocID="{59BBB964-EE7F-403C-B512-03384370A5B8}" presName="root" presStyleCnt="0"/>
      <dgm:spPr/>
    </dgm:pt>
    <dgm:pt modelId="{2D2EE527-D40A-445E-8356-F9DEB1C279F0}" type="pres">
      <dgm:prSet presAssocID="{59BBB964-EE7F-403C-B512-03384370A5B8}" presName="rootComposite" presStyleCnt="0"/>
      <dgm:spPr/>
    </dgm:pt>
    <dgm:pt modelId="{3ECE6BC5-D141-469C-88BC-D2AB14948476}" type="pres">
      <dgm:prSet presAssocID="{59BBB964-EE7F-403C-B512-03384370A5B8}" presName="rootText" presStyleLbl="node1" presStyleIdx="1" presStyleCnt="2" custScaleX="116499" custScaleY="170800"/>
      <dgm:spPr/>
    </dgm:pt>
    <dgm:pt modelId="{C2148BC6-B2EA-449A-8817-A729EEF7140B}" type="pres">
      <dgm:prSet presAssocID="{59BBB964-EE7F-403C-B512-03384370A5B8}" presName="rootConnector" presStyleLbl="node1" presStyleIdx="1" presStyleCnt="2"/>
      <dgm:spPr/>
    </dgm:pt>
    <dgm:pt modelId="{17B80331-F301-40E6-9008-109D9D3E753D}" type="pres">
      <dgm:prSet presAssocID="{59BBB964-EE7F-403C-B512-03384370A5B8}" presName="childShape" presStyleCnt="0"/>
      <dgm:spPr/>
    </dgm:pt>
  </dgm:ptLst>
  <dgm:cxnLst>
    <dgm:cxn modelId="{F723E80F-D221-4916-9E04-57B7AF307A6A}" type="presOf" srcId="{E74D43EC-6129-4D49-85D3-081677887002}" destId="{68819604-3DFE-464D-A3B4-44FDF2F64840}" srcOrd="0" destOrd="0" presId="urn:microsoft.com/office/officeart/2005/8/layout/hierarchy3"/>
    <dgm:cxn modelId="{02DF6815-FDA7-48C5-B097-6D8CC27ED593}" type="presOf" srcId="{59BBB964-EE7F-403C-B512-03384370A5B8}" destId="{C2148BC6-B2EA-449A-8817-A729EEF7140B}" srcOrd="1" destOrd="0" presId="urn:microsoft.com/office/officeart/2005/8/layout/hierarchy3"/>
    <dgm:cxn modelId="{74BE5353-5402-475E-A8FA-BA20A43E72A5}" type="presOf" srcId="{E74D43EC-6129-4D49-85D3-081677887002}" destId="{3A11A8D3-D474-4A1C-B34C-3144733542CE}" srcOrd="1" destOrd="0" presId="urn:microsoft.com/office/officeart/2005/8/layout/hierarchy3"/>
    <dgm:cxn modelId="{A6D987A2-5C11-40A9-967A-EBCA404BE9B9}" type="presOf" srcId="{59BBB964-EE7F-403C-B512-03384370A5B8}" destId="{3ECE6BC5-D141-469C-88BC-D2AB14948476}" srcOrd="0" destOrd="0" presId="urn:microsoft.com/office/officeart/2005/8/layout/hierarchy3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F06D3BF0-A48C-4F6B-BB0B-6DC9CBAEA918}" type="presOf" srcId="{AEBA34D2-E5D4-4E36-A9A5-7502B425047D}" destId="{BCC7A07B-ACDC-494C-9798-EE183AC643B3}" srcOrd="0" destOrd="0" presId="urn:microsoft.com/office/officeart/2005/8/layout/hierarchy3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F94C961C-4D1B-4E97-993A-6640116D4F64}" type="presParOf" srcId="{BCC7A07B-ACDC-494C-9798-EE183AC643B3}" destId="{4BCA842B-5B65-4761-93A9-71A7E9F03AB7}" srcOrd="0" destOrd="0" presId="urn:microsoft.com/office/officeart/2005/8/layout/hierarchy3"/>
    <dgm:cxn modelId="{173E1CEC-0436-449A-99FB-899AC5C5101F}" type="presParOf" srcId="{4BCA842B-5B65-4761-93A9-71A7E9F03AB7}" destId="{4953BECE-BFAA-4B76-8B74-09F947D67518}" srcOrd="0" destOrd="0" presId="urn:microsoft.com/office/officeart/2005/8/layout/hierarchy3"/>
    <dgm:cxn modelId="{4F8ECD6A-76B0-4F0F-8204-3B94CA07B4DC}" type="presParOf" srcId="{4953BECE-BFAA-4B76-8B74-09F947D67518}" destId="{68819604-3DFE-464D-A3B4-44FDF2F64840}" srcOrd="0" destOrd="0" presId="urn:microsoft.com/office/officeart/2005/8/layout/hierarchy3"/>
    <dgm:cxn modelId="{57873F40-BAB6-42F0-AED8-FBE211AAF0E5}" type="presParOf" srcId="{4953BECE-BFAA-4B76-8B74-09F947D67518}" destId="{3A11A8D3-D474-4A1C-B34C-3144733542CE}" srcOrd="1" destOrd="0" presId="urn:microsoft.com/office/officeart/2005/8/layout/hierarchy3"/>
    <dgm:cxn modelId="{8F3E22D4-28EF-4D00-BF43-04743C4B189A}" type="presParOf" srcId="{4BCA842B-5B65-4761-93A9-71A7E9F03AB7}" destId="{DB987859-DB2C-4322-B822-C11A9A7F8DBA}" srcOrd="1" destOrd="0" presId="urn:microsoft.com/office/officeart/2005/8/layout/hierarchy3"/>
    <dgm:cxn modelId="{EDED1D60-2153-4B48-B6B9-6871B5D26B6D}" type="presParOf" srcId="{BCC7A07B-ACDC-494C-9798-EE183AC643B3}" destId="{23F7DBF2-B9B9-4749-AFFA-7D2FCD62DB05}" srcOrd="1" destOrd="0" presId="urn:microsoft.com/office/officeart/2005/8/layout/hierarchy3"/>
    <dgm:cxn modelId="{88075D94-5FFA-4772-9040-FE3E82CFC983}" type="presParOf" srcId="{23F7DBF2-B9B9-4749-AFFA-7D2FCD62DB05}" destId="{2D2EE527-D40A-445E-8356-F9DEB1C279F0}" srcOrd="0" destOrd="0" presId="urn:microsoft.com/office/officeart/2005/8/layout/hierarchy3"/>
    <dgm:cxn modelId="{A147F3D4-F93A-4CD2-8828-A1AB79813495}" type="presParOf" srcId="{2D2EE527-D40A-445E-8356-F9DEB1C279F0}" destId="{3ECE6BC5-D141-469C-88BC-D2AB14948476}" srcOrd="0" destOrd="0" presId="urn:microsoft.com/office/officeart/2005/8/layout/hierarchy3"/>
    <dgm:cxn modelId="{963B7638-10F7-4E9A-A794-A890FE45C5C2}" type="presParOf" srcId="{2D2EE527-D40A-445E-8356-F9DEB1C279F0}" destId="{C2148BC6-B2EA-449A-8817-A729EEF7140B}" srcOrd="1" destOrd="0" presId="urn:microsoft.com/office/officeart/2005/8/layout/hierarchy3"/>
    <dgm:cxn modelId="{17B00833-3CAE-4243-B6ED-77BC0DC55536}" type="presParOf" srcId="{23F7DBF2-B9B9-4749-AFFA-7D2FCD62DB05}" destId="{17B80331-F301-40E6-9008-109D9D3E75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just"/>
          <a:r>
            <a:rPr lang="es-PE" sz="2400" b="1" dirty="0"/>
            <a:t>2. Miremos alrededor, en la Cena del Señor. </a:t>
          </a:r>
          <a:r>
            <a:rPr lang="es-PE" sz="2400" b="0" dirty="0"/>
            <a:t>Todos los creyentes somos parte del cuerpo espiritual de Cristo (1 Co 11:17-22; 33-34).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B82A7D1-1FFB-4441-8B13-4842D0300814}" type="sibTrans" cxnId="{8A54E7A6-99C4-48AC-A98D-1B451D4999CC}">
      <dgm:prSet/>
      <dgm:spPr/>
      <dgm:t>
        <a:bodyPr/>
        <a:lstStyle/>
        <a:p>
          <a:pPr algn="just"/>
          <a:endParaRPr lang="es-PE" sz="2000"/>
        </a:p>
      </dgm:t>
    </dgm:pt>
    <dgm:pt modelId="{59BBB964-EE7F-403C-B512-03384370A5B8}">
      <dgm:prSet custT="1"/>
      <dgm:spPr/>
      <dgm:t>
        <a:bodyPr/>
        <a:lstStyle/>
        <a:p>
          <a:pPr algn="just"/>
          <a:r>
            <a:rPr lang="es-PE" sz="2200" b="1" dirty="0"/>
            <a:t>Jesús, se convirtió en nuestro Cordero Pascual.</a:t>
          </a:r>
        </a:p>
        <a:p>
          <a:pPr algn="just"/>
          <a:r>
            <a:rPr lang="es-PE" sz="2200" b="0" dirty="0"/>
            <a:t>Como Pablo escribió: “…nuestra pascua, que es Cristo, ya fue sacrificada por nosotros”</a:t>
          </a:r>
        </a:p>
        <a:p>
          <a:pPr algn="just"/>
          <a:r>
            <a:rPr lang="es-PE" sz="2200" b="0" dirty="0"/>
            <a:t>(1 Co 5:7).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endParaRPr lang="es-PE" sz="1600"/>
        </a:p>
      </dgm:t>
    </dgm:pt>
    <dgm:pt modelId="{4AE2B1C3-04DF-4C59-B808-EA05F20D4D2F}" type="sibTrans" cxnId="{1072ACFD-B071-4DD2-A3E9-2E44A4C98BB8}">
      <dgm:prSet/>
      <dgm:spPr/>
      <dgm:t>
        <a:bodyPr/>
        <a:lstStyle/>
        <a:p>
          <a:endParaRPr lang="es-PE" sz="1600"/>
        </a:p>
      </dgm:t>
    </dgm:pt>
    <dgm:pt modelId="{5017AD94-0A20-4282-8769-DF5A043C12B5}" type="pres">
      <dgm:prSet presAssocID="{AEBA34D2-E5D4-4E36-A9A5-7502B425047D}" presName="Name0" presStyleCnt="0">
        <dgm:presLayoutVars>
          <dgm:dir/>
          <dgm:animLvl val="lvl"/>
          <dgm:resizeHandles val="exact"/>
        </dgm:presLayoutVars>
      </dgm:prSet>
      <dgm:spPr/>
    </dgm:pt>
    <dgm:pt modelId="{014F976D-F69A-4352-9916-711D7C672762}" type="pres">
      <dgm:prSet presAssocID="{E74D43EC-6129-4D49-85D3-08167788700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AC4096A-FF17-4851-8FA9-A4D3407ECE3E}" type="pres">
      <dgm:prSet presAssocID="{5B82A7D1-1FFB-4441-8B13-4842D0300814}" presName="parTxOnlySpace" presStyleCnt="0"/>
      <dgm:spPr/>
    </dgm:pt>
    <dgm:pt modelId="{C8D5F697-22C9-4B36-8DBC-172142B742E4}" type="pres">
      <dgm:prSet presAssocID="{59BBB964-EE7F-403C-B512-03384370A5B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458BF14-1D3A-4F89-B73D-471994D18382}" type="presOf" srcId="{E74D43EC-6129-4D49-85D3-081677887002}" destId="{014F976D-F69A-4352-9916-711D7C672762}" srcOrd="0" destOrd="0" presId="urn:microsoft.com/office/officeart/2005/8/layout/chevron1"/>
    <dgm:cxn modelId="{81CE0B82-42BC-4848-B6D8-1DEEB2010B2F}" type="presOf" srcId="{AEBA34D2-E5D4-4E36-A9A5-7502B425047D}" destId="{5017AD94-0A20-4282-8769-DF5A043C12B5}" srcOrd="0" destOrd="0" presId="urn:microsoft.com/office/officeart/2005/8/layout/chevron1"/>
    <dgm:cxn modelId="{4DC64992-C99B-40B7-8441-80096FFA80B8}" type="presOf" srcId="{59BBB964-EE7F-403C-B512-03384370A5B8}" destId="{C8D5F697-22C9-4B36-8DBC-172142B742E4}" srcOrd="0" destOrd="0" presId="urn:microsoft.com/office/officeart/2005/8/layout/chevron1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6F020731-30AA-4E38-B5AB-DE473B1013D4}" type="presParOf" srcId="{5017AD94-0A20-4282-8769-DF5A043C12B5}" destId="{014F976D-F69A-4352-9916-711D7C672762}" srcOrd="0" destOrd="0" presId="urn:microsoft.com/office/officeart/2005/8/layout/chevron1"/>
    <dgm:cxn modelId="{3FD29684-4A77-4323-B983-64F7645CF513}" type="presParOf" srcId="{5017AD94-0A20-4282-8769-DF5A043C12B5}" destId="{8AC4096A-FF17-4851-8FA9-A4D3407ECE3E}" srcOrd="1" destOrd="0" presId="urn:microsoft.com/office/officeart/2005/8/layout/chevron1"/>
    <dgm:cxn modelId="{0F9EEA64-781F-4326-B068-AA9D8D1583C8}" type="presParOf" srcId="{5017AD94-0A20-4282-8769-DF5A043C12B5}" destId="{C8D5F697-22C9-4B36-8DBC-172142B742E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l"/>
          <a:r>
            <a:rPr lang="es-PE" sz="2200" b="1" dirty="0"/>
            <a:t>3. Miremos hacia adelante, en la Cena del Señor.</a:t>
          </a:r>
          <a:r>
            <a:rPr lang="es-PE" sz="2200" b="0" dirty="0"/>
            <a:t> “Así, pues, todas las veces que comiereis este pan, y bebiereis esta copa, la muerte del Señor anunciáis hasta que él venga (1 Co 11:26).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l"/>
          <a:endParaRPr lang="es-PE" sz="2200"/>
        </a:p>
      </dgm:t>
    </dgm:pt>
    <dgm:pt modelId="{5B82A7D1-1FFB-4441-8B13-4842D0300814}" type="sibTrans" cxnId="{8A54E7A6-99C4-48AC-A98D-1B451D4999CC}">
      <dgm:prSet custT="1"/>
      <dgm:spPr/>
      <dgm:t>
        <a:bodyPr/>
        <a:lstStyle/>
        <a:p>
          <a:pPr algn="l"/>
          <a:endParaRPr lang="es-PE" sz="2200"/>
        </a:p>
      </dgm:t>
    </dgm:pt>
    <dgm:pt modelId="{59BBB964-EE7F-403C-B512-03384370A5B8}">
      <dgm:prSet custT="1"/>
      <dgm:spPr/>
      <dgm:t>
        <a:bodyPr/>
        <a:lstStyle/>
        <a:p>
          <a:pPr algn="l"/>
          <a:r>
            <a:rPr lang="es-PE" sz="2200" b="0" dirty="0"/>
            <a:t>La Santa Cena es una proclamación (1 Co11:26). </a:t>
          </a:r>
        </a:p>
        <a:p>
          <a:pPr algn="l"/>
          <a:r>
            <a:rPr lang="es-PE" sz="2200" b="0" dirty="0"/>
            <a:t>Cuando celebramos la Cena del Señor, hacemos una declaración de fe.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pPr algn="l"/>
          <a:endParaRPr lang="es-PE" sz="2200"/>
        </a:p>
      </dgm:t>
    </dgm:pt>
    <dgm:pt modelId="{4AE2B1C3-04DF-4C59-B808-EA05F20D4D2F}" type="sibTrans" cxnId="{1072ACFD-B071-4DD2-A3E9-2E44A4C98BB8}">
      <dgm:prSet custT="1"/>
      <dgm:spPr/>
      <dgm:t>
        <a:bodyPr/>
        <a:lstStyle/>
        <a:p>
          <a:pPr algn="l"/>
          <a:endParaRPr lang="es-PE" sz="2200"/>
        </a:p>
      </dgm:t>
    </dgm:pt>
    <dgm:pt modelId="{CF8D67F5-0BA8-4F0E-AD04-FFC466FC71E1}">
      <dgm:prSet custT="1"/>
      <dgm:spPr/>
      <dgm:t>
        <a:bodyPr/>
        <a:lstStyle/>
        <a:p>
          <a:pPr algn="l"/>
          <a:r>
            <a:rPr lang="es-PE" sz="2200" dirty="0"/>
            <a:t>Declaramos: </a:t>
          </a:r>
        </a:p>
        <a:p>
          <a:pPr algn="l"/>
          <a:r>
            <a:rPr lang="es-PE" sz="2200" dirty="0"/>
            <a:t>* Jesús perdona.</a:t>
          </a:r>
        </a:p>
        <a:p>
          <a:pPr algn="l"/>
          <a:r>
            <a:rPr lang="es-PE" sz="2200" dirty="0"/>
            <a:t>* Jesús murió en mi lugar. </a:t>
          </a:r>
        </a:p>
        <a:p>
          <a:pPr algn="l"/>
          <a:r>
            <a:rPr lang="es-PE" sz="2200" dirty="0"/>
            <a:t>* Jesús cargó con mis pecados.</a:t>
          </a:r>
        </a:p>
      </dgm:t>
    </dgm:pt>
    <dgm:pt modelId="{D4F1D887-B193-4B35-B8CE-A11785B93E75}" type="parTrans" cxnId="{D05588C7-C189-4C35-AF29-B30F55944426}">
      <dgm:prSet/>
      <dgm:spPr/>
      <dgm:t>
        <a:bodyPr/>
        <a:lstStyle/>
        <a:p>
          <a:pPr algn="l"/>
          <a:endParaRPr lang="es-PE" sz="2200"/>
        </a:p>
      </dgm:t>
    </dgm:pt>
    <dgm:pt modelId="{5C394055-8CA6-46A3-B21E-312D209777A7}" type="sibTrans" cxnId="{D05588C7-C189-4C35-AF29-B30F55944426}">
      <dgm:prSet/>
      <dgm:spPr/>
      <dgm:t>
        <a:bodyPr/>
        <a:lstStyle/>
        <a:p>
          <a:pPr algn="l"/>
          <a:endParaRPr lang="es-PE" sz="2200"/>
        </a:p>
      </dgm:t>
    </dgm:pt>
    <dgm:pt modelId="{EE664370-E600-44E9-A890-DCE2FA92C0E3}" type="pres">
      <dgm:prSet presAssocID="{AEBA34D2-E5D4-4E36-A9A5-7502B425047D}" presName="Name0" presStyleCnt="0">
        <dgm:presLayoutVars>
          <dgm:dir/>
          <dgm:resizeHandles val="exact"/>
        </dgm:presLayoutVars>
      </dgm:prSet>
      <dgm:spPr/>
    </dgm:pt>
    <dgm:pt modelId="{C9D8EA5C-90B7-46BD-B4F2-11DB2AF206E2}" type="pres">
      <dgm:prSet presAssocID="{E74D43EC-6129-4D49-85D3-081677887002}" presName="node" presStyleLbl="node1" presStyleIdx="0" presStyleCnt="3">
        <dgm:presLayoutVars>
          <dgm:bulletEnabled val="1"/>
        </dgm:presLayoutVars>
      </dgm:prSet>
      <dgm:spPr/>
    </dgm:pt>
    <dgm:pt modelId="{7BF89983-25AA-47DA-9280-3D8088497ED9}" type="pres">
      <dgm:prSet presAssocID="{5B82A7D1-1FFB-4441-8B13-4842D0300814}" presName="sibTrans" presStyleLbl="sibTrans2D1" presStyleIdx="0" presStyleCnt="2"/>
      <dgm:spPr/>
    </dgm:pt>
    <dgm:pt modelId="{B8339C86-BB1B-4FC6-91B8-AB21F3A1F1FC}" type="pres">
      <dgm:prSet presAssocID="{5B82A7D1-1FFB-4441-8B13-4842D0300814}" presName="connectorText" presStyleLbl="sibTrans2D1" presStyleIdx="0" presStyleCnt="2"/>
      <dgm:spPr/>
    </dgm:pt>
    <dgm:pt modelId="{5111DECF-EFA8-4A69-9EE3-A39804B84DB4}" type="pres">
      <dgm:prSet presAssocID="{59BBB964-EE7F-403C-B512-03384370A5B8}" presName="node" presStyleLbl="node1" presStyleIdx="1" presStyleCnt="3">
        <dgm:presLayoutVars>
          <dgm:bulletEnabled val="1"/>
        </dgm:presLayoutVars>
      </dgm:prSet>
      <dgm:spPr/>
    </dgm:pt>
    <dgm:pt modelId="{145F48BD-89B3-4A31-8442-43533315AF2F}" type="pres">
      <dgm:prSet presAssocID="{4AE2B1C3-04DF-4C59-B808-EA05F20D4D2F}" presName="sibTrans" presStyleLbl="sibTrans2D1" presStyleIdx="1" presStyleCnt="2"/>
      <dgm:spPr/>
    </dgm:pt>
    <dgm:pt modelId="{C1BFDAB5-090C-4BB8-B5A6-90742F9B834B}" type="pres">
      <dgm:prSet presAssocID="{4AE2B1C3-04DF-4C59-B808-EA05F20D4D2F}" presName="connectorText" presStyleLbl="sibTrans2D1" presStyleIdx="1" presStyleCnt="2"/>
      <dgm:spPr/>
    </dgm:pt>
    <dgm:pt modelId="{046A286C-9256-4E8E-884D-2CB89473087E}" type="pres">
      <dgm:prSet presAssocID="{CF8D67F5-0BA8-4F0E-AD04-FFC466FC71E1}" presName="node" presStyleLbl="node1" presStyleIdx="2" presStyleCnt="3">
        <dgm:presLayoutVars>
          <dgm:bulletEnabled val="1"/>
        </dgm:presLayoutVars>
      </dgm:prSet>
      <dgm:spPr/>
    </dgm:pt>
  </dgm:ptLst>
  <dgm:cxnLst>
    <dgm:cxn modelId="{B512161D-3E6B-4F76-B443-F91DA032E697}" type="presOf" srcId="{4AE2B1C3-04DF-4C59-B808-EA05F20D4D2F}" destId="{145F48BD-89B3-4A31-8442-43533315AF2F}" srcOrd="0" destOrd="0" presId="urn:microsoft.com/office/officeart/2005/8/layout/process1"/>
    <dgm:cxn modelId="{7DC2FC1F-A065-4CCD-AB1A-EE0578901E43}" type="presOf" srcId="{4AE2B1C3-04DF-4C59-B808-EA05F20D4D2F}" destId="{C1BFDAB5-090C-4BB8-B5A6-90742F9B834B}" srcOrd="1" destOrd="0" presId="urn:microsoft.com/office/officeart/2005/8/layout/process1"/>
    <dgm:cxn modelId="{0B2CE14D-5BD5-4965-91D4-9D0C3B39E7BC}" type="presOf" srcId="{AEBA34D2-E5D4-4E36-A9A5-7502B425047D}" destId="{EE664370-E600-44E9-A890-DCE2FA92C0E3}" srcOrd="0" destOrd="0" presId="urn:microsoft.com/office/officeart/2005/8/layout/process1"/>
    <dgm:cxn modelId="{13AD1C78-6552-4BB5-9177-95B0B2D07BD0}" type="presOf" srcId="{E74D43EC-6129-4D49-85D3-081677887002}" destId="{C9D8EA5C-90B7-46BD-B4F2-11DB2AF206E2}" srcOrd="0" destOrd="0" presId="urn:microsoft.com/office/officeart/2005/8/layout/process1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67A648B6-A085-40DE-9725-4DF9AE9CE318}" type="presOf" srcId="{5B82A7D1-1FFB-4441-8B13-4842D0300814}" destId="{B8339C86-BB1B-4FC6-91B8-AB21F3A1F1FC}" srcOrd="1" destOrd="0" presId="urn:microsoft.com/office/officeart/2005/8/layout/process1"/>
    <dgm:cxn modelId="{D05588C7-C189-4C35-AF29-B30F55944426}" srcId="{AEBA34D2-E5D4-4E36-A9A5-7502B425047D}" destId="{CF8D67F5-0BA8-4F0E-AD04-FFC466FC71E1}" srcOrd="2" destOrd="0" parTransId="{D4F1D887-B193-4B35-B8CE-A11785B93E75}" sibTransId="{5C394055-8CA6-46A3-B21E-312D209777A7}"/>
    <dgm:cxn modelId="{DB3F90E5-A557-427A-8297-0FC874C9E457}" type="presOf" srcId="{59BBB964-EE7F-403C-B512-03384370A5B8}" destId="{5111DECF-EFA8-4A69-9EE3-A39804B84DB4}" srcOrd="0" destOrd="0" presId="urn:microsoft.com/office/officeart/2005/8/layout/process1"/>
    <dgm:cxn modelId="{31B2EDF6-2C1A-4B2D-856A-B49BF7B99067}" type="presOf" srcId="{5B82A7D1-1FFB-4441-8B13-4842D0300814}" destId="{7BF89983-25AA-47DA-9280-3D8088497ED9}" srcOrd="0" destOrd="0" presId="urn:microsoft.com/office/officeart/2005/8/layout/process1"/>
    <dgm:cxn modelId="{893D84F9-517A-48AD-BD1C-3A2037DA8C68}" type="presOf" srcId="{CF8D67F5-0BA8-4F0E-AD04-FFC466FC71E1}" destId="{046A286C-9256-4E8E-884D-2CB89473087E}" srcOrd="0" destOrd="0" presId="urn:microsoft.com/office/officeart/2005/8/layout/process1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E7C43554-3C89-4955-9370-BE328D6AC480}" type="presParOf" srcId="{EE664370-E600-44E9-A890-DCE2FA92C0E3}" destId="{C9D8EA5C-90B7-46BD-B4F2-11DB2AF206E2}" srcOrd="0" destOrd="0" presId="urn:microsoft.com/office/officeart/2005/8/layout/process1"/>
    <dgm:cxn modelId="{B2976690-2A54-438B-8B2A-9C239BDAD2B4}" type="presParOf" srcId="{EE664370-E600-44E9-A890-DCE2FA92C0E3}" destId="{7BF89983-25AA-47DA-9280-3D8088497ED9}" srcOrd="1" destOrd="0" presId="urn:microsoft.com/office/officeart/2005/8/layout/process1"/>
    <dgm:cxn modelId="{E335F01B-79E5-4D26-BC4F-4447C52598AB}" type="presParOf" srcId="{7BF89983-25AA-47DA-9280-3D8088497ED9}" destId="{B8339C86-BB1B-4FC6-91B8-AB21F3A1F1FC}" srcOrd="0" destOrd="0" presId="urn:microsoft.com/office/officeart/2005/8/layout/process1"/>
    <dgm:cxn modelId="{8CA20E26-7528-4119-B385-3A0E7D49B2BE}" type="presParOf" srcId="{EE664370-E600-44E9-A890-DCE2FA92C0E3}" destId="{5111DECF-EFA8-4A69-9EE3-A39804B84DB4}" srcOrd="2" destOrd="0" presId="urn:microsoft.com/office/officeart/2005/8/layout/process1"/>
    <dgm:cxn modelId="{B5684751-C6A2-4EC4-92F8-FAA7BEAA96E9}" type="presParOf" srcId="{EE664370-E600-44E9-A890-DCE2FA92C0E3}" destId="{145F48BD-89B3-4A31-8442-43533315AF2F}" srcOrd="3" destOrd="0" presId="urn:microsoft.com/office/officeart/2005/8/layout/process1"/>
    <dgm:cxn modelId="{EFD93DD1-0F0A-489A-87AB-928DB54AE410}" type="presParOf" srcId="{145F48BD-89B3-4A31-8442-43533315AF2F}" destId="{C1BFDAB5-090C-4BB8-B5A6-90742F9B834B}" srcOrd="0" destOrd="0" presId="urn:microsoft.com/office/officeart/2005/8/layout/process1"/>
    <dgm:cxn modelId="{775F33CE-7435-4A86-A494-722DEC7F8297}" type="presParOf" srcId="{EE664370-E600-44E9-A890-DCE2FA92C0E3}" destId="{046A286C-9256-4E8E-884D-2CB89473087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EBA34D2-E5D4-4E36-A9A5-7502B425047D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E74D43EC-6129-4D49-85D3-081677887002}">
      <dgm:prSet custT="1"/>
      <dgm:spPr/>
      <dgm:t>
        <a:bodyPr/>
        <a:lstStyle/>
        <a:p>
          <a:pPr algn="l"/>
          <a:r>
            <a:rPr lang="es-PE" sz="2200" b="1" dirty="0"/>
            <a:t>4. Finalmente, miremos hacia dentro en la Cena del Señor. </a:t>
          </a:r>
          <a:r>
            <a:rPr lang="es-PE" sz="2200" b="0" dirty="0"/>
            <a:t>Arrepintámonos de cualquier actitud que sea indiferente, egoísta o impía (1 Co 11:26-32).</a:t>
          </a:r>
        </a:p>
      </dgm:t>
    </dgm:pt>
    <dgm:pt modelId="{5F44C627-2B24-415B-A0E2-581F79C9B323}" type="parTrans" cxnId="{8A54E7A6-99C4-48AC-A98D-1B451D4999CC}">
      <dgm:prSet/>
      <dgm:spPr/>
      <dgm:t>
        <a:bodyPr/>
        <a:lstStyle/>
        <a:p>
          <a:pPr algn="l"/>
          <a:endParaRPr lang="es-PE" sz="2200"/>
        </a:p>
      </dgm:t>
    </dgm:pt>
    <dgm:pt modelId="{5B82A7D1-1FFB-4441-8B13-4842D0300814}" type="sibTrans" cxnId="{8A54E7A6-99C4-48AC-A98D-1B451D4999CC}">
      <dgm:prSet custT="1"/>
      <dgm:spPr/>
      <dgm:t>
        <a:bodyPr/>
        <a:lstStyle/>
        <a:p>
          <a:pPr algn="l"/>
          <a:endParaRPr lang="es-PE" sz="2200"/>
        </a:p>
      </dgm:t>
    </dgm:pt>
    <dgm:pt modelId="{59BBB964-EE7F-403C-B512-03384370A5B8}">
      <dgm:prSet custT="1"/>
      <dgm:spPr/>
      <dgm:t>
        <a:bodyPr/>
        <a:lstStyle/>
        <a:p>
          <a:pPr algn="l"/>
          <a:r>
            <a:rPr lang="es-PE" sz="2200" b="0" dirty="0"/>
            <a:t>Los creyentes debemos examinarnos a nosotros mismos, (nuestras actitudes hacia Dios y hacia los demás), al acercarnos a la mesa del Señor. Debemos discernir si hay alguna necesidad de arrepentirnos.</a:t>
          </a:r>
        </a:p>
      </dgm:t>
    </dgm:pt>
    <dgm:pt modelId="{99021AEC-1663-4EA4-8D85-09CFBD020C51}" type="parTrans" cxnId="{1072ACFD-B071-4DD2-A3E9-2E44A4C98BB8}">
      <dgm:prSet/>
      <dgm:spPr/>
      <dgm:t>
        <a:bodyPr/>
        <a:lstStyle/>
        <a:p>
          <a:pPr algn="l"/>
          <a:endParaRPr lang="es-PE" sz="2200"/>
        </a:p>
      </dgm:t>
    </dgm:pt>
    <dgm:pt modelId="{4AE2B1C3-04DF-4C59-B808-EA05F20D4D2F}" type="sibTrans" cxnId="{1072ACFD-B071-4DD2-A3E9-2E44A4C98BB8}">
      <dgm:prSet custT="1"/>
      <dgm:spPr/>
      <dgm:t>
        <a:bodyPr/>
        <a:lstStyle/>
        <a:p>
          <a:pPr algn="l"/>
          <a:endParaRPr lang="es-PE" sz="2200"/>
        </a:p>
      </dgm:t>
    </dgm:pt>
    <dgm:pt modelId="{CF8D67F5-0BA8-4F0E-AD04-FFC466FC71E1}">
      <dgm:prSet custT="1"/>
      <dgm:spPr/>
      <dgm:t>
        <a:bodyPr/>
        <a:lstStyle/>
        <a:p>
          <a:pPr algn="l"/>
          <a:r>
            <a:rPr lang="es-PE" sz="2200" dirty="0"/>
            <a:t>La Mesa del Señor es la invitación de Dios para que nos arrepintamos, recibamos perdón y celebremos el amor que Dios nos ofrece en Jesucristo.</a:t>
          </a:r>
        </a:p>
      </dgm:t>
    </dgm:pt>
    <dgm:pt modelId="{D4F1D887-B193-4B35-B8CE-A11785B93E75}" type="parTrans" cxnId="{D05588C7-C189-4C35-AF29-B30F55944426}">
      <dgm:prSet/>
      <dgm:spPr/>
      <dgm:t>
        <a:bodyPr/>
        <a:lstStyle/>
        <a:p>
          <a:pPr algn="l"/>
          <a:endParaRPr lang="es-PE" sz="2200"/>
        </a:p>
      </dgm:t>
    </dgm:pt>
    <dgm:pt modelId="{5C394055-8CA6-46A3-B21E-312D209777A7}" type="sibTrans" cxnId="{D05588C7-C189-4C35-AF29-B30F55944426}">
      <dgm:prSet/>
      <dgm:spPr/>
      <dgm:t>
        <a:bodyPr/>
        <a:lstStyle/>
        <a:p>
          <a:pPr algn="l"/>
          <a:endParaRPr lang="es-PE" sz="2200"/>
        </a:p>
      </dgm:t>
    </dgm:pt>
    <dgm:pt modelId="{7288A1CF-2898-48B3-B005-1C331EF46C61}" type="pres">
      <dgm:prSet presAssocID="{AEBA34D2-E5D4-4E36-A9A5-7502B425047D}" presName="outerComposite" presStyleCnt="0">
        <dgm:presLayoutVars>
          <dgm:chMax val="5"/>
          <dgm:dir/>
          <dgm:resizeHandles val="exact"/>
        </dgm:presLayoutVars>
      </dgm:prSet>
      <dgm:spPr/>
    </dgm:pt>
    <dgm:pt modelId="{41C04C69-06E8-46BD-B1A0-D8125D9ED740}" type="pres">
      <dgm:prSet presAssocID="{AEBA34D2-E5D4-4E36-A9A5-7502B425047D}" presName="dummyMaxCanvas" presStyleCnt="0">
        <dgm:presLayoutVars/>
      </dgm:prSet>
      <dgm:spPr/>
    </dgm:pt>
    <dgm:pt modelId="{EA1A4651-DE3B-40C2-A3BE-70EF99C12466}" type="pres">
      <dgm:prSet presAssocID="{AEBA34D2-E5D4-4E36-A9A5-7502B425047D}" presName="ThreeNodes_1" presStyleLbl="node1" presStyleIdx="0" presStyleCnt="3">
        <dgm:presLayoutVars>
          <dgm:bulletEnabled val="1"/>
        </dgm:presLayoutVars>
      </dgm:prSet>
      <dgm:spPr/>
    </dgm:pt>
    <dgm:pt modelId="{E7F8C072-5542-4049-A909-162265ED5DB0}" type="pres">
      <dgm:prSet presAssocID="{AEBA34D2-E5D4-4E36-A9A5-7502B425047D}" presName="ThreeNodes_2" presStyleLbl="node1" presStyleIdx="1" presStyleCnt="3" custScaleX="104739">
        <dgm:presLayoutVars>
          <dgm:bulletEnabled val="1"/>
        </dgm:presLayoutVars>
      </dgm:prSet>
      <dgm:spPr/>
    </dgm:pt>
    <dgm:pt modelId="{6FDFA269-FC4B-4F85-A72C-938D4E18C853}" type="pres">
      <dgm:prSet presAssocID="{AEBA34D2-E5D4-4E36-A9A5-7502B425047D}" presName="ThreeNodes_3" presStyleLbl="node1" presStyleIdx="2" presStyleCnt="3">
        <dgm:presLayoutVars>
          <dgm:bulletEnabled val="1"/>
        </dgm:presLayoutVars>
      </dgm:prSet>
      <dgm:spPr/>
    </dgm:pt>
    <dgm:pt modelId="{209C2A98-7624-4CF8-BF0F-DB0076CB0400}" type="pres">
      <dgm:prSet presAssocID="{AEBA34D2-E5D4-4E36-A9A5-7502B425047D}" presName="ThreeConn_1-2" presStyleLbl="fgAccFollowNode1" presStyleIdx="0" presStyleCnt="2">
        <dgm:presLayoutVars>
          <dgm:bulletEnabled val="1"/>
        </dgm:presLayoutVars>
      </dgm:prSet>
      <dgm:spPr/>
    </dgm:pt>
    <dgm:pt modelId="{71302585-E54C-411F-BB09-8460308D0657}" type="pres">
      <dgm:prSet presAssocID="{AEBA34D2-E5D4-4E36-A9A5-7502B425047D}" presName="ThreeConn_2-3" presStyleLbl="fgAccFollowNode1" presStyleIdx="1" presStyleCnt="2">
        <dgm:presLayoutVars>
          <dgm:bulletEnabled val="1"/>
        </dgm:presLayoutVars>
      </dgm:prSet>
      <dgm:spPr/>
    </dgm:pt>
    <dgm:pt modelId="{F1252A3E-DE4C-4FC9-892E-454EE9B2DACA}" type="pres">
      <dgm:prSet presAssocID="{AEBA34D2-E5D4-4E36-A9A5-7502B425047D}" presName="ThreeNodes_1_text" presStyleLbl="node1" presStyleIdx="2" presStyleCnt="3">
        <dgm:presLayoutVars>
          <dgm:bulletEnabled val="1"/>
        </dgm:presLayoutVars>
      </dgm:prSet>
      <dgm:spPr/>
    </dgm:pt>
    <dgm:pt modelId="{FA6E96F6-48DF-44D6-8865-56D487830E8B}" type="pres">
      <dgm:prSet presAssocID="{AEBA34D2-E5D4-4E36-A9A5-7502B425047D}" presName="ThreeNodes_2_text" presStyleLbl="node1" presStyleIdx="2" presStyleCnt="3">
        <dgm:presLayoutVars>
          <dgm:bulletEnabled val="1"/>
        </dgm:presLayoutVars>
      </dgm:prSet>
      <dgm:spPr/>
    </dgm:pt>
    <dgm:pt modelId="{376AADC2-58DD-49B8-BDE1-B7E8AB86EBA1}" type="pres">
      <dgm:prSet presAssocID="{AEBA34D2-E5D4-4E36-A9A5-7502B42504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8ED4400-FBB1-48A7-8BF0-6AEC00ADDAA2}" type="presOf" srcId="{AEBA34D2-E5D4-4E36-A9A5-7502B425047D}" destId="{7288A1CF-2898-48B3-B005-1C331EF46C61}" srcOrd="0" destOrd="0" presId="urn:microsoft.com/office/officeart/2005/8/layout/vProcess5"/>
    <dgm:cxn modelId="{2BD1814F-6CDF-45BC-92CC-43EEC9DDBF5A}" type="presOf" srcId="{5B82A7D1-1FFB-4441-8B13-4842D0300814}" destId="{209C2A98-7624-4CF8-BF0F-DB0076CB0400}" srcOrd="0" destOrd="0" presId="urn:microsoft.com/office/officeart/2005/8/layout/vProcess5"/>
    <dgm:cxn modelId="{5364AD54-0CD3-4122-B379-F8253D0EED91}" type="presOf" srcId="{CF8D67F5-0BA8-4F0E-AD04-FFC466FC71E1}" destId="{6FDFA269-FC4B-4F85-A72C-938D4E18C853}" srcOrd="0" destOrd="0" presId="urn:microsoft.com/office/officeart/2005/8/layout/vProcess5"/>
    <dgm:cxn modelId="{11096858-B08F-40BF-93F6-0852FF63856F}" type="presOf" srcId="{E74D43EC-6129-4D49-85D3-081677887002}" destId="{F1252A3E-DE4C-4FC9-892E-454EE9B2DACA}" srcOrd="1" destOrd="0" presId="urn:microsoft.com/office/officeart/2005/8/layout/vProcess5"/>
    <dgm:cxn modelId="{612AAB7A-6C89-45A8-B414-6CB8FD5870A8}" type="presOf" srcId="{E74D43EC-6129-4D49-85D3-081677887002}" destId="{EA1A4651-DE3B-40C2-A3BE-70EF99C12466}" srcOrd="0" destOrd="0" presId="urn:microsoft.com/office/officeart/2005/8/layout/vProcess5"/>
    <dgm:cxn modelId="{06B5EBA2-D6C8-407E-BF6E-C61B2F1BDCD9}" type="presOf" srcId="{CF8D67F5-0BA8-4F0E-AD04-FFC466FC71E1}" destId="{376AADC2-58DD-49B8-BDE1-B7E8AB86EBA1}" srcOrd="1" destOrd="0" presId="urn:microsoft.com/office/officeart/2005/8/layout/vProcess5"/>
    <dgm:cxn modelId="{8A54E7A6-99C4-48AC-A98D-1B451D4999CC}" srcId="{AEBA34D2-E5D4-4E36-A9A5-7502B425047D}" destId="{E74D43EC-6129-4D49-85D3-081677887002}" srcOrd="0" destOrd="0" parTransId="{5F44C627-2B24-415B-A0E2-581F79C9B323}" sibTransId="{5B82A7D1-1FFB-4441-8B13-4842D0300814}"/>
    <dgm:cxn modelId="{B6C692C1-7F50-4C34-8ABA-EAE0C48A2F80}" type="presOf" srcId="{4AE2B1C3-04DF-4C59-B808-EA05F20D4D2F}" destId="{71302585-E54C-411F-BB09-8460308D0657}" srcOrd="0" destOrd="0" presId="urn:microsoft.com/office/officeart/2005/8/layout/vProcess5"/>
    <dgm:cxn modelId="{D05588C7-C189-4C35-AF29-B30F55944426}" srcId="{AEBA34D2-E5D4-4E36-A9A5-7502B425047D}" destId="{CF8D67F5-0BA8-4F0E-AD04-FFC466FC71E1}" srcOrd="2" destOrd="0" parTransId="{D4F1D887-B193-4B35-B8CE-A11785B93E75}" sibTransId="{5C394055-8CA6-46A3-B21E-312D209777A7}"/>
    <dgm:cxn modelId="{66546BCD-852C-4455-A732-5490696F48D9}" type="presOf" srcId="{59BBB964-EE7F-403C-B512-03384370A5B8}" destId="{E7F8C072-5542-4049-A909-162265ED5DB0}" srcOrd="0" destOrd="0" presId="urn:microsoft.com/office/officeart/2005/8/layout/vProcess5"/>
    <dgm:cxn modelId="{E5C2E1ED-FA25-4AD8-96BE-241D57FF3E17}" type="presOf" srcId="{59BBB964-EE7F-403C-B512-03384370A5B8}" destId="{FA6E96F6-48DF-44D6-8865-56D487830E8B}" srcOrd="1" destOrd="0" presId="urn:microsoft.com/office/officeart/2005/8/layout/vProcess5"/>
    <dgm:cxn modelId="{1072ACFD-B071-4DD2-A3E9-2E44A4C98BB8}" srcId="{AEBA34D2-E5D4-4E36-A9A5-7502B425047D}" destId="{59BBB964-EE7F-403C-B512-03384370A5B8}" srcOrd="1" destOrd="0" parTransId="{99021AEC-1663-4EA4-8D85-09CFBD020C51}" sibTransId="{4AE2B1C3-04DF-4C59-B808-EA05F20D4D2F}"/>
    <dgm:cxn modelId="{38FC8E4E-4960-49AC-B308-9979B1CB2E60}" type="presParOf" srcId="{7288A1CF-2898-48B3-B005-1C331EF46C61}" destId="{41C04C69-06E8-46BD-B1A0-D8125D9ED740}" srcOrd="0" destOrd="0" presId="urn:microsoft.com/office/officeart/2005/8/layout/vProcess5"/>
    <dgm:cxn modelId="{EF0E8C16-FE1D-4A88-827D-C36707746CCB}" type="presParOf" srcId="{7288A1CF-2898-48B3-B005-1C331EF46C61}" destId="{EA1A4651-DE3B-40C2-A3BE-70EF99C12466}" srcOrd="1" destOrd="0" presId="urn:microsoft.com/office/officeart/2005/8/layout/vProcess5"/>
    <dgm:cxn modelId="{1A168318-E142-4EEF-96EB-AF655C0F1CAE}" type="presParOf" srcId="{7288A1CF-2898-48B3-B005-1C331EF46C61}" destId="{E7F8C072-5542-4049-A909-162265ED5DB0}" srcOrd="2" destOrd="0" presId="urn:microsoft.com/office/officeart/2005/8/layout/vProcess5"/>
    <dgm:cxn modelId="{4D950826-7767-4FE2-A0D4-BE6FF12C0F0A}" type="presParOf" srcId="{7288A1CF-2898-48B3-B005-1C331EF46C61}" destId="{6FDFA269-FC4B-4F85-A72C-938D4E18C853}" srcOrd="3" destOrd="0" presId="urn:microsoft.com/office/officeart/2005/8/layout/vProcess5"/>
    <dgm:cxn modelId="{1F4A76D7-DE96-4EF6-8A45-96C9D6EE3672}" type="presParOf" srcId="{7288A1CF-2898-48B3-B005-1C331EF46C61}" destId="{209C2A98-7624-4CF8-BF0F-DB0076CB0400}" srcOrd="4" destOrd="0" presId="urn:microsoft.com/office/officeart/2005/8/layout/vProcess5"/>
    <dgm:cxn modelId="{6CADD747-527F-4571-A1A3-8AFA472E986B}" type="presParOf" srcId="{7288A1CF-2898-48B3-B005-1C331EF46C61}" destId="{71302585-E54C-411F-BB09-8460308D0657}" srcOrd="5" destOrd="0" presId="urn:microsoft.com/office/officeart/2005/8/layout/vProcess5"/>
    <dgm:cxn modelId="{2B85670F-6854-4449-9D57-B415138E8274}" type="presParOf" srcId="{7288A1CF-2898-48B3-B005-1C331EF46C61}" destId="{F1252A3E-DE4C-4FC9-892E-454EE9B2DACA}" srcOrd="6" destOrd="0" presId="urn:microsoft.com/office/officeart/2005/8/layout/vProcess5"/>
    <dgm:cxn modelId="{383403B8-1377-4E23-9CCD-3D2E2B40FE12}" type="presParOf" srcId="{7288A1CF-2898-48B3-B005-1C331EF46C61}" destId="{FA6E96F6-48DF-44D6-8865-56D487830E8B}" srcOrd="7" destOrd="0" presId="urn:microsoft.com/office/officeart/2005/8/layout/vProcess5"/>
    <dgm:cxn modelId="{5962D265-8DF5-4928-AFBC-A837D8FB69AA}" type="presParOf" srcId="{7288A1CF-2898-48B3-B005-1C331EF46C61}" destId="{376AADC2-58DD-49B8-BDE1-B7E8AB86EBA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Definiciones.</a:t>
          </a:r>
        </a:p>
        <a:p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200" b="0" i="0" baseline="0" dirty="0">
              <a:latin typeface="Arial Narrow" panose="020B0606020202030204" pitchFamily="34" charset="0"/>
            </a:rPr>
            <a:t>La Iglesia no es un edificio, sino que es construida por Dios. Jesús dijo: “Edificaré mi iglesia y las puertas del Hades (muerte) no prevalecerán contra ella” (Mt 16:18b).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200" b="0" i="0" baseline="0" dirty="0">
              <a:latin typeface="Arial Narrow" panose="020B0606020202030204" pitchFamily="34" charset="0"/>
            </a:rPr>
            <a:t>Cuando la Biblia usa la palabra iglesia, siempre se refiere a un grupo de personas. Pablo nos recuerda que la iglesia puede reunirse en un hogar (Ro 16:3-5). Este versículo hace referencia que la iglesia se reunía en una casa. 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85B1AB5A-6A1F-43B5-A59A-25BBB9333825}" type="pres">
      <dgm:prSet presAssocID="{1B032816-D748-4687-910D-7AE4632311C1}" presName="Name0" presStyleCnt="0">
        <dgm:presLayoutVars>
          <dgm:chMax/>
          <dgm:chPref/>
          <dgm:dir/>
        </dgm:presLayoutVars>
      </dgm:prSet>
      <dgm:spPr/>
    </dgm:pt>
    <dgm:pt modelId="{49C41071-90D1-44E4-B74C-784D4A804D4F}" type="pres">
      <dgm:prSet presAssocID="{7C0AB5F3-74E8-4002-A446-D89F1FE5AF9B}" presName="parenttextcomposite" presStyleCnt="0"/>
      <dgm:spPr/>
    </dgm:pt>
    <dgm:pt modelId="{68F6D3DE-5B9C-4175-BD63-D88B275C98B5}" type="pres">
      <dgm:prSet presAssocID="{7C0AB5F3-74E8-4002-A446-D89F1FE5AF9B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9FC05130-4A7A-4AAE-916C-65905390D2E1}" type="pres">
      <dgm:prSet presAssocID="{7C0AB5F3-74E8-4002-A446-D89F1FE5AF9B}" presName="parallelogramComposite" presStyleCnt="0"/>
      <dgm:spPr/>
    </dgm:pt>
    <dgm:pt modelId="{A905A118-1521-4778-9BB0-C5E5FAE24D96}" type="pres">
      <dgm:prSet presAssocID="{7C0AB5F3-74E8-4002-A446-D89F1FE5AF9B}" presName="parallelogram1" presStyleLbl="alignNode1" presStyleIdx="0" presStyleCnt="21"/>
      <dgm:spPr/>
    </dgm:pt>
    <dgm:pt modelId="{138445C4-6164-4065-9BE4-831897FF96A8}" type="pres">
      <dgm:prSet presAssocID="{7C0AB5F3-74E8-4002-A446-D89F1FE5AF9B}" presName="parallelogram2" presStyleLbl="alignNode1" presStyleIdx="1" presStyleCnt="21"/>
      <dgm:spPr/>
    </dgm:pt>
    <dgm:pt modelId="{494B29F9-F50D-4C12-86B3-F69F336C7168}" type="pres">
      <dgm:prSet presAssocID="{7C0AB5F3-74E8-4002-A446-D89F1FE5AF9B}" presName="parallelogram3" presStyleLbl="alignNode1" presStyleIdx="2" presStyleCnt="21"/>
      <dgm:spPr/>
    </dgm:pt>
    <dgm:pt modelId="{107CF1AB-B1EE-4029-9C18-6F6BD2684E5C}" type="pres">
      <dgm:prSet presAssocID="{7C0AB5F3-74E8-4002-A446-D89F1FE5AF9B}" presName="parallelogram4" presStyleLbl="alignNode1" presStyleIdx="3" presStyleCnt="21"/>
      <dgm:spPr/>
    </dgm:pt>
    <dgm:pt modelId="{3E0C375E-963C-4D9F-A6E8-D2D5FDF7DD99}" type="pres">
      <dgm:prSet presAssocID="{7C0AB5F3-74E8-4002-A446-D89F1FE5AF9B}" presName="parallelogram5" presStyleLbl="alignNode1" presStyleIdx="4" presStyleCnt="21"/>
      <dgm:spPr/>
    </dgm:pt>
    <dgm:pt modelId="{EDBD4866-C952-42AD-AC37-B609DB70AD56}" type="pres">
      <dgm:prSet presAssocID="{7C0AB5F3-74E8-4002-A446-D89F1FE5AF9B}" presName="parallelogram6" presStyleLbl="alignNode1" presStyleIdx="5" presStyleCnt="21"/>
      <dgm:spPr/>
    </dgm:pt>
    <dgm:pt modelId="{53F6B8E3-F56D-4E8A-AEEF-804412F95A04}" type="pres">
      <dgm:prSet presAssocID="{7C0AB5F3-74E8-4002-A446-D89F1FE5AF9B}" presName="parallelogram7" presStyleLbl="alignNode1" presStyleIdx="6" presStyleCnt="21"/>
      <dgm:spPr/>
    </dgm:pt>
    <dgm:pt modelId="{E61BE966-3D02-44F3-BA9E-4A54382270A8}" type="pres">
      <dgm:prSet presAssocID="{235815AD-7377-488B-8543-B04A9E9A3266}" presName="sibTrans" presStyleCnt="0"/>
      <dgm:spPr/>
    </dgm:pt>
    <dgm:pt modelId="{3C704149-6698-473E-B455-98222DC9778C}" type="pres">
      <dgm:prSet presAssocID="{BCFF052A-06AA-426A-ADF7-EB236ECF43A0}" presName="parenttextcomposite" presStyleCnt="0"/>
      <dgm:spPr/>
    </dgm:pt>
    <dgm:pt modelId="{46172ADF-089C-4A58-B041-5CD4910AEDE9}" type="pres">
      <dgm:prSet presAssocID="{BCFF052A-06AA-426A-ADF7-EB236ECF43A0}" presName="parenttext" presStyleLbl="revTx" presStyleIdx="1" presStyleCnt="3" custScaleY="124703" custLinFactNeighborY="-23685">
        <dgm:presLayoutVars>
          <dgm:chMax/>
          <dgm:chPref val="2"/>
          <dgm:bulletEnabled val="1"/>
        </dgm:presLayoutVars>
      </dgm:prSet>
      <dgm:spPr/>
    </dgm:pt>
    <dgm:pt modelId="{E46B289E-66F1-4021-85DD-6BADC694801D}" type="pres">
      <dgm:prSet presAssocID="{BCFF052A-06AA-426A-ADF7-EB236ECF43A0}" presName="parallelogramComposite" presStyleCnt="0"/>
      <dgm:spPr/>
    </dgm:pt>
    <dgm:pt modelId="{B304A571-EE10-4872-9145-2F1566946CFA}" type="pres">
      <dgm:prSet presAssocID="{BCFF052A-06AA-426A-ADF7-EB236ECF43A0}" presName="parallelogram1" presStyleLbl="alignNode1" presStyleIdx="7" presStyleCnt="21"/>
      <dgm:spPr/>
    </dgm:pt>
    <dgm:pt modelId="{41A05091-6760-46C2-8DB4-42BF7140027A}" type="pres">
      <dgm:prSet presAssocID="{BCFF052A-06AA-426A-ADF7-EB236ECF43A0}" presName="parallelogram2" presStyleLbl="alignNode1" presStyleIdx="8" presStyleCnt="21"/>
      <dgm:spPr/>
    </dgm:pt>
    <dgm:pt modelId="{80C070B4-19DB-4FEC-B490-8BD05BCB8715}" type="pres">
      <dgm:prSet presAssocID="{BCFF052A-06AA-426A-ADF7-EB236ECF43A0}" presName="parallelogram3" presStyleLbl="alignNode1" presStyleIdx="9" presStyleCnt="21"/>
      <dgm:spPr/>
    </dgm:pt>
    <dgm:pt modelId="{569E0636-D00A-4FDF-B166-39D9CB8FF890}" type="pres">
      <dgm:prSet presAssocID="{BCFF052A-06AA-426A-ADF7-EB236ECF43A0}" presName="parallelogram4" presStyleLbl="alignNode1" presStyleIdx="10" presStyleCnt="21"/>
      <dgm:spPr/>
    </dgm:pt>
    <dgm:pt modelId="{57153854-A698-443C-94FE-4897EBE2A09B}" type="pres">
      <dgm:prSet presAssocID="{BCFF052A-06AA-426A-ADF7-EB236ECF43A0}" presName="parallelogram5" presStyleLbl="alignNode1" presStyleIdx="11" presStyleCnt="21"/>
      <dgm:spPr/>
    </dgm:pt>
    <dgm:pt modelId="{905A0FAD-E7F2-49B1-A31A-005F1C92CAB1}" type="pres">
      <dgm:prSet presAssocID="{BCFF052A-06AA-426A-ADF7-EB236ECF43A0}" presName="parallelogram6" presStyleLbl="alignNode1" presStyleIdx="12" presStyleCnt="21"/>
      <dgm:spPr/>
    </dgm:pt>
    <dgm:pt modelId="{8B5F2A1D-E16E-49EA-BC06-365E9854C9EC}" type="pres">
      <dgm:prSet presAssocID="{BCFF052A-06AA-426A-ADF7-EB236ECF43A0}" presName="parallelogram7" presStyleLbl="alignNode1" presStyleIdx="13" presStyleCnt="21"/>
      <dgm:spPr/>
    </dgm:pt>
    <dgm:pt modelId="{BB6DAE78-58A1-4ED5-901E-76BE4F265B0A}" type="pres">
      <dgm:prSet presAssocID="{EAA4958D-BC38-4F99-ADCB-AAD96E418493}" presName="sibTrans" presStyleCnt="0"/>
      <dgm:spPr/>
    </dgm:pt>
    <dgm:pt modelId="{DF8F546F-D04A-4682-9921-4D44A76BAFB4}" type="pres">
      <dgm:prSet presAssocID="{54ED5DC4-4F34-43DA-A977-AB0A06D6077D}" presName="parenttextcomposite" presStyleCnt="0"/>
      <dgm:spPr/>
    </dgm:pt>
    <dgm:pt modelId="{8DE45622-9667-4093-B41D-C89AA95DC328}" type="pres">
      <dgm:prSet presAssocID="{54ED5DC4-4F34-43DA-A977-AB0A06D6077D}" presName="parenttext" presStyleLbl="revTx" presStyleIdx="2" presStyleCnt="3" custScaleY="156378" custLinFactNeighborX="287" custLinFactNeighborY="-28786">
        <dgm:presLayoutVars>
          <dgm:chMax/>
          <dgm:chPref val="2"/>
          <dgm:bulletEnabled val="1"/>
        </dgm:presLayoutVars>
      </dgm:prSet>
      <dgm:spPr/>
    </dgm:pt>
    <dgm:pt modelId="{AF2312F7-54E1-424A-958B-7BBA155348A2}" type="pres">
      <dgm:prSet presAssocID="{54ED5DC4-4F34-43DA-A977-AB0A06D6077D}" presName="parallelogramComposite" presStyleCnt="0"/>
      <dgm:spPr/>
    </dgm:pt>
    <dgm:pt modelId="{9ACAEC71-E70C-48AE-B679-5172101680DD}" type="pres">
      <dgm:prSet presAssocID="{54ED5DC4-4F34-43DA-A977-AB0A06D6077D}" presName="parallelogram1" presStyleLbl="alignNode1" presStyleIdx="14" presStyleCnt="21"/>
      <dgm:spPr/>
    </dgm:pt>
    <dgm:pt modelId="{136107D6-6334-4FED-BC8E-37C23E685ABF}" type="pres">
      <dgm:prSet presAssocID="{54ED5DC4-4F34-43DA-A977-AB0A06D6077D}" presName="parallelogram2" presStyleLbl="alignNode1" presStyleIdx="15" presStyleCnt="21"/>
      <dgm:spPr/>
    </dgm:pt>
    <dgm:pt modelId="{EABB9D96-3CD9-4C40-A200-E926A7D0B6B2}" type="pres">
      <dgm:prSet presAssocID="{54ED5DC4-4F34-43DA-A977-AB0A06D6077D}" presName="parallelogram3" presStyleLbl="alignNode1" presStyleIdx="16" presStyleCnt="21"/>
      <dgm:spPr/>
    </dgm:pt>
    <dgm:pt modelId="{A2B2A473-C374-4DCF-8161-15293B93EC36}" type="pres">
      <dgm:prSet presAssocID="{54ED5DC4-4F34-43DA-A977-AB0A06D6077D}" presName="parallelogram4" presStyleLbl="alignNode1" presStyleIdx="17" presStyleCnt="21"/>
      <dgm:spPr/>
    </dgm:pt>
    <dgm:pt modelId="{D3B113B0-B1FC-411A-9743-928A29A44A66}" type="pres">
      <dgm:prSet presAssocID="{54ED5DC4-4F34-43DA-A977-AB0A06D6077D}" presName="parallelogram5" presStyleLbl="alignNode1" presStyleIdx="18" presStyleCnt="21"/>
      <dgm:spPr/>
    </dgm:pt>
    <dgm:pt modelId="{95FF493E-DBA7-488A-BAD3-AD5419D910DA}" type="pres">
      <dgm:prSet presAssocID="{54ED5DC4-4F34-43DA-A977-AB0A06D6077D}" presName="parallelogram6" presStyleLbl="alignNode1" presStyleIdx="19" presStyleCnt="21"/>
      <dgm:spPr/>
    </dgm:pt>
    <dgm:pt modelId="{1C814977-699C-4C4F-8ED2-8B1DBD285C55}" type="pres">
      <dgm:prSet presAssocID="{54ED5DC4-4F34-43DA-A977-AB0A06D6077D}" presName="parallelogram7" presStyleLbl="alignNode1" presStyleIdx="20" presStyleCnt="21"/>
      <dgm:spPr/>
    </dgm:pt>
  </dgm:ptLst>
  <dgm:cxnLst>
    <dgm:cxn modelId="{2C6D2C09-3C7D-478F-A596-9BBCF12349F1}" type="presOf" srcId="{7C0AB5F3-74E8-4002-A446-D89F1FE5AF9B}" destId="{68F6D3DE-5B9C-4175-BD63-D88B275C98B5}" srcOrd="0" destOrd="0" presId="urn:microsoft.com/office/officeart/2008/layout/VerticalAccentList"/>
    <dgm:cxn modelId="{E8B77A1B-3964-4BA0-9583-F3BD611F1285}" type="presOf" srcId="{BCFF052A-06AA-426A-ADF7-EB236ECF43A0}" destId="{46172ADF-089C-4A58-B041-5CD4910AEDE9}" srcOrd="0" destOrd="0" presId="urn:microsoft.com/office/officeart/2008/layout/VerticalAccentList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4FBF647F-0C78-43C3-BE75-F760E521CA2E}" type="presOf" srcId="{1B032816-D748-4687-910D-7AE4632311C1}" destId="{85B1AB5A-6A1F-43B5-A59A-25BBB9333825}" srcOrd="0" destOrd="0" presId="urn:microsoft.com/office/officeart/2008/layout/VerticalAccentList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0FEADEC3-3932-48AD-8063-47A7B183797F}" type="presOf" srcId="{54ED5DC4-4F34-43DA-A977-AB0A06D6077D}" destId="{8DE45622-9667-4093-B41D-C89AA95DC328}" srcOrd="0" destOrd="0" presId="urn:microsoft.com/office/officeart/2008/layout/VerticalAccentList"/>
    <dgm:cxn modelId="{79CDE960-E4DC-4F3C-A73B-700730CC7570}" type="presParOf" srcId="{85B1AB5A-6A1F-43B5-A59A-25BBB9333825}" destId="{49C41071-90D1-44E4-B74C-784D4A804D4F}" srcOrd="0" destOrd="0" presId="urn:microsoft.com/office/officeart/2008/layout/VerticalAccentList"/>
    <dgm:cxn modelId="{3870ACCA-53A4-467F-B644-CF740415E21C}" type="presParOf" srcId="{49C41071-90D1-44E4-B74C-784D4A804D4F}" destId="{68F6D3DE-5B9C-4175-BD63-D88B275C98B5}" srcOrd="0" destOrd="0" presId="urn:microsoft.com/office/officeart/2008/layout/VerticalAccentList"/>
    <dgm:cxn modelId="{5ED99FAD-3384-4D6B-9BEE-4F568666ACEC}" type="presParOf" srcId="{85B1AB5A-6A1F-43B5-A59A-25BBB9333825}" destId="{9FC05130-4A7A-4AAE-916C-65905390D2E1}" srcOrd="1" destOrd="0" presId="urn:microsoft.com/office/officeart/2008/layout/VerticalAccentList"/>
    <dgm:cxn modelId="{BB167B87-BEB9-4933-B463-025A4CDF3E5C}" type="presParOf" srcId="{9FC05130-4A7A-4AAE-916C-65905390D2E1}" destId="{A905A118-1521-4778-9BB0-C5E5FAE24D96}" srcOrd="0" destOrd="0" presId="urn:microsoft.com/office/officeart/2008/layout/VerticalAccentList"/>
    <dgm:cxn modelId="{74B7915C-4C60-4DBC-846C-D31585AA7DEE}" type="presParOf" srcId="{9FC05130-4A7A-4AAE-916C-65905390D2E1}" destId="{138445C4-6164-4065-9BE4-831897FF96A8}" srcOrd="1" destOrd="0" presId="urn:microsoft.com/office/officeart/2008/layout/VerticalAccentList"/>
    <dgm:cxn modelId="{47A6CBB0-B772-4CE7-94E2-58D4F3EA5011}" type="presParOf" srcId="{9FC05130-4A7A-4AAE-916C-65905390D2E1}" destId="{494B29F9-F50D-4C12-86B3-F69F336C7168}" srcOrd="2" destOrd="0" presId="urn:microsoft.com/office/officeart/2008/layout/VerticalAccentList"/>
    <dgm:cxn modelId="{E7AAC970-8A1E-437D-97FA-DC8582C3A554}" type="presParOf" srcId="{9FC05130-4A7A-4AAE-916C-65905390D2E1}" destId="{107CF1AB-B1EE-4029-9C18-6F6BD2684E5C}" srcOrd="3" destOrd="0" presId="urn:microsoft.com/office/officeart/2008/layout/VerticalAccentList"/>
    <dgm:cxn modelId="{7E083998-6248-42CF-AD51-EF4870EEA8E7}" type="presParOf" srcId="{9FC05130-4A7A-4AAE-916C-65905390D2E1}" destId="{3E0C375E-963C-4D9F-A6E8-D2D5FDF7DD99}" srcOrd="4" destOrd="0" presId="urn:microsoft.com/office/officeart/2008/layout/VerticalAccentList"/>
    <dgm:cxn modelId="{F94898EF-4BE1-44A6-900D-8B1089AF298E}" type="presParOf" srcId="{9FC05130-4A7A-4AAE-916C-65905390D2E1}" destId="{EDBD4866-C952-42AD-AC37-B609DB70AD56}" srcOrd="5" destOrd="0" presId="urn:microsoft.com/office/officeart/2008/layout/VerticalAccentList"/>
    <dgm:cxn modelId="{4BE8C029-7D98-41F2-8F25-27E99DB4BF7F}" type="presParOf" srcId="{9FC05130-4A7A-4AAE-916C-65905390D2E1}" destId="{53F6B8E3-F56D-4E8A-AEEF-804412F95A04}" srcOrd="6" destOrd="0" presId="urn:microsoft.com/office/officeart/2008/layout/VerticalAccentList"/>
    <dgm:cxn modelId="{DD14D373-0F79-4149-9519-A68DC5B5B708}" type="presParOf" srcId="{85B1AB5A-6A1F-43B5-A59A-25BBB9333825}" destId="{E61BE966-3D02-44F3-BA9E-4A54382270A8}" srcOrd="2" destOrd="0" presId="urn:microsoft.com/office/officeart/2008/layout/VerticalAccentList"/>
    <dgm:cxn modelId="{2122569B-9574-47A0-81F2-98257D11FE30}" type="presParOf" srcId="{85B1AB5A-6A1F-43B5-A59A-25BBB9333825}" destId="{3C704149-6698-473E-B455-98222DC9778C}" srcOrd="3" destOrd="0" presId="urn:microsoft.com/office/officeart/2008/layout/VerticalAccentList"/>
    <dgm:cxn modelId="{C5CEFB83-4973-4C81-9A45-F3B787A01490}" type="presParOf" srcId="{3C704149-6698-473E-B455-98222DC9778C}" destId="{46172ADF-089C-4A58-B041-5CD4910AEDE9}" srcOrd="0" destOrd="0" presId="urn:microsoft.com/office/officeart/2008/layout/VerticalAccentList"/>
    <dgm:cxn modelId="{86A46D1A-E20B-467B-877B-F2934749192B}" type="presParOf" srcId="{85B1AB5A-6A1F-43B5-A59A-25BBB9333825}" destId="{E46B289E-66F1-4021-85DD-6BADC694801D}" srcOrd="4" destOrd="0" presId="urn:microsoft.com/office/officeart/2008/layout/VerticalAccentList"/>
    <dgm:cxn modelId="{250ABBBD-399E-4278-8249-BAF526AF38E7}" type="presParOf" srcId="{E46B289E-66F1-4021-85DD-6BADC694801D}" destId="{B304A571-EE10-4872-9145-2F1566946CFA}" srcOrd="0" destOrd="0" presId="urn:microsoft.com/office/officeart/2008/layout/VerticalAccentList"/>
    <dgm:cxn modelId="{76BDDC05-8B03-47A4-A204-6546D499096F}" type="presParOf" srcId="{E46B289E-66F1-4021-85DD-6BADC694801D}" destId="{41A05091-6760-46C2-8DB4-42BF7140027A}" srcOrd="1" destOrd="0" presId="urn:microsoft.com/office/officeart/2008/layout/VerticalAccentList"/>
    <dgm:cxn modelId="{285E1A85-5D59-496B-AC1D-C740F8DC911D}" type="presParOf" srcId="{E46B289E-66F1-4021-85DD-6BADC694801D}" destId="{80C070B4-19DB-4FEC-B490-8BD05BCB8715}" srcOrd="2" destOrd="0" presId="urn:microsoft.com/office/officeart/2008/layout/VerticalAccentList"/>
    <dgm:cxn modelId="{FC141D61-81E9-4256-AC19-DCB8BAE607FE}" type="presParOf" srcId="{E46B289E-66F1-4021-85DD-6BADC694801D}" destId="{569E0636-D00A-4FDF-B166-39D9CB8FF890}" srcOrd="3" destOrd="0" presId="urn:microsoft.com/office/officeart/2008/layout/VerticalAccentList"/>
    <dgm:cxn modelId="{913FBEB6-9159-46EA-8B5A-15A921132885}" type="presParOf" srcId="{E46B289E-66F1-4021-85DD-6BADC694801D}" destId="{57153854-A698-443C-94FE-4897EBE2A09B}" srcOrd="4" destOrd="0" presId="urn:microsoft.com/office/officeart/2008/layout/VerticalAccentList"/>
    <dgm:cxn modelId="{2C506F06-5182-4B9E-8497-C67244BD6FEA}" type="presParOf" srcId="{E46B289E-66F1-4021-85DD-6BADC694801D}" destId="{905A0FAD-E7F2-49B1-A31A-005F1C92CAB1}" srcOrd="5" destOrd="0" presId="urn:microsoft.com/office/officeart/2008/layout/VerticalAccentList"/>
    <dgm:cxn modelId="{6653981D-726F-4CFB-8F99-C612AEE6857E}" type="presParOf" srcId="{E46B289E-66F1-4021-85DD-6BADC694801D}" destId="{8B5F2A1D-E16E-49EA-BC06-365E9854C9EC}" srcOrd="6" destOrd="0" presId="urn:microsoft.com/office/officeart/2008/layout/VerticalAccentList"/>
    <dgm:cxn modelId="{16F701A6-23C5-4017-91A9-C8DCFF094DBD}" type="presParOf" srcId="{85B1AB5A-6A1F-43B5-A59A-25BBB9333825}" destId="{BB6DAE78-58A1-4ED5-901E-76BE4F265B0A}" srcOrd="5" destOrd="0" presId="urn:microsoft.com/office/officeart/2008/layout/VerticalAccentList"/>
    <dgm:cxn modelId="{100DA1FC-B2B8-4538-8778-3E40236B821A}" type="presParOf" srcId="{85B1AB5A-6A1F-43B5-A59A-25BBB9333825}" destId="{DF8F546F-D04A-4682-9921-4D44A76BAFB4}" srcOrd="6" destOrd="0" presId="urn:microsoft.com/office/officeart/2008/layout/VerticalAccentList"/>
    <dgm:cxn modelId="{03E10A59-B28C-4075-8CE6-F8FDADA7AB40}" type="presParOf" srcId="{DF8F546F-D04A-4682-9921-4D44A76BAFB4}" destId="{8DE45622-9667-4093-B41D-C89AA95DC328}" srcOrd="0" destOrd="0" presId="urn:microsoft.com/office/officeart/2008/layout/VerticalAccentList"/>
    <dgm:cxn modelId="{A5A48A3B-B712-4202-B63D-F31D104444A6}" type="presParOf" srcId="{85B1AB5A-6A1F-43B5-A59A-25BBB9333825}" destId="{AF2312F7-54E1-424A-958B-7BBA155348A2}" srcOrd="7" destOrd="0" presId="urn:microsoft.com/office/officeart/2008/layout/VerticalAccentList"/>
    <dgm:cxn modelId="{A70F61FA-86F4-495C-8DCD-B04B2185FD10}" type="presParOf" srcId="{AF2312F7-54E1-424A-958B-7BBA155348A2}" destId="{9ACAEC71-E70C-48AE-B679-5172101680DD}" srcOrd="0" destOrd="0" presId="urn:microsoft.com/office/officeart/2008/layout/VerticalAccentList"/>
    <dgm:cxn modelId="{3A301026-8F8B-4703-9AC6-54EF5BF55E6E}" type="presParOf" srcId="{AF2312F7-54E1-424A-958B-7BBA155348A2}" destId="{136107D6-6334-4FED-BC8E-37C23E685ABF}" srcOrd="1" destOrd="0" presId="urn:microsoft.com/office/officeart/2008/layout/VerticalAccentList"/>
    <dgm:cxn modelId="{1E4C2392-82E5-40AA-8044-B06ACEB584B7}" type="presParOf" srcId="{AF2312F7-54E1-424A-958B-7BBA155348A2}" destId="{EABB9D96-3CD9-4C40-A200-E926A7D0B6B2}" srcOrd="2" destOrd="0" presId="urn:microsoft.com/office/officeart/2008/layout/VerticalAccentList"/>
    <dgm:cxn modelId="{E320DB28-8B61-4E73-8221-2D801E9F1B02}" type="presParOf" srcId="{AF2312F7-54E1-424A-958B-7BBA155348A2}" destId="{A2B2A473-C374-4DCF-8161-15293B93EC36}" srcOrd="3" destOrd="0" presId="urn:microsoft.com/office/officeart/2008/layout/VerticalAccentList"/>
    <dgm:cxn modelId="{831ADA68-BC8F-4F10-9C91-D5AA9EF1F62F}" type="presParOf" srcId="{AF2312F7-54E1-424A-958B-7BBA155348A2}" destId="{D3B113B0-B1FC-411A-9743-928A29A44A66}" srcOrd="4" destOrd="0" presId="urn:microsoft.com/office/officeart/2008/layout/VerticalAccentList"/>
    <dgm:cxn modelId="{5F6D9D23-06FC-4600-A5CA-408B83BFED60}" type="presParOf" srcId="{AF2312F7-54E1-424A-958B-7BBA155348A2}" destId="{95FF493E-DBA7-488A-BAD3-AD5419D910DA}" srcOrd="5" destOrd="0" presId="urn:microsoft.com/office/officeart/2008/layout/VerticalAccentList"/>
    <dgm:cxn modelId="{82B71875-E927-4EBE-9E05-FE648BCFDB10}" type="presParOf" srcId="{AF2312F7-54E1-424A-958B-7BBA155348A2}" destId="{1C814977-699C-4C4F-8ED2-8B1DBD285C5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8/layout/VerticalAccentLis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Definiciones.</a:t>
          </a:r>
        </a:p>
        <a:p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200" b="0" i="0" baseline="0" dirty="0">
              <a:latin typeface="Arial Narrow" panose="020B0606020202030204" pitchFamily="34" charset="0"/>
            </a:rPr>
            <a:t>Cuando nos referimos a una iglesia local, es a los creyentes en un solo lugar. Por ejemplo, Pablo les escribió una carta a los creyentes de Tesalónica, y los saludó: “A la iglesia de los tesalonicenses en Dios Padre y en el Señor Jesucristo” (1 </a:t>
          </a:r>
          <a:r>
            <a:rPr lang="es-PE" sz="2200" b="0" i="0" baseline="0" dirty="0" err="1">
              <a:latin typeface="Arial Narrow" panose="020B0606020202030204" pitchFamily="34" charset="0"/>
            </a:rPr>
            <a:t>Ts</a:t>
          </a:r>
          <a:r>
            <a:rPr lang="es-PE" sz="2200" b="0" i="0" baseline="0" dirty="0">
              <a:latin typeface="Arial Narrow" panose="020B0606020202030204" pitchFamily="34" charset="0"/>
            </a:rPr>
            <a:t> 1:1).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200" b="0" i="0" baseline="0" dirty="0">
              <a:latin typeface="Arial Narrow" panose="020B0606020202030204" pitchFamily="34" charset="0"/>
            </a:rPr>
            <a:t>Cuando nos referimos a toda la Iglesia, esto incluye a todos los hijos espirituales de Dios, en todo el mundo. La Iglesia es toda la familia de Dios, sus hijos en todas las generaciones y en todos los lugares.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85B1AB5A-6A1F-43B5-A59A-25BBB9333825}" type="pres">
      <dgm:prSet presAssocID="{1B032816-D748-4687-910D-7AE4632311C1}" presName="Name0" presStyleCnt="0">
        <dgm:presLayoutVars>
          <dgm:chMax/>
          <dgm:chPref/>
          <dgm:dir/>
        </dgm:presLayoutVars>
      </dgm:prSet>
      <dgm:spPr/>
    </dgm:pt>
    <dgm:pt modelId="{49C41071-90D1-44E4-B74C-784D4A804D4F}" type="pres">
      <dgm:prSet presAssocID="{7C0AB5F3-74E8-4002-A446-D89F1FE5AF9B}" presName="parenttextcomposite" presStyleCnt="0"/>
      <dgm:spPr/>
    </dgm:pt>
    <dgm:pt modelId="{68F6D3DE-5B9C-4175-BD63-D88B275C98B5}" type="pres">
      <dgm:prSet presAssocID="{7C0AB5F3-74E8-4002-A446-D89F1FE5AF9B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9FC05130-4A7A-4AAE-916C-65905390D2E1}" type="pres">
      <dgm:prSet presAssocID="{7C0AB5F3-74E8-4002-A446-D89F1FE5AF9B}" presName="parallelogramComposite" presStyleCnt="0"/>
      <dgm:spPr/>
    </dgm:pt>
    <dgm:pt modelId="{A905A118-1521-4778-9BB0-C5E5FAE24D96}" type="pres">
      <dgm:prSet presAssocID="{7C0AB5F3-74E8-4002-A446-D89F1FE5AF9B}" presName="parallelogram1" presStyleLbl="alignNode1" presStyleIdx="0" presStyleCnt="21"/>
      <dgm:spPr/>
    </dgm:pt>
    <dgm:pt modelId="{138445C4-6164-4065-9BE4-831897FF96A8}" type="pres">
      <dgm:prSet presAssocID="{7C0AB5F3-74E8-4002-A446-D89F1FE5AF9B}" presName="parallelogram2" presStyleLbl="alignNode1" presStyleIdx="1" presStyleCnt="21"/>
      <dgm:spPr/>
    </dgm:pt>
    <dgm:pt modelId="{494B29F9-F50D-4C12-86B3-F69F336C7168}" type="pres">
      <dgm:prSet presAssocID="{7C0AB5F3-74E8-4002-A446-D89F1FE5AF9B}" presName="parallelogram3" presStyleLbl="alignNode1" presStyleIdx="2" presStyleCnt="21"/>
      <dgm:spPr/>
    </dgm:pt>
    <dgm:pt modelId="{107CF1AB-B1EE-4029-9C18-6F6BD2684E5C}" type="pres">
      <dgm:prSet presAssocID="{7C0AB5F3-74E8-4002-A446-D89F1FE5AF9B}" presName="parallelogram4" presStyleLbl="alignNode1" presStyleIdx="3" presStyleCnt="21"/>
      <dgm:spPr/>
    </dgm:pt>
    <dgm:pt modelId="{3E0C375E-963C-4D9F-A6E8-D2D5FDF7DD99}" type="pres">
      <dgm:prSet presAssocID="{7C0AB5F3-74E8-4002-A446-D89F1FE5AF9B}" presName="parallelogram5" presStyleLbl="alignNode1" presStyleIdx="4" presStyleCnt="21"/>
      <dgm:spPr/>
    </dgm:pt>
    <dgm:pt modelId="{EDBD4866-C952-42AD-AC37-B609DB70AD56}" type="pres">
      <dgm:prSet presAssocID="{7C0AB5F3-74E8-4002-A446-D89F1FE5AF9B}" presName="parallelogram6" presStyleLbl="alignNode1" presStyleIdx="5" presStyleCnt="21"/>
      <dgm:spPr/>
    </dgm:pt>
    <dgm:pt modelId="{53F6B8E3-F56D-4E8A-AEEF-804412F95A04}" type="pres">
      <dgm:prSet presAssocID="{7C0AB5F3-74E8-4002-A446-D89F1FE5AF9B}" presName="parallelogram7" presStyleLbl="alignNode1" presStyleIdx="6" presStyleCnt="21"/>
      <dgm:spPr/>
    </dgm:pt>
    <dgm:pt modelId="{E61BE966-3D02-44F3-BA9E-4A54382270A8}" type="pres">
      <dgm:prSet presAssocID="{235815AD-7377-488B-8543-B04A9E9A3266}" presName="sibTrans" presStyleCnt="0"/>
      <dgm:spPr/>
    </dgm:pt>
    <dgm:pt modelId="{3C704149-6698-473E-B455-98222DC9778C}" type="pres">
      <dgm:prSet presAssocID="{BCFF052A-06AA-426A-ADF7-EB236ECF43A0}" presName="parenttextcomposite" presStyleCnt="0"/>
      <dgm:spPr/>
    </dgm:pt>
    <dgm:pt modelId="{46172ADF-089C-4A58-B041-5CD4910AEDE9}" type="pres">
      <dgm:prSet presAssocID="{BCFF052A-06AA-426A-ADF7-EB236ECF43A0}" presName="parenttext" presStyleLbl="revTx" presStyleIdx="1" presStyleCnt="3" custScaleY="124703" custLinFactNeighborY="-17369">
        <dgm:presLayoutVars>
          <dgm:chMax/>
          <dgm:chPref val="2"/>
          <dgm:bulletEnabled val="1"/>
        </dgm:presLayoutVars>
      </dgm:prSet>
      <dgm:spPr/>
    </dgm:pt>
    <dgm:pt modelId="{E46B289E-66F1-4021-85DD-6BADC694801D}" type="pres">
      <dgm:prSet presAssocID="{BCFF052A-06AA-426A-ADF7-EB236ECF43A0}" presName="parallelogramComposite" presStyleCnt="0"/>
      <dgm:spPr/>
    </dgm:pt>
    <dgm:pt modelId="{B304A571-EE10-4872-9145-2F1566946CFA}" type="pres">
      <dgm:prSet presAssocID="{BCFF052A-06AA-426A-ADF7-EB236ECF43A0}" presName="parallelogram1" presStyleLbl="alignNode1" presStyleIdx="7" presStyleCnt="21"/>
      <dgm:spPr/>
    </dgm:pt>
    <dgm:pt modelId="{41A05091-6760-46C2-8DB4-42BF7140027A}" type="pres">
      <dgm:prSet presAssocID="{BCFF052A-06AA-426A-ADF7-EB236ECF43A0}" presName="parallelogram2" presStyleLbl="alignNode1" presStyleIdx="8" presStyleCnt="21"/>
      <dgm:spPr/>
    </dgm:pt>
    <dgm:pt modelId="{80C070B4-19DB-4FEC-B490-8BD05BCB8715}" type="pres">
      <dgm:prSet presAssocID="{BCFF052A-06AA-426A-ADF7-EB236ECF43A0}" presName="parallelogram3" presStyleLbl="alignNode1" presStyleIdx="9" presStyleCnt="21"/>
      <dgm:spPr/>
    </dgm:pt>
    <dgm:pt modelId="{569E0636-D00A-4FDF-B166-39D9CB8FF890}" type="pres">
      <dgm:prSet presAssocID="{BCFF052A-06AA-426A-ADF7-EB236ECF43A0}" presName="parallelogram4" presStyleLbl="alignNode1" presStyleIdx="10" presStyleCnt="21"/>
      <dgm:spPr/>
    </dgm:pt>
    <dgm:pt modelId="{57153854-A698-443C-94FE-4897EBE2A09B}" type="pres">
      <dgm:prSet presAssocID="{BCFF052A-06AA-426A-ADF7-EB236ECF43A0}" presName="parallelogram5" presStyleLbl="alignNode1" presStyleIdx="11" presStyleCnt="21"/>
      <dgm:spPr/>
    </dgm:pt>
    <dgm:pt modelId="{905A0FAD-E7F2-49B1-A31A-005F1C92CAB1}" type="pres">
      <dgm:prSet presAssocID="{BCFF052A-06AA-426A-ADF7-EB236ECF43A0}" presName="parallelogram6" presStyleLbl="alignNode1" presStyleIdx="12" presStyleCnt="21"/>
      <dgm:spPr/>
    </dgm:pt>
    <dgm:pt modelId="{8B5F2A1D-E16E-49EA-BC06-365E9854C9EC}" type="pres">
      <dgm:prSet presAssocID="{BCFF052A-06AA-426A-ADF7-EB236ECF43A0}" presName="parallelogram7" presStyleLbl="alignNode1" presStyleIdx="13" presStyleCnt="21"/>
      <dgm:spPr/>
    </dgm:pt>
    <dgm:pt modelId="{BB6DAE78-58A1-4ED5-901E-76BE4F265B0A}" type="pres">
      <dgm:prSet presAssocID="{EAA4958D-BC38-4F99-ADCB-AAD96E418493}" presName="sibTrans" presStyleCnt="0"/>
      <dgm:spPr/>
    </dgm:pt>
    <dgm:pt modelId="{DF8F546F-D04A-4682-9921-4D44A76BAFB4}" type="pres">
      <dgm:prSet presAssocID="{54ED5DC4-4F34-43DA-A977-AB0A06D6077D}" presName="parenttextcomposite" presStyleCnt="0"/>
      <dgm:spPr/>
    </dgm:pt>
    <dgm:pt modelId="{8DE45622-9667-4093-B41D-C89AA95DC328}" type="pres">
      <dgm:prSet presAssocID="{54ED5DC4-4F34-43DA-A977-AB0A06D6077D}" presName="parenttext" presStyleLbl="revTx" presStyleIdx="2" presStyleCnt="3" custScaleY="156378" custLinFactNeighborX="287" custLinFactNeighborY="-28786">
        <dgm:presLayoutVars>
          <dgm:chMax/>
          <dgm:chPref val="2"/>
          <dgm:bulletEnabled val="1"/>
        </dgm:presLayoutVars>
      </dgm:prSet>
      <dgm:spPr/>
    </dgm:pt>
    <dgm:pt modelId="{AF2312F7-54E1-424A-958B-7BBA155348A2}" type="pres">
      <dgm:prSet presAssocID="{54ED5DC4-4F34-43DA-A977-AB0A06D6077D}" presName="parallelogramComposite" presStyleCnt="0"/>
      <dgm:spPr/>
    </dgm:pt>
    <dgm:pt modelId="{9ACAEC71-E70C-48AE-B679-5172101680DD}" type="pres">
      <dgm:prSet presAssocID="{54ED5DC4-4F34-43DA-A977-AB0A06D6077D}" presName="parallelogram1" presStyleLbl="alignNode1" presStyleIdx="14" presStyleCnt="21"/>
      <dgm:spPr/>
    </dgm:pt>
    <dgm:pt modelId="{136107D6-6334-4FED-BC8E-37C23E685ABF}" type="pres">
      <dgm:prSet presAssocID="{54ED5DC4-4F34-43DA-A977-AB0A06D6077D}" presName="parallelogram2" presStyleLbl="alignNode1" presStyleIdx="15" presStyleCnt="21"/>
      <dgm:spPr/>
    </dgm:pt>
    <dgm:pt modelId="{EABB9D96-3CD9-4C40-A200-E926A7D0B6B2}" type="pres">
      <dgm:prSet presAssocID="{54ED5DC4-4F34-43DA-A977-AB0A06D6077D}" presName="parallelogram3" presStyleLbl="alignNode1" presStyleIdx="16" presStyleCnt="21"/>
      <dgm:spPr/>
    </dgm:pt>
    <dgm:pt modelId="{A2B2A473-C374-4DCF-8161-15293B93EC36}" type="pres">
      <dgm:prSet presAssocID="{54ED5DC4-4F34-43DA-A977-AB0A06D6077D}" presName="parallelogram4" presStyleLbl="alignNode1" presStyleIdx="17" presStyleCnt="21"/>
      <dgm:spPr/>
    </dgm:pt>
    <dgm:pt modelId="{D3B113B0-B1FC-411A-9743-928A29A44A66}" type="pres">
      <dgm:prSet presAssocID="{54ED5DC4-4F34-43DA-A977-AB0A06D6077D}" presName="parallelogram5" presStyleLbl="alignNode1" presStyleIdx="18" presStyleCnt="21"/>
      <dgm:spPr/>
    </dgm:pt>
    <dgm:pt modelId="{95FF493E-DBA7-488A-BAD3-AD5419D910DA}" type="pres">
      <dgm:prSet presAssocID="{54ED5DC4-4F34-43DA-A977-AB0A06D6077D}" presName="parallelogram6" presStyleLbl="alignNode1" presStyleIdx="19" presStyleCnt="21"/>
      <dgm:spPr/>
    </dgm:pt>
    <dgm:pt modelId="{1C814977-699C-4C4F-8ED2-8B1DBD285C55}" type="pres">
      <dgm:prSet presAssocID="{54ED5DC4-4F34-43DA-A977-AB0A06D6077D}" presName="parallelogram7" presStyleLbl="alignNode1" presStyleIdx="20" presStyleCnt="21"/>
      <dgm:spPr/>
    </dgm:pt>
  </dgm:ptLst>
  <dgm:cxnLst>
    <dgm:cxn modelId="{2C6D2C09-3C7D-478F-A596-9BBCF12349F1}" type="presOf" srcId="{7C0AB5F3-74E8-4002-A446-D89F1FE5AF9B}" destId="{68F6D3DE-5B9C-4175-BD63-D88B275C98B5}" srcOrd="0" destOrd="0" presId="urn:microsoft.com/office/officeart/2008/layout/VerticalAccentList"/>
    <dgm:cxn modelId="{E8B77A1B-3964-4BA0-9583-F3BD611F1285}" type="presOf" srcId="{BCFF052A-06AA-426A-ADF7-EB236ECF43A0}" destId="{46172ADF-089C-4A58-B041-5CD4910AEDE9}" srcOrd="0" destOrd="0" presId="urn:microsoft.com/office/officeart/2008/layout/VerticalAccentList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4FBF647F-0C78-43C3-BE75-F760E521CA2E}" type="presOf" srcId="{1B032816-D748-4687-910D-7AE4632311C1}" destId="{85B1AB5A-6A1F-43B5-A59A-25BBB9333825}" srcOrd="0" destOrd="0" presId="urn:microsoft.com/office/officeart/2008/layout/VerticalAccentList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0FEADEC3-3932-48AD-8063-47A7B183797F}" type="presOf" srcId="{54ED5DC4-4F34-43DA-A977-AB0A06D6077D}" destId="{8DE45622-9667-4093-B41D-C89AA95DC328}" srcOrd="0" destOrd="0" presId="urn:microsoft.com/office/officeart/2008/layout/VerticalAccentList"/>
    <dgm:cxn modelId="{79CDE960-E4DC-4F3C-A73B-700730CC7570}" type="presParOf" srcId="{85B1AB5A-6A1F-43B5-A59A-25BBB9333825}" destId="{49C41071-90D1-44E4-B74C-784D4A804D4F}" srcOrd="0" destOrd="0" presId="urn:microsoft.com/office/officeart/2008/layout/VerticalAccentList"/>
    <dgm:cxn modelId="{3870ACCA-53A4-467F-B644-CF740415E21C}" type="presParOf" srcId="{49C41071-90D1-44E4-B74C-784D4A804D4F}" destId="{68F6D3DE-5B9C-4175-BD63-D88B275C98B5}" srcOrd="0" destOrd="0" presId="urn:microsoft.com/office/officeart/2008/layout/VerticalAccentList"/>
    <dgm:cxn modelId="{5ED99FAD-3384-4D6B-9BEE-4F568666ACEC}" type="presParOf" srcId="{85B1AB5A-6A1F-43B5-A59A-25BBB9333825}" destId="{9FC05130-4A7A-4AAE-916C-65905390D2E1}" srcOrd="1" destOrd="0" presId="urn:microsoft.com/office/officeart/2008/layout/VerticalAccentList"/>
    <dgm:cxn modelId="{BB167B87-BEB9-4933-B463-025A4CDF3E5C}" type="presParOf" srcId="{9FC05130-4A7A-4AAE-916C-65905390D2E1}" destId="{A905A118-1521-4778-9BB0-C5E5FAE24D96}" srcOrd="0" destOrd="0" presId="urn:microsoft.com/office/officeart/2008/layout/VerticalAccentList"/>
    <dgm:cxn modelId="{74B7915C-4C60-4DBC-846C-D31585AA7DEE}" type="presParOf" srcId="{9FC05130-4A7A-4AAE-916C-65905390D2E1}" destId="{138445C4-6164-4065-9BE4-831897FF96A8}" srcOrd="1" destOrd="0" presId="urn:microsoft.com/office/officeart/2008/layout/VerticalAccentList"/>
    <dgm:cxn modelId="{47A6CBB0-B772-4CE7-94E2-58D4F3EA5011}" type="presParOf" srcId="{9FC05130-4A7A-4AAE-916C-65905390D2E1}" destId="{494B29F9-F50D-4C12-86B3-F69F336C7168}" srcOrd="2" destOrd="0" presId="urn:microsoft.com/office/officeart/2008/layout/VerticalAccentList"/>
    <dgm:cxn modelId="{E7AAC970-8A1E-437D-97FA-DC8582C3A554}" type="presParOf" srcId="{9FC05130-4A7A-4AAE-916C-65905390D2E1}" destId="{107CF1AB-B1EE-4029-9C18-6F6BD2684E5C}" srcOrd="3" destOrd="0" presId="urn:microsoft.com/office/officeart/2008/layout/VerticalAccentList"/>
    <dgm:cxn modelId="{7E083998-6248-42CF-AD51-EF4870EEA8E7}" type="presParOf" srcId="{9FC05130-4A7A-4AAE-916C-65905390D2E1}" destId="{3E0C375E-963C-4D9F-A6E8-D2D5FDF7DD99}" srcOrd="4" destOrd="0" presId="urn:microsoft.com/office/officeart/2008/layout/VerticalAccentList"/>
    <dgm:cxn modelId="{F94898EF-4BE1-44A6-900D-8B1089AF298E}" type="presParOf" srcId="{9FC05130-4A7A-4AAE-916C-65905390D2E1}" destId="{EDBD4866-C952-42AD-AC37-B609DB70AD56}" srcOrd="5" destOrd="0" presId="urn:microsoft.com/office/officeart/2008/layout/VerticalAccentList"/>
    <dgm:cxn modelId="{4BE8C029-7D98-41F2-8F25-27E99DB4BF7F}" type="presParOf" srcId="{9FC05130-4A7A-4AAE-916C-65905390D2E1}" destId="{53F6B8E3-F56D-4E8A-AEEF-804412F95A04}" srcOrd="6" destOrd="0" presId="urn:microsoft.com/office/officeart/2008/layout/VerticalAccentList"/>
    <dgm:cxn modelId="{DD14D373-0F79-4149-9519-A68DC5B5B708}" type="presParOf" srcId="{85B1AB5A-6A1F-43B5-A59A-25BBB9333825}" destId="{E61BE966-3D02-44F3-BA9E-4A54382270A8}" srcOrd="2" destOrd="0" presId="urn:microsoft.com/office/officeart/2008/layout/VerticalAccentList"/>
    <dgm:cxn modelId="{2122569B-9574-47A0-81F2-98257D11FE30}" type="presParOf" srcId="{85B1AB5A-6A1F-43B5-A59A-25BBB9333825}" destId="{3C704149-6698-473E-B455-98222DC9778C}" srcOrd="3" destOrd="0" presId="urn:microsoft.com/office/officeart/2008/layout/VerticalAccentList"/>
    <dgm:cxn modelId="{C5CEFB83-4973-4C81-9A45-F3B787A01490}" type="presParOf" srcId="{3C704149-6698-473E-B455-98222DC9778C}" destId="{46172ADF-089C-4A58-B041-5CD4910AEDE9}" srcOrd="0" destOrd="0" presId="urn:microsoft.com/office/officeart/2008/layout/VerticalAccentList"/>
    <dgm:cxn modelId="{86A46D1A-E20B-467B-877B-F2934749192B}" type="presParOf" srcId="{85B1AB5A-6A1F-43B5-A59A-25BBB9333825}" destId="{E46B289E-66F1-4021-85DD-6BADC694801D}" srcOrd="4" destOrd="0" presId="urn:microsoft.com/office/officeart/2008/layout/VerticalAccentList"/>
    <dgm:cxn modelId="{250ABBBD-399E-4278-8249-BAF526AF38E7}" type="presParOf" srcId="{E46B289E-66F1-4021-85DD-6BADC694801D}" destId="{B304A571-EE10-4872-9145-2F1566946CFA}" srcOrd="0" destOrd="0" presId="urn:microsoft.com/office/officeart/2008/layout/VerticalAccentList"/>
    <dgm:cxn modelId="{76BDDC05-8B03-47A4-A204-6546D499096F}" type="presParOf" srcId="{E46B289E-66F1-4021-85DD-6BADC694801D}" destId="{41A05091-6760-46C2-8DB4-42BF7140027A}" srcOrd="1" destOrd="0" presId="urn:microsoft.com/office/officeart/2008/layout/VerticalAccentList"/>
    <dgm:cxn modelId="{285E1A85-5D59-496B-AC1D-C740F8DC911D}" type="presParOf" srcId="{E46B289E-66F1-4021-85DD-6BADC694801D}" destId="{80C070B4-19DB-4FEC-B490-8BD05BCB8715}" srcOrd="2" destOrd="0" presId="urn:microsoft.com/office/officeart/2008/layout/VerticalAccentList"/>
    <dgm:cxn modelId="{FC141D61-81E9-4256-AC19-DCB8BAE607FE}" type="presParOf" srcId="{E46B289E-66F1-4021-85DD-6BADC694801D}" destId="{569E0636-D00A-4FDF-B166-39D9CB8FF890}" srcOrd="3" destOrd="0" presId="urn:microsoft.com/office/officeart/2008/layout/VerticalAccentList"/>
    <dgm:cxn modelId="{913FBEB6-9159-46EA-8B5A-15A921132885}" type="presParOf" srcId="{E46B289E-66F1-4021-85DD-6BADC694801D}" destId="{57153854-A698-443C-94FE-4897EBE2A09B}" srcOrd="4" destOrd="0" presId="urn:microsoft.com/office/officeart/2008/layout/VerticalAccentList"/>
    <dgm:cxn modelId="{2C506F06-5182-4B9E-8497-C67244BD6FEA}" type="presParOf" srcId="{E46B289E-66F1-4021-85DD-6BADC694801D}" destId="{905A0FAD-E7F2-49B1-A31A-005F1C92CAB1}" srcOrd="5" destOrd="0" presId="urn:microsoft.com/office/officeart/2008/layout/VerticalAccentList"/>
    <dgm:cxn modelId="{6653981D-726F-4CFB-8F99-C612AEE6857E}" type="presParOf" srcId="{E46B289E-66F1-4021-85DD-6BADC694801D}" destId="{8B5F2A1D-E16E-49EA-BC06-365E9854C9EC}" srcOrd="6" destOrd="0" presId="urn:microsoft.com/office/officeart/2008/layout/VerticalAccentList"/>
    <dgm:cxn modelId="{16F701A6-23C5-4017-91A9-C8DCFF094DBD}" type="presParOf" srcId="{85B1AB5A-6A1F-43B5-A59A-25BBB9333825}" destId="{BB6DAE78-58A1-4ED5-901E-76BE4F265B0A}" srcOrd="5" destOrd="0" presId="urn:microsoft.com/office/officeart/2008/layout/VerticalAccentList"/>
    <dgm:cxn modelId="{100DA1FC-B2B8-4538-8778-3E40236B821A}" type="presParOf" srcId="{85B1AB5A-6A1F-43B5-A59A-25BBB9333825}" destId="{DF8F546F-D04A-4682-9921-4D44A76BAFB4}" srcOrd="6" destOrd="0" presId="urn:microsoft.com/office/officeart/2008/layout/VerticalAccentList"/>
    <dgm:cxn modelId="{03E10A59-B28C-4075-8CE6-F8FDADA7AB40}" type="presParOf" srcId="{DF8F546F-D04A-4682-9921-4D44A76BAFB4}" destId="{8DE45622-9667-4093-B41D-C89AA95DC328}" srcOrd="0" destOrd="0" presId="urn:microsoft.com/office/officeart/2008/layout/VerticalAccentList"/>
    <dgm:cxn modelId="{A5A48A3B-B712-4202-B63D-F31D104444A6}" type="presParOf" srcId="{85B1AB5A-6A1F-43B5-A59A-25BBB9333825}" destId="{AF2312F7-54E1-424A-958B-7BBA155348A2}" srcOrd="7" destOrd="0" presId="urn:microsoft.com/office/officeart/2008/layout/VerticalAccentList"/>
    <dgm:cxn modelId="{A70F61FA-86F4-495C-8DCD-B04B2185FD10}" type="presParOf" srcId="{AF2312F7-54E1-424A-958B-7BBA155348A2}" destId="{9ACAEC71-E70C-48AE-B679-5172101680DD}" srcOrd="0" destOrd="0" presId="urn:microsoft.com/office/officeart/2008/layout/VerticalAccentList"/>
    <dgm:cxn modelId="{3A301026-8F8B-4703-9AC6-54EF5BF55E6E}" type="presParOf" srcId="{AF2312F7-54E1-424A-958B-7BBA155348A2}" destId="{136107D6-6334-4FED-BC8E-37C23E685ABF}" srcOrd="1" destOrd="0" presId="urn:microsoft.com/office/officeart/2008/layout/VerticalAccentList"/>
    <dgm:cxn modelId="{1E4C2392-82E5-40AA-8044-B06ACEB584B7}" type="presParOf" srcId="{AF2312F7-54E1-424A-958B-7BBA155348A2}" destId="{EABB9D96-3CD9-4C40-A200-E926A7D0B6B2}" srcOrd="2" destOrd="0" presId="urn:microsoft.com/office/officeart/2008/layout/VerticalAccentList"/>
    <dgm:cxn modelId="{E320DB28-8B61-4E73-8221-2D801E9F1B02}" type="presParOf" srcId="{AF2312F7-54E1-424A-958B-7BBA155348A2}" destId="{A2B2A473-C374-4DCF-8161-15293B93EC36}" srcOrd="3" destOrd="0" presId="urn:microsoft.com/office/officeart/2008/layout/VerticalAccentList"/>
    <dgm:cxn modelId="{831ADA68-BC8F-4F10-9C91-D5AA9EF1F62F}" type="presParOf" srcId="{AF2312F7-54E1-424A-958B-7BBA155348A2}" destId="{D3B113B0-B1FC-411A-9743-928A29A44A66}" srcOrd="4" destOrd="0" presId="urn:microsoft.com/office/officeart/2008/layout/VerticalAccentList"/>
    <dgm:cxn modelId="{5F6D9D23-06FC-4600-A5CA-408B83BFED60}" type="presParOf" srcId="{AF2312F7-54E1-424A-958B-7BBA155348A2}" destId="{95FF493E-DBA7-488A-BAD3-AD5419D910DA}" srcOrd="5" destOrd="0" presId="urn:microsoft.com/office/officeart/2008/layout/VerticalAccentList"/>
    <dgm:cxn modelId="{82B71875-E927-4EBE-9E05-FE648BCFDB10}" type="presParOf" srcId="{AF2312F7-54E1-424A-958B-7BBA155348A2}" destId="{1C814977-699C-4C4F-8ED2-8B1DBD285C5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Característica A: La Iglesia incluye a aquellos de cada generación que responden con fe y obediencia al llamado del Padre: ser miembros de su familia en Jesucristo.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Ekklesia es la palabra griega traducida como iglesia. Antes de Cristo, se refería a las personas “llamadas” a una reunión. </a:t>
          </a:r>
        </a:p>
        <a:p>
          <a:endParaRPr lang="es-PE" sz="2400" b="0" i="0" baseline="0" dirty="0">
            <a:latin typeface="Arial Narrow" panose="020B0606020202030204" pitchFamily="34" charset="0"/>
          </a:endParaRP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Con el paso del tiempo, el significado de </a:t>
          </a:r>
          <a:r>
            <a:rPr lang="es-PE" sz="2400" b="0" i="0" baseline="0" dirty="0" err="1">
              <a:latin typeface="Arial Narrow" panose="020B0606020202030204" pitchFamily="34" charset="0"/>
            </a:rPr>
            <a:t>ekklesia</a:t>
          </a:r>
          <a:r>
            <a:rPr lang="es-PE" sz="2400" b="0" i="0" baseline="0" dirty="0">
              <a:latin typeface="Arial Narrow" panose="020B0606020202030204" pitchFamily="34" charset="0"/>
            </a:rPr>
            <a:t> cambió y se refería a la congregación o grupo de personas que acudían cuando eran llamadas a reunirse.</a:t>
          </a:r>
        </a:p>
        <a:p>
          <a:endParaRPr lang="es-PE" sz="2400" b="0" i="0" baseline="0" dirty="0">
            <a:latin typeface="Arial Narrow" panose="020B0606020202030204" pitchFamily="34" charset="0"/>
          </a:endParaRP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0167A571-C6A1-4972-B331-245A1FB59DF9}" type="pres">
      <dgm:prSet presAssocID="{1B032816-D748-4687-910D-7AE4632311C1}" presName="Name0" presStyleCnt="0">
        <dgm:presLayoutVars>
          <dgm:dir/>
          <dgm:resizeHandles val="exact"/>
        </dgm:presLayoutVars>
      </dgm:prSet>
      <dgm:spPr/>
    </dgm:pt>
    <dgm:pt modelId="{8BDB3AB1-B73E-42D2-8BAD-1135625D11B6}" type="pres">
      <dgm:prSet presAssocID="{7C0AB5F3-74E8-4002-A446-D89F1FE5AF9B}" presName="node" presStyleLbl="node1" presStyleIdx="0" presStyleCnt="3">
        <dgm:presLayoutVars>
          <dgm:bulletEnabled val="1"/>
        </dgm:presLayoutVars>
      </dgm:prSet>
      <dgm:spPr/>
    </dgm:pt>
    <dgm:pt modelId="{3B8B56FA-81B9-4427-99F6-42EB024B5C88}" type="pres">
      <dgm:prSet presAssocID="{235815AD-7377-488B-8543-B04A9E9A3266}" presName="sibTrans" presStyleCnt="0"/>
      <dgm:spPr/>
    </dgm:pt>
    <dgm:pt modelId="{87CECBC7-2DA0-4939-A106-1C5DDC2A8F6A}" type="pres">
      <dgm:prSet presAssocID="{BCFF052A-06AA-426A-ADF7-EB236ECF43A0}" presName="node" presStyleLbl="node1" presStyleIdx="1" presStyleCnt="3">
        <dgm:presLayoutVars>
          <dgm:bulletEnabled val="1"/>
        </dgm:presLayoutVars>
      </dgm:prSet>
      <dgm:spPr/>
    </dgm:pt>
    <dgm:pt modelId="{1C285FE1-6C42-4BEA-883B-751E83CAF4BE}" type="pres">
      <dgm:prSet presAssocID="{EAA4958D-BC38-4F99-ADCB-AAD96E418493}" presName="sibTrans" presStyleCnt="0"/>
      <dgm:spPr/>
    </dgm:pt>
    <dgm:pt modelId="{D9D79473-343C-44C5-9454-83A95A9CEFCE}" type="pres">
      <dgm:prSet presAssocID="{54ED5DC4-4F34-43DA-A977-AB0A06D6077D}" presName="node" presStyleLbl="node1" presStyleIdx="2" presStyleCnt="3">
        <dgm:presLayoutVars>
          <dgm:bulletEnabled val="1"/>
        </dgm:presLayoutVars>
      </dgm:prSet>
      <dgm:spPr/>
    </dgm:pt>
  </dgm:ptLst>
  <dgm:cxnLst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C2CED051-4DA3-4A9D-94C2-23F4C40B3958}" type="presOf" srcId="{54ED5DC4-4F34-43DA-A977-AB0A06D6077D}" destId="{D9D79473-343C-44C5-9454-83A95A9CEFCE}" srcOrd="0" destOrd="0" presId="urn:microsoft.com/office/officeart/2005/8/layout/hList6"/>
    <dgm:cxn modelId="{CCA5E093-4731-4F1C-80DC-CB9431460849}" type="presOf" srcId="{7C0AB5F3-74E8-4002-A446-D89F1FE5AF9B}" destId="{8BDB3AB1-B73E-42D2-8BAD-1135625D11B6}" srcOrd="0" destOrd="0" presId="urn:microsoft.com/office/officeart/2005/8/layout/hList6"/>
    <dgm:cxn modelId="{BA3B82BB-87BB-483C-AFAC-734899FD34F3}" type="presOf" srcId="{BCFF052A-06AA-426A-ADF7-EB236ECF43A0}" destId="{87CECBC7-2DA0-4939-A106-1C5DDC2A8F6A}" srcOrd="0" destOrd="0" presId="urn:microsoft.com/office/officeart/2005/8/layout/hList6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708FBFCE-A26F-4242-B052-19EC00ADFEB7}" type="presOf" srcId="{1B032816-D748-4687-910D-7AE4632311C1}" destId="{0167A571-C6A1-4972-B331-245A1FB59DF9}" srcOrd="0" destOrd="0" presId="urn:microsoft.com/office/officeart/2005/8/layout/hList6"/>
    <dgm:cxn modelId="{A58A31EB-216B-4DC2-B2EA-C43EEB398DDA}" type="presParOf" srcId="{0167A571-C6A1-4972-B331-245A1FB59DF9}" destId="{8BDB3AB1-B73E-42D2-8BAD-1135625D11B6}" srcOrd="0" destOrd="0" presId="urn:microsoft.com/office/officeart/2005/8/layout/hList6"/>
    <dgm:cxn modelId="{AFC1DBAC-F784-4EB2-86F4-A5DDF91C4913}" type="presParOf" srcId="{0167A571-C6A1-4972-B331-245A1FB59DF9}" destId="{3B8B56FA-81B9-4427-99F6-42EB024B5C88}" srcOrd="1" destOrd="0" presId="urn:microsoft.com/office/officeart/2005/8/layout/hList6"/>
    <dgm:cxn modelId="{150C7669-4E1F-4FA5-AA8D-41E8565AB542}" type="presParOf" srcId="{0167A571-C6A1-4972-B331-245A1FB59DF9}" destId="{87CECBC7-2DA0-4939-A106-1C5DDC2A8F6A}" srcOrd="2" destOrd="0" presId="urn:microsoft.com/office/officeart/2005/8/layout/hList6"/>
    <dgm:cxn modelId="{F54000ED-90BA-47FC-BBE3-9A4D68FEF8A9}" type="presParOf" srcId="{0167A571-C6A1-4972-B331-245A1FB59DF9}" destId="{1C285FE1-6C42-4BEA-883B-751E83CAF4BE}" srcOrd="3" destOrd="0" presId="urn:microsoft.com/office/officeart/2005/8/layout/hList6"/>
    <dgm:cxn modelId="{E9E0DC52-C56F-48AA-AAEA-73B00112193C}" type="presParOf" srcId="{0167A571-C6A1-4972-B331-245A1FB59DF9}" destId="{D9D79473-343C-44C5-9454-83A95A9CEFC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1AFF41-907E-4521-B8B9-6BD31CB0A31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49EA4-3D3C-4D9C-AAFA-4B317993B5E6}">
      <dgm:prSet custT="1"/>
      <dgm:spPr/>
      <dgm:t>
        <a:bodyPr/>
        <a:lstStyle/>
        <a:p>
          <a:r>
            <a:rPr lang="es-PE" sz="2000" dirty="0"/>
            <a:t>El conflicto se agudiza cuando Adán y Eva desobedecen a Dios (Génesis 3:6-7).</a:t>
          </a:r>
          <a:r>
            <a:rPr lang="es-PE" sz="2000" b="0" i="0" baseline="0" dirty="0"/>
            <a:t> </a:t>
          </a:r>
        </a:p>
        <a:p>
          <a:r>
            <a:rPr lang="es-PE" sz="2000" b="0" i="0" baseline="0" dirty="0"/>
            <a:t>Los ojos de Adán y Eva fueron abiertos, pero ¿qué vieron?</a:t>
          </a:r>
          <a:endParaRPr lang="en-US" sz="2000" dirty="0"/>
        </a:p>
      </dgm:t>
    </dgm:pt>
    <dgm:pt modelId="{08EA76B4-E409-4586-868D-E365BB8EB5C1}" type="parTrans" cxnId="{F3D32526-A929-4607-9C22-F3A0A1CE3423}">
      <dgm:prSet/>
      <dgm:spPr/>
      <dgm:t>
        <a:bodyPr/>
        <a:lstStyle/>
        <a:p>
          <a:pPr algn="just"/>
          <a:endParaRPr lang="en-US" sz="2000"/>
        </a:p>
      </dgm:t>
    </dgm:pt>
    <dgm:pt modelId="{1E8CF730-DFA7-40A5-A159-9E32DF90FB75}" type="sibTrans" cxnId="{F3D32526-A929-4607-9C22-F3A0A1CE3423}">
      <dgm:prSet/>
      <dgm:spPr/>
      <dgm:t>
        <a:bodyPr/>
        <a:lstStyle/>
        <a:p>
          <a:endParaRPr lang="en-US" sz="2000"/>
        </a:p>
      </dgm:t>
    </dgm:pt>
    <dgm:pt modelId="{43C15FB5-E69E-4FAE-A6A6-89B2C1C3E7F6}">
      <dgm:prSet custT="1"/>
      <dgm:spPr/>
      <dgm:t>
        <a:bodyPr/>
        <a:lstStyle/>
        <a:p>
          <a:r>
            <a:rPr lang="es-PE" sz="2000" b="0" i="0" baseline="0" dirty="0"/>
            <a:t>El objetivo de Satanás era destruir la relación entre Dios y la primera pareja humana, y destruir la imagen de Dios en ellos. El conflicto aumenta en la historia cuando Adán y Eva escuchan al diablo y entran en tentación (</a:t>
          </a:r>
          <a:r>
            <a:rPr lang="es-PE" sz="2000" b="0" i="0" baseline="0" dirty="0" err="1"/>
            <a:t>Gén</a:t>
          </a:r>
          <a:r>
            <a:rPr lang="es-PE" sz="2000" b="0" i="0" baseline="0" dirty="0"/>
            <a:t>. 3:4-5).</a:t>
          </a:r>
          <a:endParaRPr lang="en-US" sz="2000" dirty="0"/>
        </a:p>
      </dgm:t>
    </dgm:pt>
    <dgm:pt modelId="{DE124FAB-5336-492B-8D1B-711BD4BBD72A}" type="sibTrans" cxnId="{EEC0C8AF-EFD7-47ED-B50C-47332D239360}">
      <dgm:prSet custT="1"/>
      <dgm:spPr/>
      <dgm:t>
        <a:bodyPr/>
        <a:lstStyle/>
        <a:p>
          <a:endParaRPr lang="en-US" sz="2000"/>
        </a:p>
      </dgm:t>
    </dgm:pt>
    <dgm:pt modelId="{E35077B7-86EB-421A-8B67-65C23A04A4AD}" type="parTrans" cxnId="{EEC0C8AF-EFD7-47ED-B50C-47332D239360}">
      <dgm:prSet/>
      <dgm:spPr/>
      <dgm:t>
        <a:bodyPr/>
        <a:lstStyle/>
        <a:p>
          <a:pPr algn="just"/>
          <a:endParaRPr lang="en-US" sz="2000"/>
        </a:p>
      </dgm:t>
    </dgm:pt>
    <dgm:pt modelId="{15EE340E-C65D-4849-9FEE-30EFF988F819}" type="pres">
      <dgm:prSet presAssocID="{D21AFF41-907E-4521-B8B9-6BD31CB0A31B}" presName="Name0" presStyleCnt="0">
        <dgm:presLayoutVars>
          <dgm:dir/>
          <dgm:resizeHandles val="exact"/>
        </dgm:presLayoutVars>
      </dgm:prSet>
      <dgm:spPr/>
    </dgm:pt>
    <dgm:pt modelId="{CD3DCB65-09F3-43DB-A414-90D5BD586393}" type="pres">
      <dgm:prSet presAssocID="{43C15FB5-E69E-4FAE-A6A6-89B2C1C3E7F6}" presName="composite" presStyleCnt="0"/>
      <dgm:spPr/>
    </dgm:pt>
    <dgm:pt modelId="{87C173CB-CAE9-48FB-8585-707DB4D01F56}" type="pres">
      <dgm:prSet presAssocID="{43C15FB5-E69E-4FAE-A6A6-89B2C1C3E7F6}" presName="rect1" presStyleLbl="trAlignAcc1" presStyleIdx="0" presStyleCnt="2" custScaleX="122506" custLinFactNeighborX="16589" custLinFactNeighborY="-6429">
        <dgm:presLayoutVars>
          <dgm:bulletEnabled val="1"/>
        </dgm:presLayoutVars>
      </dgm:prSet>
      <dgm:spPr/>
    </dgm:pt>
    <dgm:pt modelId="{5E6048FA-B624-4EB1-AD98-B6808920FB5F}" type="pres">
      <dgm:prSet presAssocID="{43C15FB5-E69E-4FAE-A6A6-89B2C1C3E7F6}" presName="rect2" presStyleLbl="fgImgPlace1" presStyleIdx="0" presStyleCnt="2"/>
      <dgm:spPr>
        <a:blipFill rotWithShape="1">
          <a:blip xmlns:r="http://schemas.openxmlformats.org/officeDocument/2006/relationships" r:embed="rId1">
            <a:grayscl/>
          </a:blip>
          <a:srcRect/>
          <a:stretch>
            <a:fillRect l="-11000" r="-11000"/>
          </a:stretch>
        </a:blipFill>
      </dgm:spPr>
    </dgm:pt>
    <dgm:pt modelId="{62CA5D3A-5EF6-41A4-936A-64069E1A95B6}" type="pres">
      <dgm:prSet presAssocID="{DE124FAB-5336-492B-8D1B-711BD4BBD72A}" presName="sibTrans" presStyleCnt="0"/>
      <dgm:spPr/>
    </dgm:pt>
    <dgm:pt modelId="{A623F4E9-C4B8-4817-9589-153270914AF3}" type="pres">
      <dgm:prSet presAssocID="{D1F49EA4-3D3C-4D9C-AAFA-4B317993B5E6}" presName="composite" presStyleCnt="0"/>
      <dgm:spPr/>
    </dgm:pt>
    <dgm:pt modelId="{95AE04D4-B2B7-44E6-82B5-18C6C4D3B9E8}" type="pres">
      <dgm:prSet presAssocID="{D1F49EA4-3D3C-4D9C-AAFA-4B317993B5E6}" presName="rect1" presStyleLbl="trAlignAcc1" presStyleIdx="1" presStyleCnt="2" custScaleX="107516" custLinFactNeighborX="16385" custLinFactNeighborY="-1019">
        <dgm:presLayoutVars>
          <dgm:bulletEnabled val="1"/>
        </dgm:presLayoutVars>
      </dgm:prSet>
      <dgm:spPr/>
    </dgm:pt>
    <dgm:pt modelId="{9FD6BE70-AED8-411A-8773-C3FED0F0FA20}" type="pres">
      <dgm:prSet presAssocID="{D1F49EA4-3D3C-4D9C-AAFA-4B317993B5E6}" presName="rect2" presStyleLbl="fgImgPlace1" presStyleIdx="1" presStyleCnt="2"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00000" r="-100000"/>
          </a:stretch>
        </a:blipFill>
      </dgm:spPr>
    </dgm:pt>
  </dgm:ptLst>
  <dgm:cxnLst>
    <dgm:cxn modelId="{F3D32526-A929-4607-9C22-F3A0A1CE3423}" srcId="{D21AFF41-907E-4521-B8B9-6BD31CB0A31B}" destId="{D1F49EA4-3D3C-4D9C-AAFA-4B317993B5E6}" srcOrd="1" destOrd="0" parTransId="{08EA76B4-E409-4586-868D-E365BB8EB5C1}" sibTransId="{1E8CF730-DFA7-40A5-A159-9E32DF90FB75}"/>
    <dgm:cxn modelId="{44EDC675-D4D6-4D7B-8D6C-AFD1836D7AC1}" type="presOf" srcId="{43C15FB5-E69E-4FAE-A6A6-89B2C1C3E7F6}" destId="{87C173CB-CAE9-48FB-8585-707DB4D01F56}" srcOrd="0" destOrd="0" presId="urn:microsoft.com/office/officeart/2008/layout/PictureStrips"/>
    <dgm:cxn modelId="{2D78F89D-1EB7-4814-9C68-5CE8A3EB77CA}" type="presOf" srcId="{D1F49EA4-3D3C-4D9C-AAFA-4B317993B5E6}" destId="{95AE04D4-B2B7-44E6-82B5-18C6C4D3B9E8}" srcOrd="0" destOrd="0" presId="urn:microsoft.com/office/officeart/2008/layout/PictureStrips"/>
    <dgm:cxn modelId="{EEC0C8AF-EFD7-47ED-B50C-47332D239360}" srcId="{D21AFF41-907E-4521-B8B9-6BD31CB0A31B}" destId="{43C15FB5-E69E-4FAE-A6A6-89B2C1C3E7F6}" srcOrd="0" destOrd="0" parTransId="{E35077B7-86EB-421A-8B67-65C23A04A4AD}" sibTransId="{DE124FAB-5336-492B-8D1B-711BD4BBD72A}"/>
    <dgm:cxn modelId="{4161F2EC-B734-4F08-8C20-7A30C4FDA33E}" type="presOf" srcId="{D21AFF41-907E-4521-B8B9-6BD31CB0A31B}" destId="{15EE340E-C65D-4849-9FEE-30EFF988F819}" srcOrd="0" destOrd="0" presId="urn:microsoft.com/office/officeart/2008/layout/PictureStrips"/>
    <dgm:cxn modelId="{7F458C32-47AB-433A-8D81-0030BD609FA6}" type="presParOf" srcId="{15EE340E-C65D-4849-9FEE-30EFF988F819}" destId="{CD3DCB65-09F3-43DB-A414-90D5BD586393}" srcOrd="0" destOrd="0" presId="urn:microsoft.com/office/officeart/2008/layout/PictureStrips"/>
    <dgm:cxn modelId="{32F1733C-8719-4FEA-AF93-7990CD62C194}" type="presParOf" srcId="{CD3DCB65-09F3-43DB-A414-90D5BD586393}" destId="{87C173CB-CAE9-48FB-8585-707DB4D01F56}" srcOrd="0" destOrd="0" presId="urn:microsoft.com/office/officeart/2008/layout/PictureStrips"/>
    <dgm:cxn modelId="{AD4C2D5F-159A-467A-8A5A-710C6854DF45}" type="presParOf" srcId="{CD3DCB65-09F3-43DB-A414-90D5BD586393}" destId="{5E6048FA-B624-4EB1-AD98-B6808920FB5F}" srcOrd="1" destOrd="0" presId="urn:microsoft.com/office/officeart/2008/layout/PictureStrips"/>
    <dgm:cxn modelId="{C9D57B6E-9BE2-4BF6-A7EB-B3573C070470}" type="presParOf" srcId="{15EE340E-C65D-4849-9FEE-30EFF988F819}" destId="{62CA5D3A-5EF6-41A4-936A-64069E1A95B6}" srcOrd="1" destOrd="0" presId="urn:microsoft.com/office/officeart/2008/layout/PictureStrips"/>
    <dgm:cxn modelId="{A0EBCE57-85DE-45BA-A072-DC03CA56CA46}" type="presParOf" srcId="{15EE340E-C65D-4849-9FEE-30EFF988F819}" destId="{A623F4E9-C4B8-4817-9589-153270914AF3}" srcOrd="2" destOrd="0" presId="urn:microsoft.com/office/officeart/2008/layout/PictureStrips"/>
    <dgm:cxn modelId="{8E52726B-55C9-42AD-9434-73B641C775B9}" type="presParOf" srcId="{A623F4E9-C4B8-4817-9589-153270914AF3}" destId="{95AE04D4-B2B7-44E6-82B5-18C6C4D3B9E8}" srcOrd="0" destOrd="0" presId="urn:microsoft.com/office/officeart/2008/layout/PictureStrips"/>
    <dgm:cxn modelId="{A0C2088B-BD87-4100-8DC0-0A904135E616}" type="presParOf" srcId="{A623F4E9-C4B8-4817-9589-153270914AF3}" destId="{9FD6BE70-AED8-411A-8773-C3FED0F0FA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Característica B: La Iglesia incluye a aquellos que comparten los valores de Dios, que son creencias que afectan nuestro comportamiento.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6DE22845-AD36-4A51-A589-BFE460E0B7AE}" type="pres">
      <dgm:prSet presAssocID="{1B032816-D748-4687-910D-7AE4632311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1CC492-C71D-457C-8D88-DE26DCFA3F06}" type="pres">
      <dgm:prSet presAssocID="{7C0AB5F3-74E8-4002-A446-D89F1FE5AF9B}" presName="root" presStyleCnt="0"/>
      <dgm:spPr/>
    </dgm:pt>
    <dgm:pt modelId="{005577E3-7856-478D-976F-C5D18B3C19B8}" type="pres">
      <dgm:prSet presAssocID="{7C0AB5F3-74E8-4002-A446-D89F1FE5AF9B}" presName="rootComposite" presStyleCnt="0"/>
      <dgm:spPr/>
    </dgm:pt>
    <dgm:pt modelId="{A6F91427-D8DD-4006-80B6-D480F6EC04AC}" type="pres">
      <dgm:prSet presAssocID="{7C0AB5F3-74E8-4002-A446-D89F1FE5AF9B}" presName="rootText" presStyleLbl="node1" presStyleIdx="0" presStyleCnt="1" custScaleY="151346"/>
      <dgm:spPr/>
    </dgm:pt>
    <dgm:pt modelId="{EEBD5152-9DB2-48EC-B1D5-8C9C9C9CFB0A}" type="pres">
      <dgm:prSet presAssocID="{7C0AB5F3-74E8-4002-A446-D89F1FE5AF9B}" presName="rootConnector" presStyleLbl="node1" presStyleIdx="0" presStyleCnt="1"/>
      <dgm:spPr/>
    </dgm:pt>
    <dgm:pt modelId="{0943770B-2346-40C5-BDB3-4CE60D7A2221}" type="pres">
      <dgm:prSet presAssocID="{7C0AB5F3-74E8-4002-A446-D89F1FE5AF9B}" presName="childShape" presStyleCnt="0"/>
      <dgm:spPr/>
    </dgm:pt>
  </dgm:ptLst>
  <dgm:cxnLst>
    <dgm:cxn modelId="{915B3C19-6DFA-4444-BD02-5D78BF0B0D03}" type="presOf" srcId="{7C0AB5F3-74E8-4002-A446-D89F1FE5AF9B}" destId="{A6F91427-D8DD-4006-80B6-D480F6EC04AC}" srcOrd="0" destOrd="0" presId="urn:microsoft.com/office/officeart/2005/8/layout/hierarchy3"/>
    <dgm:cxn modelId="{961CD12C-9075-4051-BD1C-511E241B5782}" type="presOf" srcId="{1B032816-D748-4687-910D-7AE4632311C1}" destId="{6DE22845-AD36-4A51-A589-BFE460E0B7AE}" srcOrd="0" destOrd="0" presId="urn:microsoft.com/office/officeart/2005/8/layout/hierarchy3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F78CFFC3-5FF4-40D6-8A8C-8B3CE3310A6C}" type="presOf" srcId="{7C0AB5F3-74E8-4002-A446-D89F1FE5AF9B}" destId="{EEBD5152-9DB2-48EC-B1D5-8C9C9C9CFB0A}" srcOrd="1" destOrd="0" presId="urn:microsoft.com/office/officeart/2005/8/layout/hierarchy3"/>
    <dgm:cxn modelId="{51CB524B-A0C1-4549-B4B0-B4E1F055E09B}" type="presParOf" srcId="{6DE22845-AD36-4A51-A589-BFE460E0B7AE}" destId="{1B1CC492-C71D-457C-8D88-DE26DCFA3F06}" srcOrd="0" destOrd="0" presId="urn:microsoft.com/office/officeart/2005/8/layout/hierarchy3"/>
    <dgm:cxn modelId="{F839B9DC-5C75-44AA-8111-D10DCF6F3CCF}" type="presParOf" srcId="{1B1CC492-C71D-457C-8D88-DE26DCFA3F06}" destId="{005577E3-7856-478D-976F-C5D18B3C19B8}" srcOrd="0" destOrd="0" presId="urn:microsoft.com/office/officeart/2005/8/layout/hierarchy3"/>
    <dgm:cxn modelId="{1D528612-585C-469A-A66C-78BFE1BF47E6}" type="presParOf" srcId="{005577E3-7856-478D-976F-C5D18B3C19B8}" destId="{A6F91427-D8DD-4006-80B6-D480F6EC04AC}" srcOrd="0" destOrd="0" presId="urn:microsoft.com/office/officeart/2005/8/layout/hierarchy3"/>
    <dgm:cxn modelId="{3D515718-094B-4EDA-9A0A-FB0120D3B6FB}" type="presParOf" srcId="{005577E3-7856-478D-976F-C5D18B3C19B8}" destId="{EEBD5152-9DB2-48EC-B1D5-8C9C9C9CFB0A}" srcOrd="1" destOrd="0" presId="urn:microsoft.com/office/officeart/2005/8/layout/hierarchy3"/>
    <dgm:cxn modelId="{DDA031AC-0678-4787-B934-1664AEF627B9}" type="presParOf" srcId="{1B1CC492-C71D-457C-8D88-DE26DCFA3F06}" destId="{0943770B-2346-40C5-BDB3-4CE60D7A22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Característica C: Las Escrituras se refieren a la Iglesia con metáforas y descripciones.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1. La Iglesia es la familia y el pueblo de Dios, conformado a Jesús </a:t>
          </a:r>
          <a:r>
            <a:rPr lang="es-PE" sz="2400" b="0" i="0" baseline="0" dirty="0">
              <a:latin typeface="Arial Narrow" panose="020B0606020202030204" pitchFamily="34" charset="0"/>
            </a:rPr>
            <a:t>(</a:t>
          </a:r>
          <a:r>
            <a:rPr lang="es-PE" sz="2400" b="0" i="0" baseline="0" dirty="0" err="1">
              <a:latin typeface="Arial Narrow" panose="020B0606020202030204" pitchFamily="34" charset="0"/>
            </a:rPr>
            <a:t>Jn</a:t>
          </a:r>
          <a:r>
            <a:rPr lang="es-PE" sz="2400" b="0" i="0" baseline="0" dirty="0">
              <a:latin typeface="Arial Narrow" panose="020B0606020202030204" pitchFamily="34" charset="0"/>
            </a:rPr>
            <a:t> 1:12-13; Ro 8:28-29 ).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2. La Iglesia es el cuerpo de Cristo </a:t>
          </a:r>
          <a:r>
            <a:rPr lang="es-PE" sz="2200" b="1" i="0" baseline="0" dirty="0">
              <a:latin typeface="Arial Narrow" panose="020B0606020202030204" pitchFamily="34" charset="0"/>
            </a:rPr>
            <a:t>(</a:t>
          </a:r>
          <a:r>
            <a:rPr lang="es-PE" sz="2200" b="0" i="0" baseline="0" dirty="0">
              <a:latin typeface="Arial Narrow" panose="020B0606020202030204" pitchFamily="34" charset="0"/>
            </a:rPr>
            <a:t>Ro 12:5; 1 Co 12:21-31).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4D0BF17F-5AE6-4A59-8B34-25F4960E6934}" type="pres">
      <dgm:prSet presAssocID="{1B032816-D748-4687-910D-7AE4632311C1}" presName="linear" presStyleCnt="0">
        <dgm:presLayoutVars>
          <dgm:dir/>
          <dgm:animLvl val="lvl"/>
          <dgm:resizeHandles val="exact"/>
        </dgm:presLayoutVars>
      </dgm:prSet>
      <dgm:spPr/>
    </dgm:pt>
    <dgm:pt modelId="{AFFFD5A1-FC8D-4039-88AE-77E1D4F18D53}" type="pres">
      <dgm:prSet presAssocID="{7C0AB5F3-74E8-4002-A446-D89F1FE5AF9B}" presName="parentLin" presStyleCnt="0"/>
      <dgm:spPr/>
    </dgm:pt>
    <dgm:pt modelId="{DBF28FC0-D593-461E-A8DF-00E213C44947}" type="pres">
      <dgm:prSet presAssocID="{7C0AB5F3-74E8-4002-A446-D89F1FE5AF9B}" presName="parentLeftMargin" presStyleLbl="node1" presStyleIdx="0" presStyleCnt="3"/>
      <dgm:spPr/>
    </dgm:pt>
    <dgm:pt modelId="{8FB8D5F9-F2B3-4223-B8D6-26C0701B6951}" type="pres">
      <dgm:prSet presAssocID="{7C0AB5F3-74E8-4002-A446-D89F1FE5AF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61A5D0-A482-4CEA-BCC8-279CB6977E1E}" type="pres">
      <dgm:prSet presAssocID="{7C0AB5F3-74E8-4002-A446-D89F1FE5AF9B}" presName="negativeSpace" presStyleCnt="0"/>
      <dgm:spPr/>
    </dgm:pt>
    <dgm:pt modelId="{4BE73074-C295-4574-ACD1-AD158A51E0F3}" type="pres">
      <dgm:prSet presAssocID="{7C0AB5F3-74E8-4002-A446-D89F1FE5AF9B}" presName="childText" presStyleLbl="conFgAcc1" presStyleIdx="0" presStyleCnt="3">
        <dgm:presLayoutVars>
          <dgm:bulletEnabled val="1"/>
        </dgm:presLayoutVars>
      </dgm:prSet>
      <dgm:spPr/>
    </dgm:pt>
    <dgm:pt modelId="{DE6277FA-AB53-4AE2-B011-CD62A857DA90}" type="pres">
      <dgm:prSet presAssocID="{235815AD-7377-488B-8543-B04A9E9A3266}" presName="spaceBetweenRectangles" presStyleCnt="0"/>
      <dgm:spPr/>
    </dgm:pt>
    <dgm:pt modelId="{EA2D7BA3-4D98-43E9-B2DC-657055A0B307}" type="pres">
      <dgm:prSet presAssocID="{BCFF052A-06AA-426A-ADF7-EB236ECF43A0}" presName="parentLin" presStyleCnt="0"/>
      <dgm:spPr/>
    </dgm:pt>
    <dgm:pt modelId="{92BE5073-57BF-4BCB-8B6B-D7EECAB6FF59}" type="pres">
      <dgm:prSet presAssocID="{BCFF052A-06AA-426A-ADF7-EB236ECF43A0}" presName="parentLeftMargin" presStyleLbl="node1" presStyleIdx="0" presStyleCnt="3"/>
      <dgm:spPr/>
    </dgm:pt>
    <dgm:pt modelId="{2805CDEB-9F4B-4C02-AFF7-03927A1C82AB}" type="pres">
      <dgm:prSet presAssocID="{BCFF052A-06AA-426A-ADF7-EB236ECF43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52F7FD-BC48-4D03-8D24-1A62D941C922}" type="pres">
      <dgm:prSet presAssocID="{BCFF052A-06AA-426A-ADF7-EB236ECF43A0}" presName="negativeSpace" presStyleCnt="0"/>
      <dgm:spPr/>
    </dgm:pt>
    <dgm:pt modelId="{59C7302D-732C-4270-8214-F82DF07D7421}" type="pres">
      <dgm:prSet presAssocID="{BCFF052A-06AA-426A-ADF7-EB236ECF43A0}" presName="childText" presStyleLbl="conFgAcc1" presStyleIdx="1" presStyleCnt="3">
        <dgm:presLayoutVars>
          <dgm:bulletEnabled val="1"/>
        </dgm:presLayoutVars>
      </dgm:prSet>
      <dgm:spPr/>
    </dgm:pt>
    <dgm:pt modelId="{FD74C998-0B03-462D-9496-FD4834B74005}" type="pres">
      <dgm:prSet presAssocID="{EAA4958D-BC38-4F99-ADCB-AAD96E418493}" presName="spaceBetweenRectangles" presStyleCnt="0"/>
      <dgm:spPr/>
    </dgm:pt>
    <dgm:pt modelId="{E6E1D6C5-9BFE-41BF-AE18-4A275DC517A1}" type="pres">
      <dgm:prSet presAssocID="{54ED5DC4-4F34-43DA-A977-AB0A06D6077D}" presName="parentLin" presStyleCnt="0"/>
      <dgm:spPr/>
    </dgm:pt>
    <dgm:pt modelId="{3CDE0AE0-9DC8-42BF-99E4-4B59F8790C29}" type="pres">
      <dgm:prSet presAssocID="{54ED5DC4-4F34-43DA-A977-AB0A06D6077D}" presName="parentLeftMargin" presStyleLbl="node1" presStyleIdx="1" presStyleCnt="3"/>
      <dgm:spPr/>
    </dgm:pt>
    <dgm:pt modelId="{F9744E2A-691E-43AA-A716-57FCA70FA6AC}" type="pres">
      <dgm:prSet presAssocID="{54ED5DC4-4F34-43DA-A977-AB0A06D6077D}" presName="parentText" presStyleLbl="node1" presStyleIdx="2" presStyleCnt="3" custScaleX="101365">
        <dgm:presLayoutVars>
          <dgm:chMax val="0"/>
          <dgm:bulletEnabled val="1"/>
        </dgm:presLayoutVars>
      </dgm:prSet>
      <dgm:spPr/>
    </dgm:pt>
    <dgm:pt modelId="{9F652E58-F4B4-4308-933C-4C72352B3C8B}" type="pres">
      <dgm:prSet presAssocID="{54ED5DC4-4F34-43DA-A977-AB0A06D6077D}" presName="negativeSpace" presStyleCnt="0"/>
      <dgm:spPr/>
    </dgm:pt>
    <dgm:pt modelId="{09CCB1C4-7510-405E-8E2E-4D87B441B535}" type="pres">
      <dgm:prSet presAssocID="{54ED5DC4-4F34-43DA-A977-AB0A06D607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4E4819-AE4B-4B01-8318-24B5DE13F1B4}" type="presOf" srcId="{54ED5DC4-4F34-43DA-A977-AB0A06D6077D}" destId="{F9744E2A-691E-43AA-A716-57FCA70FA6AC}" srcOrd="1" destOrd="0" presId="urn:microsoft.com/office/officeart/2005/8/layout/list1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9FDD7F53-2940-4853-97A4-B64D16AF443C}" type="presOf" srcId="{54ED5DC4-4F34-43DA-A977-AB0A06D6077D}" destId="{3CDE0AE0-9DC8-42BF-99E4-4B59F8790C29}" srcOrd="0" destOrd="0" presId="urn:microsoft.com/office/officeart/2005/8/layout/list1"/>
    <dgm:cxn modelId="{D2547589-B5A3-47CF-BE49-9F021B2695F9}" type="presOf" srcId="{BCFF052A-06AA-426A-ADF7-EB236ECF43A0}" destId="{92BE5073-57BF-4BCB-8B6B-D7EECAB6FF59}" srcOrd="0" destOrd="0" presId="urn:microsoft.com/office/officeart/2005/8/layout/list1"/>
    <dgm:cxn modelId="{5E56CCA6-D6BD-4EBB-A639-0C731299BDB1}" type="presOf" srcId="{7C0AB5F3-74E8-4002-A446-D89F1FE5AF9B}" destId="{8FB8D5F9-F2B3-4223-B8D6-26C0701B6951}" srcOrd="1" destOrd="0" presId="urn:microsoft.com/office/officeart/2005/8/layout/list1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1E7A86D3-04D8-44EC-A043-B0377191CEA5}" type="presOf" srcId="{1B032816-D748-4687-910D-7AE4632311C1}" destId="{4D0BF17F-5AE6-4A59-8B34-25F4960E6934}" srcOrd="0" destOrd="0" presId="urn:microsoft.com/office/officeart/2005/8/layout/list1"/>
    <dgm:cxn modelId="{CBDDCCD6-F686-4005-856C-6DFC3866E1EC}" type="presOf" srcId="{BCFF052A-06AA-426A-ADF7-EB236ECF43A0}" destId="{2805CDEB-9F4B-4C02-AFF7-03927A1C82AB}" srcOrd="1" destOrd="0" presId="urn:microsoft.com/office/officeart/2005/8/layout/list1"/>
    <dgm:cxn modelId="{9303C0E7-EA90-4AC9-A6E6-D635DDF4DAFE}" type="presOf" srcId="{7C0AB5F3-74E8-4002-A446-D89F1FE5AF9B}" destId="{DBF28FC0-D593-461E-A8DF-00E213C44947}" srcOrd="0" destOrd="0" presId="urn:microsoft.com/office/officeart/2005/8/layout/list1"/>
    <dgm:cxn modelId="{52F39E7D-939E-4083-A3E3-C4AD017359B8}" type="presParOf" srcId="{4D0BF17F-5AE6-4A59-8B34-25F4960E6934}" destId="{AFFFD5A1-FC8D-4039-88AE-77E1D4F18D53}" srcOrd="0" destOrd="0" presId="urn:microsoft.com/office/officeart/2005/8/layout/list1"/>
    <dgm:cxn modelId="{AF79F1F4-ECDF-47D3-AB3F-168E85151FEB}" type="presParOf" srcId="{AFFFD5A1-FC8D-4039-88AE-77E1D4F18D53}" destId="{DBF28FC0-D593-461E-A8DF-00E213C44947}" srcOrd="0" destOrd="0" presId="urn:microsoft.com/office/officeart/2005/8/layout/list1"/>
    <dgm:cxn modelId="{3C63CA94-F648-4817-8AC5-8F3ACB8D083F}" type="presParOf" srcId="{AFFFD5A1-FC8D-4039-88AE-77E1D4F18D53}" destId="{8FB8D5F9-F2B3-4223-B8D6-26C0701B6951}" srcOrd="1" destOrd="0" presId="urn:microsoft.com/office/officeart/2005/8/layout/list1"/>
    <dgm:cxn modelId="{C2E7287C-8997-47CF-96EB-6DC0B50A117E}" type="presParOf" srcId="{4D0BF17F-5AE6-4A59-8B34-25F4960E6934}" destId="{1461A5D0-A482-4CEA-BCC8-279CB6977E1E}" srcOrd="1" destOrd="0" presId="urn:microsoft.com/office/officeart/2005/8/layout/list1"/>
    <dgm:cxn modelId="{D0A7E642-8630-4045-B9EB-313121981016}" type="presParOf" srcId="{4D0BF17F-5AE6-4A59-8B34-25F4960E6934}" destId="{4BE73074-C295-4574-ACD1-AD158A51E0F3}" srcOrd="2" destOrd="0" presId="urn:microsoft.com/office/officeart/2005/8/layout/list1"/>
    <dgm:cxn modelId="{70372B16-A028-472A-99D7-47393A3041F6}" type="presParOf" srcId="{4D0BF17F-5AE6-4A59-8B34-25F4960E6934}" destId="{DE6277FA-AB53-4AE2-B011-CD62A857DA90}" srcOrd="3" destOrd="0" presId="urn:microsoft.com/office/officeart/2005/8/layout/list1"/>
    <dgm:cxn modelId="{6CBC5C24-1F74-4971-ADB9-9CB0F817AAEB}" type="presParOf" srcId="{4D0BF17F-5AE6-4A59-8B34-25F4960E6934}" destId="{EA2D7BA3-4D98-43E9-B2DC-657055A0B307}" srcOrd="4" destOrd="0" presId="urn:microsoft.com/office/officeart/2005/8/layout/list1"/>
    <dgm:cxn modelId="{571803FF-3564-4CD9-A25B-DAC36CB48B47}" type="presParOf" srcId="{EA2D7BA3-4D98-43E9-B2DC-657055A0B307}" destId="{92BE5073-57BF-4BCB-8B6B-D7EECAB6FF59}" srcOrd="0" destOrd="0" presId="urn:microsoft.com/office/officeart/2005/8/layout/list1"/>
    <dgm:cxn modelId="{42521A54-C19C-4AC8-96E9-82333BFAEF65}" type="presParOf" srcId="{EA2D7BA3-4D98-43E9-B2DC-657055A0B307}" destId="{2805CDEB-9F4B-4C02-AFF7-03927A1C82AB}" srcOrd="1" destOrd="0" presId="urn:microsoft.com/office/officeart/2005/8/layout/list1"/>
    <dgm:cxn modelId="{85E8AC66-181F-4C7A-8D8F-821EBD06CBF7}" type="presParOf" srcId="{4D0BF17F-5AE6-4A59-8B34-25F4960E6934}" destId="{A752F7FD-BC48-4D03-8D24-1A62D941C922}" srcOrd="5" destOrd="0" presId="urn:microsoft.com/office/officeart/2005/8/layout/list1"/>
    <dgm:cxn modelId="{B7BBA716-D09E-408C-8EB8-396593D9D418}" type="presParOf" srcId="{4D0BF17F-5AE6-4A59-8B34-25F4960E6934}" destId="{59C7302D-732C-4270-8214-F82DF07D7421}" srcOrd="6" destOrd="0" presId="urn:microsoft.com/office/officeart/2005/8/layout/list1"/>
    <dgm:cxn modelId="{43860BB9-EDCD-4BEB-9DD8-B7DFBFCEBF98}" type="presParOf" srcId="{4D0BF17F-5AE6-4A59-8B34-25F4960E6934}" destId="{FD74C998-0B03-462D-9496-FD4834B74005}" srcOrd="7" destOrd="0" presId="urn:microsoft.com/office/officeart/2005/8/layout/list1"/>
    <dgm:cxn modelId="{43995E0C-7DED-4DCA-BF3A-1CAEFFBBD008}" type="presParOf" srcId="{4D0BF17F-5AE6-4A59-8B34-25F4960E6934}" destId="{E6E1D6C5-9BFE-41BF-AE18-4A275DC517A1}" srcOrd="8" destOrd="0" presId="urn:microsoft.com/office/officeart/2005/8/layout/list1"/>
    <dgm:cxn modelId="{FFF1FC23-4A12-4B3D-9EEE-D4114029FDB7}" type="presParOf" srcId="{E6E1D6C5-9BFE-41BF-AE18-4A275DC517A1}" destId="{3CDE0AE0-9DC8-42BF-99E4-4B59F8790C29}" srcOrd="0" destOrd="0" presId="urn:microsoft.com/office/officeart/2005/8/layout/list1"/>
    <dgm:cxn modelId="{80853311-7BB8-43EB-9F54-A0E562B4A974}" type="presParOf" srcId="{E6E1D6C5-9BFE-41BF-AE18-4A275DC517A1}" destId="{F9744E2A-691E-43AA-A716-57FCA70FA6AC}" srcOrd="1" destOrd="0" presId="urn:microsoft.com/office/officeart/2005/8/layout/list1"/>
    <dgm:cxn modelId="{AA5EA0E8-0332-42F3-B823-BED9256BBC8C}" type="presParOf" srcId="{4D0BF17F-5AE6-4A59-8B34-25F4960E6934}" destId="{9F652E58-F4B4-4308-933C-4C72352B3C8B}" srcOrd="9" destOrd="0" presId="urn:microsoft.com/office/officeart/2005/8/layout/list1"/>
    <dgm:cxn modelId="{7421A2F5-8C0B-45CB-8CB0-CDEF4F105EB6}" type="presParOf" srcId="{4D0BF17F-5AE6-4A59-8B34-25F4960E6934}" destId="{09CCB1C4-7510-405E-8E2E-4D87B441B5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3. La Iglesia es la esposa de Cristo </a:t>
          </a:r>
          <a:r>
            <a:rPr lang="es-PE" sz="2400" b="0" i="0" baseline="0" dirty="0">
              <a:latin typeface="Arial Narrow" panose="020B0606020202030204" pitchFamily="34" charset="0"/>
            </a:rPr>
            <a:t>(</a:t>
          </a:r>
          <a:r>
            <a:rPr lang="es-PE" sz="2400" b="0" i="0" baseline="0" dirty="0" err="1">
              <a:latin typeface="Arial Narrow" panose="020B0606020202030204" pitchFamily="34" charset="0"/>
            </a:rPr>
            <a:t>Ef</a:t>
          </a:r>
          <a:r>
            <a:rPr lang="es-PE" sz="2400" b="0" i="0" baseline="0" dirty="0">
              <a:latin typeface="Arial Narrow" panose="020B0606020202030204" pitchFamily="34" charset="0"/>
            </a:rPr>
            <a:t> 5:25-27; 2 Co 11:2). 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4. La Iglesia es el templo de Dios </a:t>
          </a:r>
          <a:r>
            <a:rPr lang="es-PE" sz="2400" b="0" i="0" baseline="0" dirty="0">
              <a:latin typeface="Arial Narrow" panose="020B0606020202030204" pitchFamily="34" charset="0"/>
            </a:rPr>
            <a:t>(1 Co 3:16; 1 Co 6:19-20).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5. La Iglesia es el fundamento, la base y el pilar de la verdad </a:t>
          </a:r>
          <a:r>
            <a:rPr lang="es-PE" sz="2200" b="0" i="0" baseline="0" dirty="0">
              <a:latin typeface="Arial Narrow" panose="020B0606020202030204" pitchFamily="34" charset="0"/>
            </a:rPr>
            <a:t>(Mt 13:23; Ti 3:14-15).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4D0BF17F-5AE6-4A59-8B34-25F4960E6934}" type="pres">
      <dgm:prSet presAssocID="{1B032816-D748-4687-910D-7AE4632311C1}" presName="linear" presStyleCnt="0">
        <dgm:presLayoutVars>
          <dgm:dir/>
          <dgm:animLvl val="lvl"/>
          <dgm:resizeHandles val="exact"/>
        </dgm:presLayoutVars>
      </dgm:prSet>
      <dgm:spPr/>
    </dgm:pt>
    <dgm:pt modelId="{AFFFD5A1-FC8D-4039-88AE-77E1D4F18D53}" type="pres">
      <dgm:prSet presAssocID="{7C0AB5F3-74E8-4002-A446-D89F1FE5AF9B}" presName="parentLin" presStyleCnt="0"/>
      <dgm:spPr/>
    </dgm:pt>
    <dgm:pt modelId="{DBF28FC0-D593-461E-A8DF-00E213C44947}" type="pres">
      <dgm:prSet presAssocID="{7C0AB5F3-74E8-4002-A446-D89F1FE5AF9B}" presName="parentLeftMargin" presStyleLbl="node1" presStyleIdx="0" presStyleCnt="3"/>
      <dgm:spPr/>
    </dgm:pt>
    <dgm:pt modelId="{8FB8D5F9-F2B3-4223-B8D6-26C0701B6951}" type="pres">
      <dgm:prSet presAssocID="{7C0AB5F3-74E8-4002-A446-D89F1FE5AF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61A5D0-A482-4CEA-BCC8-279CB6977E1E}" type="pres">
      <dgm:prSet presAssocID="{7C0AB5F3-74E8-4002-A446-D89F1FE5AF9B}" presName="negativeSpace" presStyleCnt="0"/>
      <dgm:spPr/>
    </dgm:pt>
    <dgm:pt modelId="{4BE73074-C295-4574-ACD1-AD158A51E0F3}" type="pres">
      <dgm:prSet presAssocID="{7C0AB5F3-74E8-4002-A446-D89F1FE5AF9B}" presName="childText" presStyleLbl="conFgAcc1" presStyleIdx="0" presStyleCnt="3">
        <dgm:presLayoutVars>
          <dgm:bulletEnabled val="1"/>
        </dgm:presLayoutVars>
      </dgm:prSet>
      <dgm:spPr/>
    </dgm:pt>
    <dgm:pt modelId="{DE6277FA-AB53-4AE2-B011-CD62A857DA90}" type="pres">
      <dgm:prSet presAssocID="{235815AD-7377-488B-8543-B04A9E9A3266}" presName="spaceBetweenRectangles" presStyleCnt="0"/>
      <dgm:spPr/>
    </dgm:pt>
    <dgm:pt modelId="{EA2D7BA3-4D98-43E9-B2DC-657055A0B307}" type="pres">
      <dgm:prSet presAssocID="{BCFF052A-06AA-426A-ADF7-EB236ECF43A0}" presName="parentLin" presStyleCnt="0"/>
      <dgm:spPr/>
    </dgm:pt>
    <dgm:pt modelId="{92BE5073-57BF-4BCB-8B6B-D7EECAB6FF59}" type="pres">
      <dgm:prSet presAssocID="{BCFF052A-06AA-426A-ADF7-EB236ECF43A0}" presName="parentLeftMargin" presStyleLbl="node1" presStyleIdx="0" presStyleCnt="3"/>
      <dgm:spPr/>
    </dgm:pt>
    <dgm:pt modelId="{2805CDEB-9F4B-4C02-AFF7-03927A1C82AB}" type="pres">
      <dgm:prSet presAssocID="{BCFF052A-06AA-426A-ADF7-EB236ECF43A0}" presName="parentText" presStyleLbl="node1" presStyleIdx="1" presStyleCnt="3" custScaleX="102840">
        <dgm:presLayoutVars>
          <dgm:chMax val="0"/>
          <dgm:bulletEnabled val="1"/>
        </dgm:presLayoutVars>
      </dgm:prSet>
      <dgm:spPr/>
    </dgm:pt>
    <dgm:pt modelId="{A752F7FD-BC48-4D03-8D24-1A62D941C922}" type="pres">
      <dgm:prSet presAssocID="{BCFF052A-06AA-426A-ADF7-EB236ECF43A0}" presName="negativeSpace" presStyleCnt="0"/>
      <dgm:spPr/>
    </dgm:pt>
    <dgm:pt modelId="{59C7302D-732C-4270-8214-F82DF07D7421}" type="pres">
      <dgm:prSet presAssocID="{BCFF052A-06AA-426A-ADF7-EB236ECF43A0}" presName="childText" presStyleLbl="conFgAcc1" presStyleIdx="1" presStyleCnt="3">
        <dgm:presLayoutVars>
          <dgm:bulletEnabled val="1"/>
        </dgm:presLayoutVars>
      </dgm:prSet>
      <dgm:spPr/>
    </dgm:pt>
    <dgm:pt modelId="{FD74C998-0B03-462D-9496-FD4834B74005}" type="pres">
      <dgm:prSet presAssocID="{EAA4958D-BC38-4F99-ADCB-AAD96E418493}" presName="spaceBetweenRectangles" presStyleCnt="0"/>
      <dgm:spPr/>
    </dgm:pt>
    <dgm:pt modelId="{E6E1D6C5-9BFE-41BF-AE18-4A275DC517A1}" type="pres">
      <dgm:prSet presAssocID="{54ED5DC4-4F34-43DA-A977-AB0A06D6077D}" presName="parentLin" presStyleCnt="0"/>
      <dgm:spPr/>
    </dgm:pt>
    <dgm:pt modelId="{3CDE0AE0-9DC8-42BF-99E4-4B59F8790C29}" type="pres">
      <dgm:prSet presAssocID="{54ED5DC4-4F34-43DA-A977-AB0A06D6077D}" presName="parentLeftMargin" presStyleLbl="node1" presStyleIdx="1" presStyleCnt="3"/>
      <dgm:spPr/>
    </dgm:pt>
    <dgm:pt modelId="{F9744E2A-691E-43AA-A716-57FCA70FA6AC}" type="pres">
      <dgm:prSet presAssocID="{54ED5DC4-4F34-43DA-A977-AB0A06D6077D}" presName="parentText" presStyleLbl="node1" presStyleIdx="2" presStyleCnt="3" custScaleX="101365">
        <dgm:presLayoutVars>
          <dgm:chMax val="0"/>
          <dgm:bulletEnabled val="1"/>
        </dgm:presLayoutVars>
      </dgm:prSet>
      <dgm:spPr/>
    </dgm:pt>
    <dgm:pt modelId="{9F652E58-F4B4-4308-933C-4C72352B3C8B}" type="pres">
      <dgm:prSet presAssocID="{54ED5DC4-4F34-43DA-A977-AB0A06D6077D}" presName="negativeSpace" presStyleCnt="0"/>
      <dgm:spPr/>
    </dgm:pt>
    <dgm:pt modelId="{09CCB1C4-7510-405E-8E2E-4D87B441B535}" type="pres">
      <dgm:prSet presAssocID="{54ED5DC4-4F34-43DA-A977-AB0A06D607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4E4819-AE4B-4B01-8318-24B5DE13F1B4}" type="presOf" srcId="{54ED5DC4-4F34-43DA-A977-AB0A06D6077D}" destId="{F9744E2A-691E-43AA-A716-57FCA70FA6AC}" srcOrd="1" destOrd="0" presId="urn:microsoft.com/office/officeart/2005/8/layout/list1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9FDD7F53-2940-4853-97A4-B64D16AF443C}" type="presOf" srcId="{54ED5DC4-4F34-43DA-A977-AB0A06D6077D}" destId="{3CDE0AE0-9DC8-42BF-99E4-4B59F8790C29}" srcOrd="0" destOrd="0" presId="urn:microsoft.com/office/officeart/2005/8/layout/list1"/>
    <dgm:cxn modelId="{D2547589-B5A3-47CF-BE49-9F021B2695F9}" type="presOf" srcId="{BCFF052A-06AA-426A-ADF7-EB236ECF43A0}" destId="{92BE5073-57BF-4BCB-8B6B-D7EECAB6FF59}" srcOrd="0" destOrd="0" presId="urn:microsoft.com/office/officeart/2005/8/layout/list1"/>
    <dgm:cxn modelId="{5E56CCA6-D6BD-4EBB-A639-0C731299BDB1}" type="presOf" srcId="{7C0AB5F3-74E8-4002-A446-D89F1FE5AF9B}" destId="{8FB8D5F9-F2B3-4223-B8D6-26C0701B6951}" srcOrd="1" destOrd="0" presId="urn:microsoft.com/office/officeart/2005/8/layout/list1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1E7A86D3-04D8-44EC-A043-B0377191CEA5}" type="presOf" srcId="{1B032816-D748-4687-910D-7AE4632311C1}" destId="{4D0BF17F-5AE6-4A59-8B34-25F4960E6934}" srcOrd="0" destOrd="0" presId="urn:microsoft.com/office/officeart/2005/8/layout/list1"/>
    <dgm:cxn modelId="{CBDDCCD6-F686-4005-856C-6DFC3866E1EC}" type="presOf" srcId="{BCFF052A-06AA-426A-ADF7-EB236ECF43A0}" destId="{2805CDEB-9F4B-4C02-AFF7-03927A1C82AB}" srcOrd="1" destOrd="0" presId="urn:microsoft.com/office/officeart/2005/8/layout/list1"/>
    <dgm:cxn modelId="{9303C0E7-EA90-4AC9-A6E6-D635DDF4DAFE}" type="presOf" srcId="{7C0AB5F3-74E8-4002-A446-D89F1FE5AF9B}" destId="{DBF28FC0-D593-461E-A8DF-00E213C44947}" srcOrd="0" destOrd="0" presId="urn:microsoft.com/office/officeart/2005/8/layout/list1"/>
    <dgm:cxn modelId="{52F39E7D-939E-4083-A3E3-C4AD017359B8}" type="presParOf" srcId="{4D0BF17F-5AE6-4A59-8B34-25F4960E6934}" destId="{AFFFD5A1-FC8D-4039-88AE-77E1D4F18D53}" srcOrd="0" destOrd="0" presId="urn:microsoft.com/office/officeart/2005/8/layout/list1"/>
    <dgm:cxn modelId="{AF79F1F4-ECDF-47D3-AB3F-168E85151FEB}" type="presParOf" srcId="{AFFFD5A1-FC8D-4039-88AE-77E1D4F18D53}" destId="{DBF28FC0-D593-461E-A8DF-00E213C44947}" srcOrd="0" destOrd="0" presId="urn:microsoft.com/office/officeart/2005/8/layout/list1"/>
    <dgm:cxn modelId="{3C63CA94-F648-4817-8AC5-8F3ACB8D083F}" type="presParOf" srcId="{AFFFD5A1-FC8D-4039-88AE-77E1D4F18D53}" destId="{8FB8D5F9-F2B3-4223-B8D6-26C0701B6951}" srcOrd="1" destOrd="0" presId="urn:microsoft.com/office/officeart/2005/8/layout/list1"/>
    <dgm:cxn modelId="{C2E7287C-8997-47CF-96EB-6DC0B50A117E}" type="presParOf" srcId="{4D0BF17F-5AE6-4A59-8B34-25F4960E6934}" destId="{1461A5D0-A482-4CEA-BCC8-279CB6977E1E}" srcOrd="1" destOrd="0" presId="urn:microsoft.com/office/officeart/2005/8/layout/list1"/>
    <dgm:cxn modelId="{D0A7E642-8630-4045-B9EB-313121981016}" type="presParOf" srcId="{4D0BF17F-5AE6-4A59-8B34-25F4960E6934}" destId="{4BE73074-C295-4574-ACD1-AD158A51E0F3}" srcOrd="2" destOrd="0" presId="urn:microsoft.com/office/officeart/2005/8/layout/list1"/>
    <dgm:cxn modelId="{70372B16-A028-472A-99D7-47393A3041F6}" type="presParOf" srcId="{4D0BF17F-5AE6-4A59-8B34-25F4960E6934}" destId="{DE6277FA-AB53-4AE2-B011-CD62A857DA90}" srcOrd="3" destOrd="0" presId="urn:microsoft.com/office/officeart/2005/8/layout/list1"/>
    <dgm:cxn modelId="{6CBC5C24-1F74-4971-ADB9-9CB0F817AAEB}" type="presParOf" srcId="{4D0BF17F-5AE6-4A59-8B34-25F4960E6934}" destId="{EA2D7BA3-4D98-43E9-B2DC-657055A0B307}" srcOrd="4" destOrd="0" presId="urn:microsoft.com/office/officeart/2005/8/layout/list1"/>
    <dgm:cxn modelId="{571803FF-3564-4CD9-A25B-DAC36CB48B47}" type="presParOf" srcId="{EA2D7BA3-4D98-43E9-B2DC-657055A0B307}" destId="{92BE5073-57BF-4BCB-8B6B-D7EECAB6FF59}" srcOrd="0" destOrd="0" presId="urn:microsoft.com/office/officeart/2005/8/layout/list1"/>
    <dgm:cxn modelId="{42521A54-C19C-4AC8-96E9-82333BFAEF65}" type="presParOf" srcId="{EA2D7BA3-4D98-43E9-B2DC-657055A0B307}" destId="{2805CDEB-9F4B-4C02-AFF7-03927A1C82AB}" srcOrd="1" destOrd="0" presId="urn:microsoft.com/office/officeart/2005/8/layout/list1"/>
    <dgm:cxn modelId="{85E8AC66-181F-4C7A-8D8F-821EBD06CBF7}" type="presParOf" srcId="{4D0BF17F-5AE6-4A59-8B34-25F4960E6934}" destId="{A752F7FD-BC48-4D03-8D24-1A62D941C922}" srcOrd="5" destOrd="0" presId="urn:microsoft.com/office/officeart/2005/8/layout/list1"/>
    <dgm:cxn modelId="{B7BBA716-D09E-408C-8EB8-396593D9D418}" type="presParOf" srcId="{4D0BF17F-5AE6-4A59-8B34-25F4960E6934}" destId="{59C7302D-732C-4270-8214-F82DF07D7421}" srcOrd="6" destOrd="0" presId="urn:microsoft.com/office/officeart/2005/8/layout/list1"/>
    <dgm:cxn modelId="{43860BB9-EDCD-4BEB-9DD8-B7DFBFCEBF98}" type="presParOf" srcId="{4D0BF17F-5AE6-4A59-8B34-25F4960E6934}" destId="{FD74C998-0B03-462D-9496-FD4834B74005}" srcOrd="7" destOrd="0" presId="urn:microsoft.com/office/officeart/2005/8/layout/list1"/>
    <dgm:cxn modelId="{43995E0C-7DED-4DCA-BF3A-1CAEFFBBD008}" type="presParOf" srcId="{4D0BF17F-5AE6-4A59-8B34-25F4960E6934}" destId="{E6E1D6C5-9BFE-41BF-AE18-4A275DC517A1}" srcOrd="8" destOrd="0" presId="urn:microsoft.com/office/officeart/2005/8/layout/list1"/>
    <dgm:cxn modelId="{FFF1FC23-4A12-4B3D-9EEE-D4114029FDB7}" type="presParOf" srcId="{E6E1D6C5-9BFE-41BF-AE18-4A275DC517A1}" destId="{3CDE0AE0-9DC8-42BF-99E4-4B59F8790C29}" srcOrd="0" destOrd="0" presId="urn:microsoft.com/office/officeart/2005/8/layout/list1"/>
    <dgm:cxn modelId="{80853311-7BB8-43EB-9F54-A0E562B4A974}" type="presParOf" srcId="{E6E1D6C5-9BFE-41BF-AE18-4A275DC517A1}" destId="{F9744E2A-691E-43AA-A716-57FCA70FA6AC}" srcOrd="1" destOrd="0" presId="urn:microsoft.com/office/officeart/2005/8/layout/list1"/>
    <dgm:cxn modelId="{AA5EA0E8-0332-42F3-B823-BED9256BBC8C}" type="presParOf" srcId="{4D0BF17F-5AE6-4A59-8B34-25F4960E6934}" destId="{9F652E58-F4B4-4308-933C-4C72352B3C8B}" srcOrd="9" destOrd="0" presId="urn:microsoft.com/office/officeart/2005/8/layout/list1"/>
    <dgm:cxn modelId="{7421A2F5-8C0B-45CB-8CB0-CDEF4F105EB6}" type="presParOf" srcId="{4D0BF17F-5AE6-4A59-8B34-25F4960E6934}" destId="{09CCB1C4-7510-405E-8E2E-4D87B441B5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6. La Iglesia es la heredera que comparte el reino de Dios </a:t>
          </a:r>
          <a:r>
            <a:rPr lang="es-PE" sz="2200" b="0" i="0" baseline="0" dirty="0">
              <a:latin typeface="Arial Narrow" panose="020B0606020202030204" pitchFamily="34" charset="0"/>
            </a:rPr>
            <a:t>(Mt 5:3, 10; </a:t>
          </a:r>
          <a:r>
            <a:rPr lang="es-PE" sz="2200" b="0" i="0" baseline="0" dirty="0" err="1">
              <a:latin typeface="Arial Narrow" panose="020B0606020202030204" pitchFamily="34" charset="0"/>
            </a:rPr>
            <a:t>Lc</a:t>
          </a:r>
          <a:r>
            <a:rPr lang="es-PE" sz="2200" b="0" i="0" baseline="0" dirty="0">
              <a:latin typeface="Arial Narrow" panose="020B0606020202030204" pitchFamily="34" charset="0"/>
            </a:rPr>
            <a:t> 12:32). </a:t>
          </a:r>
          <a:endParaRPr lang="en-US" sz="2200" b="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7. La Iglesia es un reino de sacerdotes, un sacerdocio santo para servir a Dios y a las naciones </a:t>
          </a:r>
          <a:r>
            <a:rPr lang="es-PE" sz="2400" b="0" i="0" baseline="0" dirty="0">
              <a:latin typeface="Arial Narrow" panose="020B0606020202030204" pitchFamily="34" charset="0"/>
            </a:rPr>
            <a:t>(</a:t>
          </a:r>
          <a:r>
            <a:rPr lang="es-PE" sz="2300" b="0" i="0" baseline="0" dirty="0">
              <a:latin typeface="Arial Narrow" panose="020B0606020202030204" pitchFamily="34" charset="0"/>
            </a:rPr>
            <a:t>1 P 2:5; </a:t>
          </a:r>
          <a:r>
            <a:rPr lang="es-PE" sz="2300" b="0" i="0" baseline="0" dirty="0" err="1">
              <a:latin typeface="Arial Narrow" panose="020B0606020202030204" pitchFamily="34" charset="0"/>
            </a:rPr>
            <a:t>Ap</a:t>
          </a:r>
          <a:r>
            <a:rPr lang="es-PE" sz="2300" b="0" i="0" baseline="0" dirty="0">
              <a:latin typeface="Arial Narrow" panose="020B0606020202030204" pitchFamily="34" charset="0"/>
            </a:rPr>
            <a:t> 1:5-6).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8. La Iglesia es una muestra de la sabiduría del Padre para los gobernantes y autoridades en el reino celestial </a:t>
          </a:r>
          <a:r>
            <a:rPr lang="es-PE" sz="2200" b="0" i="0" baseline="0" dirty="0">
              <a:latin typeface="Arial Narrow" panose="020B0606020202030204" pitchFamily="34" charset="0"/>
            </a:rPr>
            <a:t>(</a:t>
          </a:r>
          <a:r>
            <a:rPr lang="es-PE" sz="2200" b="0" i="0" baseline="0" dirty="0" err="1">
              <a:latin typeface="Arial Narrow" panose="020B0606020202030204" pitchFamily="34" charset="0"/>
            </a:rPr>
            <a:t>Ef</a:t>
          </a:r>
          <a:r>
            <a:rPr lang="es-PE" sz="2200" b="0" i="0" baseline="0" dirty="0">
              <a:latin typeface="Arial Narrow" panose="020B0606020202030204" pitchFamily="34" charset="0"/>
            </a:rPr>
            <a:t> 3:10-11; </a:t>
          </a:r>
          <a:r>
            <a:rPr lang="es-PE" sz="2200" b="0" i="0" baseline="0" dirty="0" err="1">
              <a:latin typeface="Arial Narrow" panose="020B0606020202030204" pitchFamily="34" charset="0"/>
            </a:rPr>
            <a:t>Ef</a:t>
          </a:r>
          <a:r>
            <a:rPr lang="es-PE" sz="2200" b="0" i="0" baseline="0" dirty="0">
              <a:latin typeface="Arial Narrow" panose="020B0606020202030204" pitchFamily="34" charset="0"/>
            </a:rPr>
            <a:t> 4:1).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4D0BF17F-5AE6-4A59-8B34-25F4960E6934}" type="pres">
      <dgm:prSet presAssocID="{1B032816-D748-4687-910D-7AE4632311C1}" presName="linear" presStyleCnt="0">
        <dgm:presLayoutVars>
          <dgm:dir/>
          <dgm:animLvl val="lvl"/>
          <dgm:resizeHandles val="exact"/>
        </dgm:presLayoutVars>
      </dgm:prSet>
      <dgm:spPr/>
    </dgm:pt>
    <dgm:pt modelId="{AFFFD5A1-FC8D-4039-88AE-77E1D4F18D53}" type="pres">
      <dgm:prSet presAssocID="{7C0AB5F3-74E8-4002-A446-D89F1FE5AF9B}" presName="parentLin" presStyleCnt="0"/>
      <dgm:spPr/>
    </dgm:pt>
    <dgm:pt modelId="{DBF28FC0-D593-461E-A8DF-00E213C44947}" type="pres">
      <dgm:prSet presAssocID="{7C0AB5F3-74E8-4002-A446-D89F1FE5AF9B}" presName="parentLeftMargin" presStyleLbl="node1" presStyleIdx="0" presStyleCnt="3"/>
      <dgm:spPr/>
    </dgm:pt>
    <dgm:pt modelId="{8FB8D5F9-F2B3-4223-B8D6-26C0701B6951}" type="pres">
      <dgm:prSet presAssocID="{7C0AB5F3-74E8-4002-A446-D89F1FE5AF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61A5D0-A482-4CEA-BCC8-279CB6977E1E}" type="pres">
      <dgm:prSet presAssocID="{7C0AB5F3-74E8-4002-A446-D89F1FE5AF9B}" presName="negativeSpace" presStyleCnt="0"/>
      <dgm:spPr/>
    </dgm:pt>
    <dgm:pt modelId="{4BE73074-C295-4574-ACD1-AD158A51E0F3}" type="pres">
      <dgm:prSet presAssocID="{7C0AB5F3-74E8-4002-A446-D89F1FE5AF9B}" presName="childText" presStyleLbl="conFgAcc1" presStyleIdx="0" presStyleCnt="3">
        <dgm:presLayoutVars>
          <dgm:bulletEnabled val="1"/>
        </dgm:presLayoutVars>
      </dgm:prSet>
      <dgm:spPr/>
    </dgm:pt>
    <dgm:pt modelId="{DE6277FA-AB53-4AE2-B011-CD62A857DA90}" type="pres">
      <dgm:prSet presAssocID="{235815AD-7377-488B-8543-B04A9E9A3266}" presName="spaceBetweenRectangles" presStyleCnt="0"/>
      <dgm:spPr/>
    </dgm:pt>
    <dgm:pt modelId="{EA2D7BA3-4D98-43E9-B2DC-657055A0B307}" type="pres">
      <dgm:prSet presAssocID="{BCFF052A-06AA-426A-ADF7-EB236ECF43A0}" presName="parentLin" presStyleCnt="0"/>
      <dgm:spPr/>
    </dgm:pt>
    <dgm:pt modelId="{92BE5073-57BF-4BCB-8B6B-D7EECAB6FF59}" type="pres">
      <dgm:prSet presAssocID="{BCFF052A-06AA-426A-ADF7-EB236ECF43A0}" presName="parentLeftMargin" presStyleLbl="node1" presStyleIdx="0" presStyleCnt="3"/>
      <dgm:spPr/>
    </dgm:pt>
    <dgm:pt modelId="{2805CDEB-9F4B-4C02-AFF7-03927A1C82AB}" type="pres">
      <dgm:prSet presAssocID="{BCFF052A-06AA-426A-ADF7-EB236ECF43A0}" presName="parentText" presStyleLbl="node1" presStyleIdx="1" presStyleCnt="3" custScaleX="102840">
        <dgm:presLayoutVars>
          <dgm:chMax val="0"/>
          <dgm:bulletEnabled val="1"/>
        </dgm:presLayoutVars>
      </dgm:prSet>
      <dgm:spPr/>
    </dgm:pt>
    <dgm:pt modelId="{A752F7FD-BC48-4D03-8D24-1A62D941C922}" type="pres">
      <dgm:prSet presAssocID="{BCFF052A-06AA-426A-ADF7-EB236ECF43A0}" presName="negativeSpace" presStyleCnt="0"/>
      <dgm:spPr/>
    </dgm:pt>
    <dgm:pt modelId="{59C7302D-732C-4270-8214-F82DF07D7421}" type="pres">
      <dgm:prSet presAssocID="{BCFF052A-06AA-426A-ADF7-EB236ECF43A0}" presName="childText" presStyleLbl="conFgAcc1" presStyleIdx="1" presStyleCnt="3">
        <dgm:presLayoutVars>
          <dgm:bulletEnabled val="1"/>
        </dgm:presLayoutVars>
      </dgm:prSet>
      <dgm:spPr/>
    </dgm:pt>
    <dgm:pt modelId="{FD74C998-0B03-462D-9496-FD4834B74005}" type="pres">
      <dgm:prSet presAssocID="{EAA4958D-BC38-4F99-ADCB-AAD96E418493}" presName="spaceBetweenRectangles" presStyleCnt="0"/>
      <dgm:spPr/>
    </dgm:pt>
    <dgm:pt modelId="{E6E1D6C5-9BFE-41BF-AE18-4A275DC517A1}" type="pres">
      <dgm:prSet presAssocID="{54ED5DC4-4F34-43DA-A977-AB0A06D6077D}" presName="parentLin" presStyleCnt="0"/>
      <dgm:spPr/>
    </dgm:pt>
    <dgm:pt modelId="{3CDE0AE0-9DC8-42BF-99E4-4B59F8790C29}" type="pres">
      <dgm:prSet presAssocID="{54ED5DC4-4F34-43DA-A977-AB0A06D6077D}" presName="parentLeftMargin" presStyleLbl="node1" presStyleIdx="1" presStyleCnt="3"/>
      <dgm:spPr/>
    </dgm:pt>
    <dgm:pt modelId="{F9744E2A-691E-43AA-A716-57FCA70FA6AC}" type="pres">
      <dgm:prSet presAssocID="{54ED5DC4-4F34-43DA-A977-AB0A06D6077D}" presName="parentText" presStyleLbl="node1" presStyleIdx="2" presStyleCnt="3" custScaleX="101365">
        <dgm:presLayoutVars>
          <dgm:chMax val="0"/>
          <dgm:bulletEnabled val="1"/>
        </dgm:presLayoutVars>
      </dgm:prSet>
      <dgm:spPr/>
    </dgm:pt>
    <dgm:pt modelId="{9F652E58-F4B4-4308-933C-4C72352B3C8B}" type="pres">
      <dgm:prSet presAssocID="{54ED5DC4-4F34-43DA-A977-AB0A06D6077D}" presName="negativeSpace" presStyleCnt="0"/>
      <dgm:spPr/>
    </dgm:pt>
    <dgm:pt modelId="{09CCB1C4-7510-405E-8E2E-4D87B441B535}" type="pres">
      <dgm:prSet presAssocID="{54ED5DC4-4F34-43DA-A977-AB0A06D607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4E4819-AE4B-4B01-8318-24B5DE13F1B4}" type="presOf" srcId="{54ED5DC4-4F34-43DA-A977-AB0A06D6077D}" destId="{F9744E2A-691E-43AA-A716-57FCA70FA6AC}" srcOrd="1" destOrd="0" presId="urn:microsoft.com/office/officeart/2005/8/layout/list1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9FDD7F53-2940-4853-97A4-B64D16AF443C}" type="presOf" srcId="{54ED5DC4-4F34-43DA-A977-AB0A06D6077D}" destId="{3CDE0AE0-9DC8-42BF-99E4-4B59F8790C29}" srcOrd="0" destOrd="0" presId="urn:microsoft.com/office/officeart/2005/8/layout/list1"/>
    <dgm:cxn modelId="{D2547589-B5A3-47CF-BE49-9F021B2695F9}" type="presOf" srcId="{BCFF052A-06AA-426A-ADF7-EB236ECF43A0}" destId="{92BE5073-57BF-4BCB-8B6B-D7EECAB6FF59}" srcOrd="0" destOrd="0" presId="urn:microsoft.com/office/officeart/2005/8/layout/list1"/>
    <dgm:cxn modelId="{5E56CCA6-D6BD-4EBB-A639-0C731299BDB1}" type="presOf" srcId="{7C0AB5F3-74E8-4002-A446-D89F1FE5AF9B}" destId="{8FB8D5F9-F2B3-4223-B8D6-26C0701B6951}" srcOrd="1" destOrd="0" presId="urn:microsoft.com/office/officeart/2005/8/layout/list1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1E7A86D3-04D8-44EC-A043-B0377191CEA5}" type="presOf" srcId="{1B032816-D748-4687-910D-7AE4632311C1}" destId="{4D0BF17F-5AE6-4A59-8B34-25F4960E6934}" srcOrd="0" destOrd="0" presId="urn:microsoft.com/office/officeart/2005/8/layout/list1"/>
    <dgm:cxn modelId="{CBDDCCD6-F686-4005-856C-6DFC3866E1EC}" type="presOf" srcId="{BCFF052A-06AA-426A-ADF7-EB236ECF43A0}" destId="{2805CDEB-9F4B-4C02-AFF7-03927A1C82AB}" srcOrd="1" destOrd="0" presId="urn:microsoft.com/office/officeart/2005/8/layout/list1"/>
    <dgm:cxn modelId="{9303C0E7-EA90-4AC9-A6E6-D635DDF4DAFE}" type="presOf" srcId="{7C0AB5F3-74E8-4002-A446-D89F1FE5AF9B}" destId="{DBF28FC0-D593-461E-A8DF-00E213C44947}" srcOrd="0" destOrd="0" presId="urn:microsoft.com/office/officeart/2005/8/layout/list1"/>
    <dgm:cxn modelId="{52F39E7D-939E-4083-A3E3-C4AD017359B8}" type="presParOf" srcId="{4D0BF17F-5AE6-4A59-8B34-25F4960E6934}" destId="{AFFFD5A1-FC8D-4039-88AE-77E1D4F18D53}" srcOrd="0" destOrd="0" presId="urn:microsoft.com/office/officeart/2005/8/layout/list1"/>
    <dgm:cxn modelId="{AF79F1F4-ECDF-47D3-AB3F-168E85151FEB}" type="presParOf" srcId="{AFFFD5A1-FC8D-4039-88AE-77E1D4F18D53}" destId="{DBF28FC0-D593-461E-A8DF-00E213C44947}" srcOrd="0" destOrd="0" presId="urn:microsoft.com/office/officeart/2005/8/layout/list1"/>
    <dgm:cxn modelId="{3C63CA94-F648-4817-8AC5-8F3ACB8D083F}" type="presParOf" srcId="{AFFFD5A1-FC8D-4039-88AE-77E1D4F18D53}" destId="{8FB8D5F9-F2B3-4223-B8D6-26C0701B6951}" srcOrd="1" destOrd="0" presId="urn:microsoft.com/office/officeart/2005/8/layout/list1"/>
    <dgm:cxn modelId="{C2E7287C-8997-47CF-96EB-6DC0B50A117E}" type="presParOf" srcId="{4D0BF17F-5AE6-4A59-8B34-25F4960E6934}" destId="{1461A5D0-A482-4CEA-BCC8-279CB6977E1E}" srcOrd="1" destOrd="0" presId="urn:microsoft.com/office/officeart/2005/8/layout/list1"/>
    <dgm:cxn modelId="{D0A7E642-8630-4045-B9EB-313121981016}" type="presParOf" srcId="{4D0BF17F-5AE6-4A59-8B34-25F4960E6934}" destId="{4BE73074-C295-4574-ACD1-AD158A51E0F3}" srcOrd="2" destOrd="0" presId="urn:microsoft.com/office/officeart/2005/8/layout/list1"/>
    <dgm:cxn modelId="{70372B16-A028-472A-99D7-47393A3041F6}" type="presParOf" srcId="{4D0BF17F-5AE6-4A59-8B34-25F4960E6934}" destId="{DE6277FA-AB53-4AE2-B011-CD62A857DA90}" srcOrd="3" destOrd="0" presId="urn:microsoft.com/office/officeart/2005/8/layout/list1"/>
    <dgm:cxn modelId="{6CBC5C24-1F74-4971-ADB9-9CB0F817AAEB}" type="presParOf" srcId="{4D0BF17F-5AE6-4A59-8B34-25F4960E6934}" destId="{EA2D7BA3-4D98-43E9-B2DC-657055A0B307}" srcOrd="4" destOrd="0" presId="urn:microsoft.com/office/officeart/2005/8/layout/list1"/>
    <dgm:cxn modelId="{571803FF-3564-4CD9-A25B-DAC36CB48B47}" type="presParOf" srcId="{EA2D7BA3-4D98-43E9-B2DC-657055A0B307}" destId="{92BE5073-57BF-4BCB-8B6B-D7EECAB6FF59}" srcOrd="0" destOrd="0" presId="urn:microsoft.com/office/officeart/2005/8/layout/list1"/>
    <dgm:cxn modelId="{42521A54-C19C-4AC8-96E9-82333BFAEF65}" type="presParOf" srcId="{EA2D7BA3-4D98-43E9-B2DC-657055A0B307}" destId="{2805CDEB-9F4B-4C02-AFF7-03927A1C82AB}" srcOrd="1" destOrd="0" presId="urn:microsoft.com/office/officeart/2005/8/layout/list1"/>
    <dgm:cxn modelId="{85E8AC66-181F-4C7A-8D8F-821EBD06CBF7}" type="presParOf" srcId="{4D0BF17F-5AE6-4A59-8B34-25F4960E6934}" destId="{A752F7FD-BC48-4D03-8D24-1A62D941C922}" srcOrd="5" destOrd="0" presId="urn:microsoft.com/office/officeart/2005/8/layout/list1"/>
    <dgm:cxn modelId="{B7BBA716-D09E-408C-8EB8-396593D9D418}" type="presParOf" srcId="{4D0BF17F-5AE6-4A59-8B34-25F4960E6934}" destId="{59C7302D-732C-4270-8214-F82DF07D7421}" srcOrd="6" destOrd="0" presId="urn:microsoft.com/office/officeart/2005/8/layout/list1"/>
    <dgm:cxn modelId="{43860BB9-EDCD-4BEB-9DD8-B7DFBFCEBF98}" type="presParOf" srcId="{4D0BF17F-5AE6-4A59-8B34-25F4960E6934}" destId="{FD74C998-0B03-462D-9496-FD4834B74005}" srcOrd="7" destOrd="0" presId="urn:microsoft.com/office/officeart/2005/8/layout/list1"/>
    <dgm:cxn modelId="{43995E0C-7DED-4DCA-BF3A-1CAEFFBBD008}" type="presParOf" srcId="{4D0BF17F-5AE6-4A59-8B34-25F4960E6934}" destId="{E6E1D6C5-9BFE-41BF-AE18-4A275DC517A1}" srcOrd="8" destOrd="0" presId="urn:microsoft.com/office/officeart/2005/8/layout/list1"/>
    <dgm:cxn modelId="{FFF1FC23-4A12-4B3D-9EEE-D4114029FDB7}" type="presParOf" srcId="{E6E1D6C5-9BFE-41BF-AE18-4A275DC517A1}" destId="{3CDE0AE0-9DC8-42BF-99E4-4B59F8790C29}" srcOrd="0" destOrd="0" presId="urn:microsoft.com/office/officeart/2005/8/layout/list1"/>
    <dgm:cxn modelId="{80853311-7BB8-43EB-9F54-A0E562B4A974}" type="presParOf" srcId="{E6E1D6C5-9BFE-41BF-AE18-4A275DC517A1}" destId="{F9744E2A-691E-43AA-A716-57FCA70FA6AC}" srcOrd="1" destOrd="0" presId="urn:microsoft.com/office/officeart/2005/8/layout/list1"/>
    <dgm:cxn modelId="{AA5EA0E8-0332-42F3-B823-BED9256BBC8C}" type="presParOf" srcId="{4D0BF17F-5AE6-4A59-8B34-25F4960E6934}" destId="{9F652E58-F4B4-4308-933C-4C72352B3C8B}" srcOrd="9" destOrd="0" presId="urn:microsoft.com/office/officeart/2005/8/layout/list1"/>
    <dgm:cxn modelId="{7421A2F5-8C0B-45CB-8CB0-CDEF4F105EB6}" type="presParOf" srcId="{4D0BF17F-5AE6-4A59-8B34-25F4960E6934}" destId="{09CCB1C4-7510-405E-8E2E-4D87B441B5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9. El pueblo santo de Dios es la Iglesia que hace buenas obras para glorificar a nuestro Padre que está en los cielos </a:t>
          </a:r>
          <a:r>
            <a:rPr lang="es-PE" sz="2200" b="0" i="0" baseline="0" dirty="0">
              <a:latin typeface="Arial Narrow" panose="020B0606020202030204" pitchFamily="34" charset="0"/>
            </a:rPr>
            <a:t>(</a:t>
          </a:r>
          <a:r>
            <a:rPr lang="es-PE" sz="2200" b="0" i="0" baseline="0" dirty="0" err="1">
              <a:latin typeface="Arial Narrow" panose="020B0606020202030204" pitchFamily="34" charset="0"/>
            </a:rPr>
            <a:t>Gá</a:t>
          </a:r>
          <a:r>
            <a:rPr lang="es-PE" sz="2200" b="0" i="0" baseline="0" dirty="0">
              <a:latin typeface="Arial Narrow" panose="020B0606020202030204" pitchFamily="34" charset="0"/>
            </a:rPr>
            <a:t> 5:16-25). </a:t>
          </a:r>
          <a:endParaRPr lang="en-US" sz="2200" b="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1" i="0" baseline="0" dirty="0">
              <a:latin typeface="Arial Narrow" panose="020B0606020202030204" pitchFamily="34" charset="0"/>
            </a:rPr>
            <a:t>10. La Iglesia es el pueblo de Dios empoderado por el Espíritu Santo, que testifica y hace discípulos en todas las naciones </a:t>
          </a:r>
          <a:r>
            <a:rPr lang="es-PE" sz="2400" b="0" i="0" baseline="0" dirty="0">
              <a:latin typeface="Arial Narrow" panose="020B0606020202030204" pitchFamily="34" charset="0"/>
            </a:rPr>
            <a:t>(</a:t>
          </a:r>
          <a:r>
            <a:rPr lang="es-PE" sz="2300" b="0" i="0" baseline="0" dirty="0">
              <a:latin typeface="Arial Narrow" panose="020B0606020202030204" pitchFamily="34" charset="0"/>
            </a:rPr>
            <a:t>Mt 28:19-20; </a:t>
          </a:r>
          <a:r>
            <a:rPr lang="es-PE" sz="2300" b="0" i="0" baseline="0" dirty="0" err="1">
              <a:latin typeface="Arial Narrow" panose="020B0606020202030204" pitchFamily="34" charset="0"/>
            </a:rPr>
            <a:t>Hch</a:t>
          </a:r>
          <a:r>
            <a:rPr lang="es-PE" sz="2300" b="0" i="0" baseline="0" dirty="0">
              <a:latin typeface="Arial Narrow" panose="020B0606020202030204" pitchFamily="34" charset="0"/>
            </a:rPr>
            <a:t> 1:8).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4D0BF17F-5AE6-4A59-8B34-25F4960E6934}" type="pres">
      <dgm:prSet presAssocID="{1B032816-D748-4687-910D-7AE4632311C1}" presName="linear" presStyleCnt="0">
        <dgm:presLayoutVars>
          <dgm:dir/>
          <dgm:animLvl val="lvl"/>
          <dgm:resizeHandles val="exact"/>
        </dgm:presLayoutVars>
      </dgm:prSet>
      <dgm:spPr/>
    </dgm:pt>
    <dgm:pt modelId="{AFFFD5A1-FC8D-4039-88AE-77E1D4F18D53}" type="pres">
      <dgm:prSet presAssocID="{7C0AB5F3-74E8-4002-A446-D89F1FE5AF9B}" presName="parentLin" presStyleCnt="0"/>
      <dgm:spPr/>
    </dgm:pt>
    <dgm:pt modelId="{DBF28FC0-D593-461E-A8DF-00E213C44947}" type="pres">
      <dgm:prSet presAssocID="{7C0AB5F3-74E8-4002-A446-D89F1FE5AF9B}" presName="parentLeftMargin" presStyleLbl="node1" presStyleIdx="0" presStyleCnt="2"/>
      <dgm:spPr/>
    </dgm:pt>
    <dgm:pt modelId="{8FB8D5F9-F2B3-4223-B8D6-26C0701B6951}" type="pres">
      <dgm:prSet presAssocID="{7C0AB5F3-74E8-4002-A446-D89F1FE5AF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61A5D0-A482-4CEA-BCC8-279CB6977E1E}" type="pres">
      <dgm:prSet presAssocID="{7C0AB5F3-74E8-4002-A446-D89F1FE5AF9B}" presName="negativeSpace" presStyleCnt="0"/>
      <dgm:spPr/>
    </dgm:pt>
    <dgm:pt modelId="{4BE73074-C295-4574-ACD1-AD158A51E0F3}" type="pres">
      <dgm:prSet presAssocID="{7C0AB5F3-74E8-4002-A446-D89F1FE5AF9B}" presName="childText" presStyleLbl="conFgAcc1" presStyleIdx="0" presStyleCnt="2">
        <dgm:presLayoutVars>
          <dgm:bulletEnabled val="1"/>
        </dgm:presLayoutVars>
      </dgm:prSet>
      <dgm:spPr/>
    </dgm:pt>
    <dgm:pt modelId="{DE6277FA-AB53-4AE2-B011-CD62A857DA90}" type="pres">
      <dgm:prSet presAssocID="{235815AD-7377-488B-8543-B04A9E9A3266}" presName="spaceBetweenRectangles" presStyleCnt="0"/>
      <dgm:spPr/>
    </dgm:pt>
    <dgm:pt modelId="{EA2D7BA3-4D98-43E9-B2DC-657055A0B307}" type="pres">
      <dgm:prSet presAssocID="{BCFF052A-06AA-426A-ADF7-EB236ECF43A0}" presName="parentLin" presStyleCnt="0"/>
      <dgm:spPr/>
    </dgm:pt>
    <dgm:pt modelId="{92BE5073-57BF-4BCB-8B6B-D7EECAB6FF59}" type="pres">
      <dgm:prSet presAssocID="{BCFF052A-06AA-426A-ADF7-EB236ECF43A0}" presName="parentLeftMargin" presStyleLbl="node1" presStyleIdx="0" presStyleCnt="2"/>
      <dgm:spPr/>
    </dgm:pt>
    <dgm:pt modelId="{2805CDEB-9F4B-4C02-AFF7-03927A1C82AB}" type="pres">
      <dgm:prSet presAssocID="{BCFF052A-06AA-426A-ADF7-EB236ECF43A0}" presName="parentText" presStyleLbl="node1" presStyleIdx="1" presStyleCnt="2" custScaleX="102840">
        <dgm:presLayoutVars>
          <dgm:chMax val="0"/>
          <dgm:bulletEnabled val="1"/>
        </dgm:presLayoutVars>
      </dgm:prSet>
      <dgm:spPr/>
    </dgm:pt>
    <dgm:pt modelId="{A752F7FD-BC48-4D03-8D24-1A62D941C922}" type="pres">
      <dgm:prSet presAssocID="{BCFF052A-06AA-426A-ADF7-EB236ECF43A0}" presName="negativeSpace" presStyleCnt="0"/>
      <dgm:spPr/>
    </dgm:pt>
    <dgm:pt modelId="{59C7302D-732C-4270-8214-F82DF07D7421}" type="pres">
      <dgm:prSet presAssocID="{BCFF052A-06AA-426A-ADF7-EB236ECF43A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D2547589-B5A3-47CF-BE49-9F021B2695F9}" type="presOf" srcId="{BCFF052A-06AA-426A-ADF7-EB236ECF43A0}" destId="{92BE5073-57BF-4BCB-8B6B-D7EECAB6FF59}" srcOrd="0" destOrd="0" presId="urn:microsoft.com/office/officeart/2005/8/layout/list1"/>
    <dgm:cxn modelId="{5E56CCA6-D6BD-4EBB-A639-0C731299BDB1}" type="presOf" srcId="{7C0AB5F3-74E8-4002-A446-D89F1FE5AF9B}" destId="{8FB8D5F9-F2B3-4223-B8D6-26C0701B6951}" srcOrd="1" destOrd="0" presId="urn:microsoft.com/office/officeart/2005/8/layout/list1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1E7A86D3-04D8-44EC-A043-B0377191CEA5}" type="presOf" srcId="{1B032816-D748-4687-910D-7AE4632311C1}" destId="{4D0BF17F-5AE6-4A59-8B34-25F4960E6934}" srcOrd="0" destOrd="0" presId="urn:microsoft.com/office/officeart/2005/8/layout/list1"/>
    <dgm:cxn modelId="{CBDDCCD6-F686-4005-856C-6DFC3866E1EC}" type="presOf" srcId="{BCFF052A-06AA-426A-ADF7-EB236ECF43A0}" destId="{2805CDEB-9F4B-4C02-AFF7-03927A1C82AB}" srcOrd="1" destOrd="0" presId="urn:microsoft.com/office/officeart/2005/8/layout/list1"/>
    <dgm:cxn modelId="{9303C0E7-EA90-4AC9-A6E6-D635DDF4DAFE}" type="presOf" srcId="{7C0AB5F3-74E8-4002-A446-D89F1FE5AF9B}" destId="{DBF28FC0-D593-461E-A8DF-00E213C44947}" srcOrd="0" destOrd="0" presId="urn:microsoft.com/office/officeart/2005/8/layout/list1"/>
    <dgm:cxn modelId="{52F39E7D-939E-4083-A3E3-C4AD017359B8}" type="presParOf" srcId="{4D0BF17F-5AE6-4A59-8B34-25F4960E6934}" destId="{AFFFD5A1-FC8D-4039-88AE-77E1D4F18D53}" srcOrd="0" destOrd="0" presId="urn:microsoft.com/office/officeart/2005/8/layout/list1"/>
    <dgm:cxn modelId="{AF79F1F4-ECDF-47D3-AB3F-168E85151FEB}" type="presParOf" srcId="{AFFFD5A1-FC8D-4039-88AE-77E1D4F18D53}" destId="{DBF28FC0-D593-461E-A8DF-00E213C44947}" srcOrd="0" destOrd="0" presId="urn:microsoft.com/office/officeart/2005/8/layout/list1"/>
    <dgm:cxn modelId="{3C63CA94-F648-4817-8AC5-8F3ACB8D083F}" type="presParOf" srcId="{AFFFD5A1-FC8D-4039-88AE-77E1D4F18D53}" destId="{8FB8D5F9-F2B3-4223-B8D6-26C0701B6951}" srcOrd="1" destOrd="0" presId="urn:microsoft.com/office/officeart/2005/8/layout/list1"/>
    <dgm:cxn modelId="{C2E7287C-8997-47CF-96EB-6DC0B50A117E}" type="presParOf" srcId="{4D0BF17F-5AE6-4A59-8B34-25F4960E6934}" destId="{1461A5D0-A482-4CEA-BCC8-279CB6977E1E}" srcOrd="1" destOrd="0" presId="urn:microsoft.com/office/officeart/2005/8/layout/list1"/>
    <dgm:cxn modelId="{D0A7E642-8630-4045-B9EB-313121981016}" type="presParOf" srcId="{4D0BF17F-5AE6-4A59-8B34-25F4960E6934}" destId="{4BE73074-C295-4574-ACD1-AD158A51E0F3}" srcOrd="2" destOrd="0" presId="urn:microsoft.com/office/officeart/2005/8/layout/list1"/>
    <dgm:cxn modelId="{70372B16-A028-472A-99D7-47393A3041F6}" type="presParOf" srcId="{4D0BF17F-5AE6-4A59-8B34-25F4960E6934}" destId="{DE6277FA-AB53-4AE2-B011-CD62A857DA90}" srcOrd="3" destOrd="0" presId="urn:microsoft.com/office/officeart/2005/8/layout/list1"/>
    <dgm:cxn modelId="{6CBC5C24-1F74-4971-ADB9-9CB0F817AAEB}" type="presParOf" srcId="{4D0BF17F-5AE6-4A59-8B34-25F4960E6934}" destId="{EA2D7BA3-4D98-43E9-B2DC-657055A0B307}" srcOrd="4" destOrd="0" presId="urn:microsoft.com/office/officeart/2005/8/layout/list1"/>
    <dgm:cxn modelId="{571803FF-3564-4CD9-A25B-DAC36CB48B47}" type="presParOf" srcId="{EA2D7BA3-4D98-43E9-B2DC-657055A0B307}" destId="{92BE5073-57BF-4BCB-8B6B-D7EECAB6FF59}" srcOrd="0" destOrd="0" presId="urn:microsoft.com/office/officeart/2005/8/layout/list1"/>
    <dgm:cxn modelId="{42521A54-C19C-4AC8-96E9-82333BFAEF65}" type="presParOf" srcId="{EA2D7BA3-4D98-43E9-B2DC-657055A0B307}" destId="{2805CDEB-9F4B-4C02-AFF7-03927A1C82AB}" srcOrd="1" destOrd="0" presId="urn:microsoft.com/office/officeart/2005/8/layout/list1"/>
    <dgm:cxn modelId="{85E8AC66-181F-4C7A-8D8F-821EBD06CBF7}" type="presParOf" srcId="{4D0BF17F-5AE6-4A59-8B34-25F4960E6934}" destId="{A752F7FD-BC48-4D03-8D24-1A62D941C922}" srcOrd="5" destOrd="0" presId="urn:microsoft.com/office/officeart/2005/8/layout/list1"/>
    <dgm:cxn modelId="{B7BBA716-D09E-408C-8EB8-396593D9D418}" type="presParOf" srcId="{4D0BF17F-5AE6-4A59-8B34-25F4960E6934}" destId="{59C7302D-732C-4270-8214-F82DF07D74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La principal razón de ser de las Asambleas de Dios como parte de la Iglesia es:</a:t>
          </a:r>
        </a:p>
        <a:p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endParaRPr lang="es-PE" sz="2400" b="0" i="0" baseline="0" dirty="0">
            <a:latin typeface="Arial Narrow" panose="020B0606020202030204" pitchFamily="34" charset="0"/>
          </a:endParaRPr>
        </a:p>
        <a:p>
          <a:r>
            <a:rPr lang="es-PE" sz="2400" b="0" i="0" baseline="0" dirty="0">
              <a:latin typeface="Arial Narrow" panose="020B0606020202030204" pitchFamily="34" charset="0"/>
            </a:rPr>
            <a:t>1. (Hacia afuera) Ser una agencia de Dios para la evangelización del mundo (</a:t>
          </a:r>
          <a:r>
            <a:rPr lang="es-PE" sz="2400" b="0" i="0" baseline="0" dirty="0" err="1">
              <a:latin typeface="Arial Narrow" panose="020B0606020202030204" pitchFamily="34" charset="0"/>
            </a:rPr>
            <a:t>Hec</a:t>
          </a:r>
          <a:r>
            <a:rPr lang="es-PE" sz="2400" b="0" i="0" baseline="0" dirty="0">
              <a:latin typeface="Arial Narrow" panose="020B0606020202030204" pitchFamily="34" charset="0"/>
            </a:rPr>
            <a:t> 1:8 Mat 28:19-20).</a:t>
          </a:r>
        </a:p>
        <a:p>
          <a:endParaRPr lang="es-PE" sz="2400" b="0" i="0" baseline="0" dirty="0">
            <a:latin typeface="Arial Narrow" panose="020B0606020202030204" pitchFamily="34" charset="0"/>
          </a:endParaRP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2. (Hacia arriba) Ser un cuerpo corporativo en el que el hombre pueda adorar a Dios (1 </a:t>
          </a:r>
          <a:r>
            <a:rPr lang="pt-BR" sz="2400" b="0" i="0" baseline="0" dirty="0">
              <a:latin typeface="Arial Narrow" panose="020B0606020202030204" pitchFamily="34" charset="0"/>
            </a:rPr>
            <a:t>Cor 12:13).</a:t>
          </a:r>
          <a:endParaRPr lang="es-PE" sz="2400" b="0" i="0" baseline="0" dirty="0">
            <a:latin typeface="Arial Narrow" panose="020B0606020202030204" pitchFamily="34" charset="0"/>
          </a:endParaRP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6950D7D2-06AB-45B2-8EBC-EE3016BA0403}" type="pres">
      <dgm:prSet presAssocID="{1B032816-D748-4687-910D-7AE4632311C1}" presName="CompostProcess" presStyleCnt="0">
        <dgm:presLayoutVars>
          <dgm:dir/>
          <dgm:resizeHandles val="exact"/>
        </dgm:presLayoutVars>
      </dgm:prSet>
      <dgm:spPr/>
    </dgm:pt>
    <dgm:pt modelId="{89B2A1A4-D613-4321-A6E3-F26BB9B06372}" type="pres">
      <dgm:prSet presAssocID="{1B032816-D748-4687-910D-7AE4632311C1}" presName="arrow" presStyleLbl="bgShp" presStyleIdx="0" presStyleCnt="1"/>
      <dgm:spPr/>
    </dgm:pt>
    <dgm:pt modelId="{7EF89A08-CF80-4B2D-A41D-161E5E117650}" type="pres">
      <dgm:prSet presAssocID="{1B032816-D748-4687-910D-7AE4632311C1}" presName="linearProcess" presStyleCnt="0"/>
      <dgm:spPr/>
    </dgm:pt>
    <dgm:pt modelId="{6505BB3A-4487-4AE9-BD0C-5940A408F49D}" type="pres">
      <dgm:prSet presAssocID="{7C0AB5F3-74E8-4002-A446-D89F1FE5AF9B}" presName="textNode" presStyleLbl="node1" presStyleIdx="0" presStyleCnt="3">
        <dgm:presLayoutVars>
          <dgm:bulletEnabled val="1"/>
        </dgm:presLayoutVars>
      </dgm:prSet>
      <dgm:spPr/>
    </dgm:pt>
    <dgm:pt modelId="{428609C8-0D1C-41D8-9BCC-1A4FE0CD6D19}" type="pres">
      <dgm:prSet presAssocID="{235815AD-7377-488B-8543-B04A9E9A3266}" presName="sibTrans" presStyleCnt="0"/>
      <dgm:spPr/>
    </dgm:pt>
    <dgm:pt modelId="{B7257DED-D14B-4166-BC11-583435B52F38}" type="pres">
      <dgm:prSet presAssocID="{BCFF052A-06AA-426A-ADF7-EB236ECF43A0}" presName="textNode" presStyleLbl="node1" presStyleIdx="1" presStyleCnt="3">
        <dgm:presLayoutVars>
          <dgm:bulletEnabled val="1"/>
        </dgm:presLayoutVars>
      </dgm:prSet>
      <dgm:spPr/>
    </dgm:pt>
    <dgm:pt modelId="{9FED7EA6-A9E3-4E31-BEF4-37CC88DC7564}" type="pres">
      <dgm:prSet presAssocID="{EAA4958D-BC38-4F99-ADCB-AAD96E418493}" presName="sibTrans" presStyleCnt="0"/>
      <dgm:spPr/>
    </dgm:pt>
    <dgm:pt modelId="{D9082668-6EDE-49F7-A0BA-C6DC8D1F6DB1}" type="pres">
      <dgm:prSet presAssocID="{54ED5DC4-4F34-43DA-A977-AB0A06D6077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EF7A06-5631-47DD-B6A2-AEC3B27A17F7}" type="presOf" srcId="{7C0AB5F3-74E8-4002-A446-D89F1FE5AF9B}" destId="{6505BB3A-4487-4AE9-BD0C-5940A408F49D}" srcOrd="0" destOrd="0" presId="urn:microsoft.com/office/officeart/2005/8/layout/hProcess9"/>
    <dgm:cxn modelId="{CC4DD22C-FF30-4FDD-94E0-F7E6C94C415E}" type="presOf" srcId="{1B032816-D748-4687-910D-7AE4632311C1}" destId="{6950D7D2-06AB-45B2-8EBC-EE3016BA0403}" srcOrd="0" destOrd="0" presId="urn:microsoft.com/office/officeart/2005/8/layout/hProcess9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48DEAD3C-67B9-41A3-B410-0ADA93C4A45D}" type="presOf" srcId="{BCFF052A-06AA-426A-ADF7-EB236ECF43A0}" destId="{B7257DED-D14B-4166-BC11-583435B52F38}" srcOrd="0" destOrd="0" presId="urn:microsoft.com/office/officeart/2005/8/layout/hProcess9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7E912984-8B60-4E73-95AE-05B380A257A0}" type="presOf" srcId="{54ED5DC4-4F34-43DA-A977-AB0A06D6077D}" destId="{D9082668-6EDE-49F7-A0BA-C6DC8D1F6DB1}" srcOrd="0" destOrd="0" presId="urn:microsoft.com/office/officeart/2005/8/layout/hProcess9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671FBBF2-E8DF-4F45-83F1-9DDCE922C772}" type="presParOf" srcId="{6950D7D2-06AB-45B2-8EBC-EE3016BA0403}" destId="{89B2A1A4-D613-4321-A6E3-F26BB9B06372}" srcOrd="0" destOrd="0" presId="urn:microsoft.com/office/officeart/2005/8/layout/hProcess9"/>
    <dgm:cxn modelId="{4643A914-E12C-4581-9F01-433F7D1F86CB}" type="presParOf" srcId="{6950D7D2-06AB-45B2-8EBC-EE3016BA0403}" destId="{7EF89A08-CF80-4B2D-A41D-161E5E117650}" srcOrd="1" destOrd="0" presId="urn:microsoft.com/office/officeart/2005/8/layout/hProcess9"/>
    <dgm:cxn modelId="{EEC048FF-C8C0-479A-8601-C5F8776BBC4C}" type="presParOf" srcId="{7EF89A08-CF80-4B2D-A41D-161E5E117650}" destId="{6505BB3A-4487-4AE9-BD0C-5940A408F49D}" srcOrd="0" destOrd="0" presId="urn:microsoft.com/office/officeart/2005/8/layout/hProcess9"/>
    <dgm:cxn modelId="{E2B6A022-B633-4A59-BD55-F5E4FEC0501C}" type="presParOf" srcId="{7EF89A08-CF80-4B2D-A41D-161E5E117650}" destId="{428609C8-0D1C-41D8-9BCC-1A4FE0CD6D19}" srcOrd="1" destOrd="0" presId="urn:microsoft.com/office/officeart/2005/8/layout/hProcess9"/>
    <dgm:cxn modelId="{34132C64-E16A-4976-9171-A48E1ECF0883}" type="presParOf" srcId="{7EF89A08-CF80-4B2D-A41D-161E5E117650}" destId="{B7257DED-D14B-4166-BC11-583435B52F38}" srcOrd="2" destOrd="0" presId="urn:microsoft.com/office/officeart/2005/8/layout/hProcess9"/>
    <dgm:cxn modelId="{6E79D283-AC92-452C-8F5A-87ED6FB4E69D}" type="presParOf" srcId="{7EF89A08-CF80-4B2D-A41D-161E5E117650}" destId="{9FED7EA6-A9E3-4E31-BEF4-37CC88DC7564}" srcOrd="3" destOrd="0" presId="urn:microsoft.com/office/officeart/2005/8/layout/hProcess9"/>
    <dgm:cxn modelId="{321C1B07-06CF-4165-BCC6-08C411D21E26}" type="presParOf" srcId="{7EF89A08-CF80-4B2D-A41D-161E5E117650}" destId="{D9082668-6EDE-49F7-A0BA-C6DC8D1F6D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La principal razón de ser de las Asambleas de Dios como parte de la Iglesia es:</a:t>
          </a:r>
        </a:p>
        <a:p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3. (Hacia adentro) Ser un canal para el propósito de Dios de edificar a un cuerpo de santos siendo perfeccionados a la imagen de su Hijo ( Efe 4:11-16).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4. (Alrededor) Ser un pueblo que muestra el amor y la compasión de Dios a todo el mundo (Sal 112:9).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940D5C7D-E649-4B07-BD72-549B4193CD26}" type="pres">
      <dgm:prSet presAssocID="{1B032816-D748-4687-910D-7AE4632311C1}" presName="rootnode" presStyleCnt="0">
        <dgm:presLayoutVars>
          <dgm:chMax/>
          <dgm:chPref/>
          <dgm:dir/>
          <dgm:animLvl val="lvl"/>
        </dgm:presLayoutVars>
      </dgm:prSet>
      <dgm:spPr/>
    </dgm:pt>
    <dgm:pt modelId="{57C7E5A7-9C0E-472E-A19E-523D6102199F}" type="pres">
      <dgm:prSet presAssocID="{7C0AB5F3-74E8-4002-A446-D89F1FE5AF9B}" presName="composite" presStyleCnt="0"/>
      <dgm:spPr/>
    </dgm:pt>
    <dgm:pt modelId="{8FC1B8C6-3473-4D09-9915-988E25E4BF73}" type="pres">
      <dgm:prSet presAssocID="{7C0AB5F3-74E8-4002-A446-D89F1FE5AF9B}" presName="LShape" presStyleLbl="alignNode1" presStyleIdx="0" presStyleCnt="5"/>
      <dgm:spPr/>
    </dgm:pt>
    <dgm:pt modelId="{0DF807BD-FDEE-4E6A-939B-A5C6EE24DBDC}" type="pres">
      <dgm:prSet presAssocID="{7C0AB5F3-74E8-4002-A446-D89F1FE5AF9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CFB6693-6D17-41C8-8273-B90C836D8452}" type="pres">
      <dgm:prSet presAssocID="{7C0AB5F3-74E8-4002-A446-D89F1FE5AF9B}" presName="Triangle" presStyleLbl="alignNode1" presStyleIdx="1" presStyleCnt="5"/>
      <dgm:spPr/>
    </dgm:pt>
    <dgm:pt modelId="{A99C5ED6-7FB0-41E2-85F9-900084D4885D}" type="pres">
      <dgm:prSet presAssocID="{235815AD-7377-488B-8543-B04A9E9A3266}" presName="sibTrans" presStyleCnt="0"/>
      <dgm:spPr/>
    </dgm:pt>
    <dgm:pt modelId="{01D22505-A17C-46BC-B322-159F72EE87A8}" type="pres">
      <dgm:prSet presAssocID="{235815AD-7377-488B-8543-B04A9E9A3266}" presName="space" presStyleCnt="0"/>
      <dgm:spPr/>
    </dgm:pt>
    <dgm:pt modelId="{755BD781-3146-4AC4-AEE9-C436E35213D2}" type="pres">
      <dgm:prSet presAssocID="{BCFF052A-06AA-426A-ADF7-EB236ECF43A0}" presName="composite" presStyleCnt="0"/>
      <dgm:spPr/>
    </dgm:pt>
    <dgm:pt modelId="{4EA83568-5A7C-4C3E-BF36-B3AADC5F7F84}" type="pres">
      <dgm:prSet presAssocID="{BCFF052A-06AA-426A-ADF7-EB236ECF43A0}" presName="LShape" presStyleLbl="alignNode1" presStyleIdx="2" presStyleCnt="5"/>
      <dgm:spPr/>
    </dgm:pt>
    <dgm:pt modelId="{483C0524-DA1A-4C5C-8697-D859C5595B61}" type="pres">
      <dgm:prSet presAssocID="{BCFF052A-06AA-426A-ADF7-EB236ECF43A0}" presName="ParentText" presStyleLbl="revTx" presStyleIdx="1" presStyleCnt="3" custScaleX="114205" custLinFactNeighborX="6307" custLinFactNeighborY="138">
        <dgm:presLayoutVars>
          <dgm:chMax val="0"/>
          <dgm:chPref val="0"/>
          <dgm:bulletEnabled val="1"/>
        </dgm:presLayoutVars>
      </dgm:prSet>
      <dgm:spPr/>
    </dgm:pt>
    <dgm:pt modelId="{840FD1C8-4621-4A35-8CFD-82F42493A566}" type="pres">
      <dgm:prSet presAssocID="{BCFF052A-06AA-426A-ADF7-EB236ECF43A0}" presName="Triangle" presStyleLbl="alignNode1" presStyleIdx="3" presStyleCnt="5"/>
      <dgm:spPr/>
    </dgm:pt>
    <dgm:pt modelId="{31E504F7-345F-41FD-A79C-734D570EB0D0}" type="pres">
      <dgm:prSet presAssocID="{EAA4958D-BC38-4F99-ADCB-AAD96E418493}" presName="sibTrans" presStyleCnt="0"/>
      <dgm:spPr/>
    </dgm:pt>
    <dgm:pt modelId="{3959F7DF-8883-4EA7-9DCB-C8D7FB1F0454}" type="pres">
      <dgm:prSet presAssocID="{EAA4958D-BC38-4F99-ADCB-AAD96E418493}" presName="space" presStyleCnt="0"/>
      <dgm:spPr/>
    </dgm:pt>
    <dgm:pt modelId="{18C21647-443A-4964-9B01-08B700CF7C2D}" type="pres">
      <dgm:prSet presAssocID="{54ED5DC4-4F34-43DA-A977-AB0A06D6077D}" presName="composite" presStyleCnt="0"/>
      <dgm:spPr/>
    </dgm:pt>
    <dgm:pt modelId="{B8C93C07-F229-4798-8CFB-70087DEFB5AB}" type="pres">
      <dgm:prSet presAssocID="{54ED5DC4-4F34-43DA-A977-AB0A06D6077D}" presName="LShape" presStyleLbl="alignNode1" presStyleIdx="4" presStyleCnt="5" custLinFactNeighborX="4540"/>
      <dgm:spPr/>
    </dgm:pt>
    <dgm:pt modelId="{B2A411FA-F33C-4A63-BCB9-BE127767E48E}" type="pres">
      <dgm:prSet presAssocID="{54ED5DC4-4F34-43DA-A977-AB0A06D6077D}" presName="ParentText" presStyleLbl="revTx" presStyleIdx="2" presStyleCnt="3" custLinFactNeighborX="6028" custLinFactNeighborY="-155">
        <dgm:presLayoutVars>
          <dgm:chMax val="0"/>
          <dgm:chPref val="0"/>
          <dgm:bulletEnabled val="1"/>
        </dgm:presLayoutVars>
      </dgm:prSet>
      <dgm:spPr/>
    </dgm:pt>
  </dgm:ptLst>
  <dgm:cxnLst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C16D5761-B803-479F-BCBD-863072FBB66A}" type="presOf" srcId="{BCFF052A-06AA-426A-ADF7-EB236ECF43A0}" destId="{483C0524-DA1A-4C5C-8697-D859C5595B61}" srcOrd="0" destOrd="0" presId="urn:microsoft.com/office/officeart/2009/3/layout/StepUpProcess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429FF3AF-EF57-4A2F-9E71-08858B033D78}" type="presOf" srcId="{7C0AB5F3-74E8-4002-A446-D89F1FE5AF9B}" destId="{0DF807BD-FDEE-4E6A-939B-A5C6EE24DBDC}" srcOrd="0" destOrd="0" presId="urn:microsoft.com/office/officeart/2009/3/layout/StepUpProcess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461CF8C4-71A4-46CB-A159-34D64B1833EC}" type="presOf" srcId="{54ED5DC4-4F34-43DA-A977-AB0A06D6077D}" destId="{B2A411FA-F33C-4A63-BCB9-BE127767E48E}" srcOrd="0" destOrd="0" presId="urn:microsoft.com/office/officeart/2009/3/layout/StepUpProcess"/>
    <dgm:cxn modelId="{C4A061C6-E5A5-4A59-BFE3-E9F8A78B3CDB}" type="presOf" srcId="{1B032816-D748-4687-910D-7AE4632311C1}" destId="{940D5C7D-E649-4B07-BD72-549B4193CD26}" srcOrd="0" destOrd="0" presId="urn:microsoft.com/office/officeart/2009/3/layout/StepUpProcess"/>
    <dgm:cxn modelId="{645FBA91-82D2-4B3A-97BB-C8A1A44F2D49}" type="presParOf" srcId="{940D5C7D-E649-4B07-BD72-549B4193CD26}" destId="{57C7E5A7-9C0E-472E-A19E-523D6102199F}" srcOrd="0" destOrd="0" presId="urn:microsoft.com/office/officeart/2009/3/layout/StepUpProcess"/>
    <dgm:cxn modelId="{63777103-83E9-4E42-896A-94A9EECCB962}" type="presParOf" srcId="{57C7E5A7-9C0E-472E-A19E-523D6102199F}" destId="{8FC1B8C6-3473-4D09-9915-988E25E4BF73}" srcOrd="0" destOrd="0" presId="urn:microsoft.com/office/officeart/2009/3/layout/StepUpProcess"/>
    <dgm:cxn modelId="{1D37A175-AEDD-466B-B255-BD77CF5BEEF0}" type="presParOf" srcId="{57C7E5A7-9C0E-472E-A19E-523D6102199F}" destId="{0DF807BD-FDEE-4E6A-939B-A5C6EE24DBDC}" srcOrd="1" destOrd="0" presId="urn:microsoft.com/office/officeart/2009/3/layout/StepUpProcess"/>
    <dgm:cxn modelId="{64EF41F9-E2CA-4229-9EAB-88B5FBE79DE7}" type="presParOf" srcId="{57C7E5A7-9C0E-472E-A19E-523D6102199F}" destId="{2CFB6693-6D17-41C8-8273-B90C836D8452}" srcOrd="2" destOrd="0" presId="urn:microsoft.com/office/officeart/2009/3/layout/StepUpProcess"/>
    <dgm:cxn modelId="{BC037013-2F43-4E77-B3A5-4D81F70EAC5A}" type="presParOf" srcId="{940D5C7D-E649-4B07-BD72-549B4193CD26}" destId="{A99C5ED6-7FB0-41E2-85F9-900084D4885D}" srcOrd="1" destOrd="0" presId="urn:microsoft.com/office/officeart/2009/3/layout/StepUpProcess"/>
    <dgm:cxn modelId="{D8AD9B18-6DEE-4B00-B859-5C3EE29DFD31}" type="presParOf" srcId="{A99C5ED6-7FB0-41E2-85F9-900084D4885D}" destId="{01D22505-A17C-46BC-B322-159F72EE87A8}" srcOrd="0" destOrd="0" presId="urn:microsoft.com/office/officeart/2009/3/layout/StepUpProcess"/>
    <dgm:cxn modelId="{FB0943D8-C325-42D4-BF40-1CA37F54D5E9}" type="presParOf" srcId="{940D5C7D-E649-4B07-BD72-549B4193CD26}" destId="{755BD781-3146-4AC4-AEE9-C436E35213D2}" srcOrd="2" destOrd="0" presId="urn:microsoft.com/office/officeart/2009/3/layout/StepUpProcess"/>
    <dgm:cxn modelId="{A0C5041C-7577-43C7-B513-91D36986A624}" type="presParOf" srcId="{755BD781-3146-4AC4-AEE9-C436E35213D2}" destId="{4EA83568-5A7C-4C3E-BF36-B3AADC5F7F84}" srcOrd="0" destOrd="0" presId="urn:microsoft.com/office/officeart/2009/3/layout/StepUpProcess"/>
    <dgm:cxn modelId="{07F5A156-C89D-4BE2-BA1E-BA8E128D3051}" type="presParOf" srcId="{755BD781-3146-4AC4-AEE9-C436E35213D2}" destId="{483C0524-DA1A-4C5C-8697-D859C5595B61}" srcOrd="1" destOrd="0" presId="urn:microsoft.com/office/officeart/2009/3/layout/StepUpProcess"/>
    <dgm:cxn modelId="{450525CC-6969-48D1-9532-0708E881C939}" type="presParOf" srcId="{755BD781-3146-4AC4-AEE9-C436E35213D2}" destId="{840FD1C8-4621-4A35-8CFD-82F42493A566}" srcOrd="2" destOrd="0" presId="urn:microsoft.com/office/officeart/2009/3/layout/StepUpProcess"/>
    <dgm:cxn modelId="{52C7563C-0FE4-4747-A8F7-DE797FB142B5}" type="presParOf" srcId="{940D5C7D-E649-4B07-BD72-549B4193CD26}" destId="{31E504F7-345F-41FD-A79C-734D570EB0D0}" srcOrd="3" destOrd="0" presId="urn:microsoft.com/office/officeart/2009/3/layout/StepUpProcess"/>
    <dgm:cxn modelId="{139224E9-9BC1-48C6-AC2B-3D3F40354439}" type="presParOf" srcId="{31E504F7-345F-41FD-A79C-734D570EB0D0}" destId="{3959F7DF-8883-4EA7-9DCB-C8D7FB1F0454}" srcOrd="0" destOrd="0" presId="urn:microsoft.com/office/officeart/2009/3/layout/StepUpProcess"/>
    <dgm:cxn modelId="{2BEBF0A9-7216-4528-B7D4-E4B52B656AD0}" type="presParOf" srcId="{940D5C7D-E649-4B07-BD72-549B4193CD26}" destId="{18C21647-443A-4964-9B01-08B700CF7C2D}" srcOrd="4" destOrd="0" presId="urn:microsoft.com/office/officeart/2009/3/layout/StepUpProcess"/>
    <dgm:cxn modelId="{DED79CB4-0268-41D9-A14D-7DBE90F98683}" type="presParOf" srcId="{18C21647-443A-4964-9B01-08B700CF7C2D}" destId="{B8C93C07-F229-4798-8CFB-70087DEFB5AB}" srcOrd="0" destOrd="0" presId="urn:microsoft.com/office/officeart/2009/3/layout/StepUpProcess"/>
    <dgm:cxn modelId="{A9E408DB-CC48-43CE-B3DB-F64715B6B063}" type="presParOf" srcId="{18C21647-443A-4964-9B01-08B700CF7C2D}" destId="{B2A411FA-F33C-4A63-BCB9-BE127767E48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Las Asambleas de Dios existe expresamente para dar continuo énfasis a esta razón de ser según el modelo apostólico del Nuevo Testamento enseñando a los creyentes y alentándolos a que sean bautizados en el Espíritu Santo. Esta experiencia:</a:t>
          </a:r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1. (Hacia afuera) Los capacita para evangelizar en el poder del Espíritu Santo con señales y milagros (Mar 16:15-20).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54ED5DC4-4F34-43DA-A977-AB0A06D6077D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2. (Hacia arriba) Agrega una dimensión necesaria a la adoración y a la relación con Dios (1 </a:t>
          </a:r>
          <a:r>
            <a:rPr lang="es-PE" sz="2400" b="0" i="0" baseline="0" dirty="0" err="1">
              <a:latin typeface="Arial Narrow" panose="020B0606020202030204" pitchFamily="34" charset="0"/>
            </a:rPr>
            <a:t>Cor</a:t>
          </a:r>
          <a:r>
            <a:rPr lang="es-PE" sz="2400" b="0" i="0" baseline="0" dirty="0">
              <a:latin typeface="Arial Narrow" panose="020B0606020202030204" pitchFamily="34" charset="0"/>
            </a:rPr>
            <a:t> 2:10-16).</a:t>
          </a:r>
        </a:p>
      </dgm:t>
    </dgm:pt>
    <dgm:pt modelId="{08DBD0CB-9B50-4B2C-A446-C0D39AECD546}" type="parTrans" cxnId="{742E6435-5B43-4E38-8DD1-322496A29C7B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F835135-CD3F-4E51-B09E-D33A3FF94940}" type="sibTrans" cxnId="{742E6435-5B43-4E38-8DD1-322496A29C7B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9408A1-C583-432F-B6DB-6CFAC7DD726B}" type="pres">
      <dgm:prSet presAssocID="{1B032816-D748-4687-910D-7AE4632311C1}" presName="Name0" presStyleCnt="0">
        <dgm:presLayoutVars>
          <dgm:dir/>
          <dgm:resizeHandles val="exact"/>
        </dgm:presLayoutVars>
      </dgm:prSet>
      <dgm:spPr/>
    </dgm:pt>
    <dgm:pt modelId="{0BB47C1C-9FD2-438C-951B-0C966BD5B0AD}" type="pres">
      <dgm:prSet presAssocID="{7C0AB5F3-74E8-4002-A446-D89F1FE5AF9B}" presName="node" presStyleLbl="node1" presStyleIdx="0" presStyleCnt="3">
        <dgm:presLayoutVars>
          <dgm:bulletEnabled val="1"/>
        </dgm:presLayoutVars>
      </dgm:prSet>
      <dgm:spPr/>
    </dgm:pt>
    <dgm:pt modelId="{BDD7AA5F-71E5-4009-8B17-5F753E61EF86}" type="pres">
      <dgm:prSet presAssocID="{235815AD-7377-488B-8543-B04A9E9A3266}" presName="sibTrans" presStyleLbl="sibTrans2D1" presStyleIdx="0" presStyleCnt="2"/>
      <dgm:spPr/>
    </dgm:pt>
    <dgm:pt modelId="{8B1D43D4-520B-4AA3-9A12-28E2E51BC113}" type="pres">
      <dgm:prSet presAssocID="{235815AD-7377-488B-8543-B04A9E9A3266}" presName="connectorText" presStyleLbl="sibTrans2D1" presStyleIdx="0" presStyleCnt="2"/>
      <dgm:spPr/>
    </dgm:pt>
    <dgm:pt modelId="{64D9E76B-7F61-4B49-98D6-17A368FA9DBE}" type="pres">
      <dgm:prSet presAssocID="{BCFF052A-06AA-426A-ADF7-EB236ECF43A0}" presName="node" presStyleLbl="node1" presStyleIdx="1" presStyleCnt="3">
        <dgm:presLayoutVars>
          <dgm:bulletEnabled val="1"/>
        </dgm:presLayoutVars>
      </dgm:prSet>
      <dgm:spPr/>
    </dgm:pt>
    <dgm:pt modelId="{0DC3BC12-B8AF-4243-847F-37948981D826}" type="pres">
      <dgm:prSet presAssocID="{EAA4958D-BC38-4F99-ADCB-AAD96E418493}" presName="sibTrans" presStyleLbl="sibTrans2D1" presStyleIdx="1" presStyleCnt="2"/>
      <dgm:spPr/>
    </dgm:pt>
    <dgm:pt modelId="{30B55982-D41D-4C5E-A210-D82ADC5C052A}" type="pres">
      <dgm:prSet presAssocID="{EAA4958D-BC38-4F99-ADCB-AAD96E418493}" presName="connectorText" presStyleLbl="sibTrans2D1" presStyleIdx="1" presStyleCnt="2"/>
      <dgm:spPr/>
    </dgm:pt>
    <dgm:pt modelId="{23CEC987-705C-4C76-B231-4D7F07843FF6}" type="pres">
      <dgm:prSet presAssocID="{54ED5DC4-4F34-43DA-A977-AB0A06D6077D}" presName="node" presStyleLbl="node1" presStyleIdx="2" presStyleCnt="3">
        <dgm:presLayoutVars>
          <dgm:bulletEnabled val="1"/>
        </dgm:presLayoutVars>
      </dgm:prSet>
      <dgm:spPr/>
    </dgm:pt>
  </dgm:ptLst>
  <dgm:cxnLst>
    <dgm:cxn modelId="{8C863C17-661D-41EE-A9A4-70BE82BA7BF1}" type="presOf" srcId="{BCFF052A-06AA-426A-ADF7-EB236ECF43A0}" destId="{64D9E76B-7F61-4B49-98D6-17A368FA9DBE}" srcOrd="0" destOrd="0" presId="urn:microsoft.com/office/officeart/2005/8/layout/process1"/>
    <dgm:cxn modelId="{B7AC521E-A093-4EA4-860D-842E4E9B86B5}" type="presOf" srcId="{235815AD-7377-488B-8543-B04A9E9A3266}" destId="{8B1D43D4-520B-4AA3-9A12-28E2E51BC113}" srcOrd="1" destOrd="0" presId="urn:microsoft.com/office/officeart/2005/8/layout/process1"/>
    <dgm:cxn modelId="{83584F29-C27A-47DB-BAB3-ABFD15CA1748}" type="presOf" srcId="{54ED5DC4-4F34-43DA-A977-AB0A06D6077D}" destId="{23CEC987-705C-4C76-B231-4D7F07843FF6}" srcOrd="0" destOrd="0" presId="urn:microsoft.com/office/officeart/2005/8/layout/process1"/>
    <dgm:cxn modelId="{742E6435-5B43-4E38-8DD1-322496A29C7B}" srcId="{1B032816-D748-4687-910D-7AE4632311C1}" destId="{54ED5DC4-4F34-43DA-A977-AB0A06D6077D}" srcOrd="2" destOrd="0" parTransId="{08DBD0CB-9B50-4B2C-A446-C0D39AECD546}" sibTransId="{EF835135-CD3F-4E51-B09E-D33A3FF94940}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C6086764-D482-4F83-A2CC-8E43A2B0B478}" type="presOf" srcId="{EAA4958D-BC38-4F99-ADCB-AAD96E418493}" destId="{0DC3BC12-B8AF-4243-847F-37948981D826}" srcOrd="0" destOrd="0" presId="urn:microsoft.com/office/officeart/2005/8/layout/process1"/>
    <dgm:cxn modelId="{96C3E67C-646A-40F0-81F5-7828E1741F44}" type="presOf" srcId="{1B032816-D748-4687-910D-7AE4632311C1}" destId="{BC9408A1-C583-432F-B6DB-6CFAC7DD726B}" srcOrd="0" destOrd="0" presId="urn:microsoft.com/office/officeart/2005/8/layout/process1"/>
    <dgm:cxn modelId="{5C5A3A7F-488B-4077-BAB8-2D9CC7017F50}" type="presOf" srcId="{7C0AB5F3-74E8-4002-A446-D89F1FE5AF9B}" destId="{0BB47C1C-9FD2-438C-951B-0C966BD5B0AD}" srcOrd="0" destOrd="0" presId="urn:microsoft.com/office/officeart/2005/8/layout/process1"/>
    <dgm:cxn modelId="{FC86E299-302C-4543-AB15-E5772D044EBA}" type="presOf" srcId="{EAA4958D-BC38-4F99-ADCB-AAD96E418493}" destId="{30B55982-D41D-4C5E-A210-D82ADC5C052A}" srcOrd="1" destOrd="0" presId="urn:microsoft.com/office/officeart/2005/8/layout/process1"/>
    <dgm:cxn modelId="{C0D9C6BB-F401-46AE-85C0-A35BB9B85C66}" type="presOf" srcId="{235815AD-7377-488B-8543-B04A9E9A3266}" destId="{BDD7AA5F-71E5-4009-8B17-5F753E61EF86}" srcOrd="0" destOrd="0" presId="urn:microsoft.com/office/officeart/2005/8/layout/process1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CEE9D3D5-8105-459D-9A63-BD3CB70A2565}" type="presParOf" srcId="{BC9408A1-C583-432F-B6DB-6CFAC7DD726B}" destId="{0BB47C1C-9FD2-438C-951B-0C966BD5B0AD}" srcOrd="0" destOrd="0" presId="urn:microsoft.com/office/officeart/2005/8/layout/process1"/>
    <dgm:cxn modelId="{70DBC9E5-FBBB-4911-8201-6E8AC054F1E0}" type="presParOf" srcId="{BC9408A1-C583-432F-B6DB-6CFAC7DD726B}" destId="{BDD7AA5F-71E5-4009-8B17-5F753E61EF86}" srcOrd="1" destOrd="0" presId="urn:microsoft.com/office/officeart/2005/8/layout/process1"/>
    <dgm:cxn modelId="{C88ED27F-F940-4F77-960E-59C096FDA3DE}" type="presParOf" srcId="{BDD7AA5F-71E5-4009-8B17-5F753E61EF86}" destId="{8B1D43D4-520B-4AA3-9A12-28E2E51BC113}" srcOrd="0" destOrd="0" presId="urn:microsoft.com/office/officeart/2005/8/layout/process1"/>
    <dgm:cxn modelId="{EF3CA0CB-56E1-4BFC-BECC-5F05D71A4D78}" type="presParOf" srcId="{BC9408A1-C583-432F-B6DB-6CFAC7DD726B}" destId="{64D9E76B-7F61-4B49-98D6-17A368FA9DBE}" srcOrd="2" destOrd="0" presId="urn:microsoft.com/office/officeart/2005/8/layout/process1"/>
    <dgm:cxn modelId="{BE19C96B-0739-4153-9853-1331A15B6FD1}" type="presParOf" srcId="{BC9408A1-C583-432F-B6DB-6CFAC7DD726B}" destId="{0DC3BC12-B8AF-4243-847F-37948981D826}" srcOrd="3" destOrd="0" presId="urn:microsoft.com/office/officeart/2005/8/layout/process1"/>
    <dgm:cxn modelId="{0EF6F589-1815-480E-861A-0611A1E4DE4E}" type="presParOf" srcId="{0DC3BC12-B8AF-4243-847F-37948981D826}" destId="{30B55982-D41D-4C5E-A210-D82ADC5C052A}" srcOrd="0" destOrd="0" presId="urn:microsoft.com/office/officeart/2005/8/layout/process1"/>
    <dgm:cxn modelId="{A9449AF6-6042-4ADC-A882-7561E5F8D4BB}" type="presParOf" srcId="{BC9408A1-C583-432F-B6DB-6CFAC7DD726B}" destId="{23CEC987-705C-4C76-B231-4D7F07843F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r>
            <a:rPr lang="es-PE" sz="2200" b="1" i="0" baseline="0" dirty="0">
              <a:latin typeface="Arial Narrow" panose="020B0606020202030204" pitchFamily="34" charset="0"/>
            </a:rPr>
            <a:t>Las Asambleas de Dios existe expresamente para dar continuo énfasis a esta razón de ser según el modelo apostólico del Nuevo Testamento enseñando a los creyentes y alentándolos a que sean bautizados en el Espíritu Santo. Esta experiencia:</a:t>
          </a:r>
          <a:endParaRPr lang="en-US" sz="220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FF052A-06AA-426A-ADF7-EB236ECF43A0}">
      <dgm:prSet custT="1"/>
      <dgm:spPr/>
      <dgm:t>
        <a:bodyPr/>
        <a:lstStyle/>
        <a:p>
          <a:r>
            <a:rPr lang="es-PE" sz="2400" b="0" i="0" baseline="0" dirty="0">
              <a:latin typeface="Arial Narrow" panose="020B0606020202030204" pitchFamily="34" charset="0"/>
            </a:rPr>
            <a:t>3. (Hacia adentro y alrededor) Los capacita para responder a la plena manifestación del Espíritu Santo en la expresión de frutos, dones y ministerios como en los tiempos del Nuevo Testamento para la edificación del cuerpo de Cristo (</a:t>
          </a:r>
          <a:r>
            <a:rPr lang="es-PE" sz="2400" b="0" i="0" baseline="0" dirty="0" err="1">
              <a:latin typeface="Arial Narrow" panose="020B0606020202030204" pitchFamily="34" charset="0"/>
            </a:rPr>
            <a:t>Gál</a:t>
          </a:r>
          <a:r>
            <a:rPr lang="es-PE" sz="2400" b="0" i="0" baseline="0" dirty="0">
              <a:latin typeface="Arial Narrow" panose="020B0606020202030204" pitchFamily="34" charset="0"/>
            </a:rPr>
            <a:t> 5:22-26).</a:t>
          </a:r>
        </a:p>
      </dgm:t>
    </dgm:pt>
    <dgm:pt modelId="{60F71E24-3045-4135-9C4C-334A6B3D9CDF}" type="parTrans" cxnId="{46B206C1-2F93-4216-B1B2-290591765E9E}">
      <dgm:prSet/>
      <dgm:spPr/>
      <dgm:t>
        <a:bodyPr/>
        <a:lstStyle/>
        <a:p>
          <a:pPr algn="just"/>
          <a:endParaRPr lang="en-US" sz="2200">
            <a:latin typeface="Arial Narrow" panose="020B0606020202030204" pitchFamily="34" charset="0"/>
          </a:endParaRPr>
        </a:p>
      </dgm:t>
    </dgm:pt>
    <dgm:pt modelId="{EAA4958D-BC38-4F99-ADCB-AAD96E418493}" type="sibTrans" cxnId="{46B206C1-2F93-4216-B1B2-290591765E9E}">
      <dgm:prSet/>
      <dgm:spPr/>
      <dgm:t>
        <a:bodyPr/>
        <a:lstStyle/>
        <a:p>
          <a:endParaRPr lang="en-US" sz="2200">
            <a:latin typeface="Arial Narrow" panose="020B0606020202030204" pitchFamily="34" charset="0"/>
          </a:endParaRPr>
        </a:p>
      </dgm:t>
    </dgm:pt>
    <dgm:pt modelId="{BC9408A1-C583-432F-B6DB-6CFAC7DD726B}" type="pres">
      <dgm:prSet presAssocID="{1B032816-D748-4687-910D-7AE4632311C1}" presName="Name0" presStyleCnt="0">
        <dgm:presLayoutVars>
          <dgm:dir/>
          <dgm:resizeHandles val="exact"/>
        </dgm:presLayoutVars>
      </dgm:prSet>
      <dgm:spPr/>
    </dgm:pt>
    <dgm:pt modelId="{0BB47C1C-9FD2-438C-951B-0C966BD5B0AD}" type="pres">
      <dgm:prSet presAssocID="{7C0AB5F3-74E8-4002-A446-D89F1FE5AF9B}" presName="node" presStyleLbl="node1" presStyleIdx="0" presStyleCnt="2">
        <dgm:presLayoutVars>
          <dgm:bulletEnabled val="1"/>
        </dgm:presLayoutVars>
      </dgm:prSet>
      <dgm:spPr/>
    </dgm:pt>
    <dgm:pt modelId="{BDD7AA5F-71E5-4009-8B17-5F753E61EF86}" type="pres">
      <dgm:prSet presAssocID="{235815AD-7377-488B-8543-B04A9E9A3266}" presName="sibTrans" presStyleLbl="sibTrans2D1" presStyleIdx="0" presStyleCnt="1"/>
      <dgm:spPr/>
    </dgm:pt>
    <dgm:pt modelId="{8B1D43D4-520B-4AA3-9A12-28E2E51BC113}" type="pres">
      <dgm:prSet presAssocID="{235815AD-7377-488B-8543-B04A9E9A3266}" presName="connectorText" presStyleLbl="sibTrans2D1" presStyleIdx="0" presStyleCnt="1"/>
      <dgm:spPr/>
    </dgm:pt>
    <dgm:pt modelId="{64D9E76B-7F61-4B49-98D6-17A368FA9DBE}" type="pres">
      <dgm:prSet presAssocID="{BCFF052A-06AA-426A-ADF7-EB236ECF43A0}" presName="node" presStyleLbl="node1" presStyleIdx="1" presStyleCnt="2">
        <dgm:presLayoutVars>
          <dgm:bulletEnabled val="1"/>
        </dgm:presLayoutVars>
      </dgm:prSet>
      <dgm:spPr/>
    </dgm:pt>
  </dgm:ptLst>
  <dgm:cxnLst>
    <dgm:cxn modelId="{8C863C17-661D-41EE-A9A4-70BE82BA7BF1}" type="presOf" srcId="{BCFF052A-06AA-426A-ADF7-EB236ECF43A0}" destId="{64D9E76B-7F61-4B49-98D6-17A368FA9DBE}" srcOrd="0" destOrd="0" presId="urn:microsoft.com/office/officeart/2005/8/layout/process1"/>
    <dgm:cxn modelId="{B7AC521E-A093-4EA4-860D-842E4E9B86B5}" type="presOf" srcId="{235815AD-7377-488B-8543-B04A9E9A3266}" destId="{8B1D43D4-520B-4AA3-9A12-28E2E51BC113}" srcOrd="1" destOrd="0" presId="urn:microsoft.com/office/officeart/2005/8/layout/process1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96C3E67C-646A-40F0-81F5-7828E1741F44}" type="presOf" srcId="{1B032816-D748-4687-910D-7AE4632311C1}" destId="{BC9408A1-C583-432F-B6DB-6CFAC7DD726B}" srcOrd="0" destOrd="0" presId="urn:microsoft.com/office/officeart/2005/8/layout/process1"/>
    <dgm:cxn modelId="{5C5A3A7F-488B-4077-BAB8-2D9CC7017F50}" type="presOf" srcId="{7C0AB5F3-74E8-4002-A446-D89F1FE5AF9B}" destId="{0BB47C1C-9FD2-438C-951B-0C966BD5B0AD}" srcOrd="0" destOrd="0" presId="urn:microsoft.com/office/officeart/2005/8/layout/process1"/>
    <dgm:cxn modelId="{C0D9C6BB-F401-46AE-85C0-A35BB9B85C66}" type="presOf" srcId="{235815AD-7377-488B-8543-B04A9E9A3266}" destId="{BDD7AA5F-71E5-4009-8B17-5F753E61EF86}" srcOrd="0" destOrd="0" presId="urn:microsoft.com/office/officeart/2005/8/layout/process1"/>
    <dgm:cxn modelId="{46B206C1-2F93-4216-B1B2-290591765E9E}" srcId="{1B032816-D748-4687-910D-7AE4632311C1}" destId="{BCFF052A-06AA-426A-ADF7-EB236ECF43A0}" srcOrd="1" destOrd="0" parTransId="{60F71E24-3045-4135-9C4C-334A6B3D9CDF}" sibTransId="{EAA4958D-BC38-4F99-ADCB-AAD96E418493}"/>
    <dgm:cxn modelId="{CEE9D3D5-8105-459D-9A63-BD3CB70A2565}" type="presParOf" srcId="{BC9408A1-C583-432F-B6DB-6CFAC7DD726B}" destId="{0BB47C1C-9FD2-438C-951B-0C966BD5B0AD}" srcOrd="0" destOrd="0" presId="urn:microsoft.com/office/officeart/2005/8/layout/process1"/>
    <dgm:cxn modelId="{70DBC9E5-FBBB-4911-8201-6E8AC054F1E0}" type="presParOf" srcId="{BC9408A1-C583-432F-B6DB-6CFAC7DD726B}" destId="{BDD7AA5F-71E5-4009-8B17-5F753E61EF86}" srcOrd="1" destOrd="0" presId="urn:microsoft.com/office/officeart/2005/8/layout/process1"/>
    <dgm:cxn modelId="{C88ED27F-F940-4F77-960E-59C096FDA3DE}" type="presParOf" srcId="{BDD7AA5F-71E5-4009-8B17-5F753E61EF86}" destId="{8B1D43D4-520B-4AA3-9A12-28E2E51BC113}" srcOrd="0" destOrd="0" presId="urn:microsoft.com/office/officeart/2005/8/layout/process1"/>
    <dgm:cxn modelId="{EF3CA0CB-56E1-4BFC-BECC-5F05D71A4D78}" type="presParOf" srcId="{BC9408A1-C583-432F-B6DB-6CFAC7DD726B}" destId="{64D9E76B-7F61-4B49-98D6-17A368FA9D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B032816-D748-4687-910D-7AE4632311C1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AB5F3-74E8-4002-A446-D89F1FE5AF9B}">
      <dgm:prSet custT="1"/>
      <dgm:spPr/>
      <dgm:t>
        <a:bodyPr/>
        <a:lstStyle/>
        <a:p>
          <a:pPr algn="just"/>
          <a:r>
            <a:rPr lang="es-PE" sz="2400" b="1" i="0" baseline="0" dirty="0">
              <a:latin typeface="Arial Narrow" panose="020B0606020202030204" pitchFamily="34" charset="0"/>
            </a:rPr>
            <a:t>D. El ministerio de la Iglesia (Líderes)</a:t>
          </a:r>
        </a:p>
        <a:p>
          <a:pPr algn="just"/>
          <a:r>
            <a:rPr lang="es-PE" sz="2400" b="0" i="0" baseline="0" dirty="0">
              <a:latin typeface="Arial Narrow" panose="020B0606020202030204" pitchFamily="34" charset="0"/>
            </a:rPr>
            <a:t>Hemos enfatizado el ministerio de todos los creyentes. ¡Los laicos, no los pastores, ejercen el 99% del ministerio de la Iglesia! </a:t>
          </a:r>
        </a:p>
        <a:p>
          <a:pPr algn="just"/>
          <a:r>
            <a:rPr lang="es-PE" sz="2400" b="0" i="0" baseline="0" dirty="0">
              <a:latin typeface="Arial Narrow" panose="020B0606020202030204" pitchFamily="34" charset="0"/>
            </a:rPr>
            <a:t>Enfaticemos SIEMPRE el sacerdocio de TODOS los creyentes, a través del poder diario del Espíritu Santo. </a:t>
          </a:r>
        </a:p>
        <a:p>
          <a:pPr algn="just"/>
          <a:r>
            <a:rPr lang="es-PE" sz="2400" b="0" i="0" baseline="0" dirty="0">
              <a:latin typeface="Arial Narrow" panose="020B0606020202030204" pitchFamily="34" charset="0"/>
            </a:rPr>
            <a:t>Aunque todos los creyentes sirven como sacerdotes, Dios ha provisto líderes dentro de la Iglesia.</a:t>
          </a:r>
          <a:endParaRPr lang="en-US" sz="2400" b="0" dirty="0">
            <a:latin typeface="Arial Narrow" panose="020B0606020202030204" pitchFamily="34" charset="0"/>
          </a:endParaRPr>
        </a:p>
      </dgm:t>
    </dgm:pt>
    <dgm:pt modelId="{2C3D714E-7BCB-41FB-ACEB-6FDA384B63EC}" type="parTrans" cxnId="{0CEFA961-283B-41AE-AB93-9628F96A94A8}">
      <dgm:prSet/>
      <dgm:spPr/>
      <dgm:t>
        <a:bodyPr/>
        <a:lstStyle/>
        <a:p>
          <a:pPr algn="just"/>
          <a:endParaRPr lang="en-US" sz="2400">
            <a:latin typeface="Arial Narrow" panose="020B0606020202030204" pitchFamily="34" charset="0"/>
          </a:endParaRPr>
        </a:p>
      </dgm:t>
    </dgm:pt>
    <dgm:pt modelId="{235815AD-7377-488B-8543-B04A9E9A3266}" type="sibTrans" cxnId="{0CEFA961-283B-41AE-AB93-9628F96A94A8}">
      <dgm:prSet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79841944-82DD-469F-AE35-A821855A69E0}" type="pres">
      <dgm:prSet presAssocID="{1B032816-D748-4687-910D-7AE4632311C1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33A0449C-36C4-473E-B6C8-43081CB9583D}" type="pres">
      <dgm:prSet presAssocID="{1B032816-D748-4687-910D-7AE4632311C1}" presName="middleComposite" presStyleCnt="0"/>
      <dgm:spPr/>
    </dgm:pt>
    <dgm:pt modelId="{C0BA6941-1B77-4BD4-B34F-6FE90D838F06}" type="pres">
      <dgm:prSet presAssocID="{1B032816-D748-4687-910D-7AE4632311C1}" presName="leftComposite" presStyleCnt="0"/>
      <dgm:spPr/>
    </dgm:pt>
    <dgm:pt modelId="{B2DBF6B3-F1DF-4EB5-88FF-F1B97A233683}" type="pres">
      <dgm:prSet presAssocID="{1B032816-D748-4687-910D-7AE4632311C1}" presName="parentText1" presStyleLbl="revTx" presStyleIdx="0" presStyleCnt="1" custScaleX="162350" custScaleY="534188" custLinFactY="-53775" custLinFactNeighborX="-2710" custLinFactNeighborY="-100000">
        <dgm:presLayoutVars>
          <dgm:chMax val="4"/>
          <dgm:chPref val="3"/>
          <dgm:bulletEnabled val="1"/>
        </dgm:presLayoutVars>
      </dgm:prSet>
      <dgm:spPr/>
    </dgm:pt>
  </dgm:ptLst>
  <dgm:cxnLst>
    <dgm:cxn modelId="{9BD62126-502D-4A4C-8EEB-58AF154BD7AB}" type="presOf" srcId="{7C0AB5F3-74E8-4002-A446-D89F1FE5AF9B}" destId="{B2DBF6B3-F1DF-4EB5-88FF-F1B97A233683}" srcOrd="0" destOrd="0" presId="urn:microsoft.com/office/officeart/2009/3/layout/PhasedProcess"/>
    <dgm:cxn modelId="{0CEFA961-283B-41AE-AB93-9628F96A94A8}" srcId="{1B032816-D748-4687-910D-7AE4632311C1}" destId="{7C0AB5F3-74E8-4002-A446-D89F1FE5AF9B}" srcOrd="0" destOrd="0" parTransId="{2C3D714E-7BCB-41FB-ACEB-6FDA384B63EC}" sibTransId="{235815AD-7377-488B-8543-B04A9E9A3266}"/>
    <dgm:cxn modelId="{44934997-1D49-465C-88B7-20B532747BB8}" type="presOf" srcId="{1B032816-D748-4687-910D-7AE4632311C1}" destId="{79841944-82DD-469F-AE35-A821855A69E0}" srcOrd="0" destOrd="0" presId="urn:microsoft.com/office/officeart/2009/3/layout/PhasedProcess"/>
    <dgm:cxn modelId="{6DFC5BC6-073F-4C2D-8FFF-2B6D67009F27}" type="presParOf" srcId="{79841944-82DD-469F-AE35-A821855A69E0}" destId="{33A0449C-36C4-473E-B6C8-43081CB9583D}" srcOrd="0" destOrd="0" presId="urn:microsoft.com/office/officeart/2009/3/layout/PhasedProcess"/>
    <dgm:cxn modelId="{B08EC69E-1A7E-472E-8355-3103674A6F61}" type="presParOf" srcId="{79841944-82DD-469F-AE35-A821855A69E0}" destId="{C0BA6941-1B77-4BD4-B34F-6FE90D838F06}" srcOrd="1" destOrd="0" presId="urn:microsoft.com/office/officeart/2009/3/layout/PhasedProcess"/>
    <dgm:cxn modelId="{710093DC-070F-40D5-B625-04546C63DA2E}" type="presParOf" srcId="{79841944-82DD-469F-AE35-A821855A69E0}" destId="{B2DBF6B3-F1DF-4EB5-88FF-F1B97A233683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C2BA5-1498-4C51-81D7-82B5D51CD7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1468B3-5A25-47D1-95F0-4EA1D5FF10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0" i="0" baseline="0" dirty="0">
              <a:latin typeface="Arial Narrow" panose="020B0606020202030204" pitchFamily="34" charset="0"/>
            </a:rPr>
            <a:t>Vieron el fin del paraíso.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830BBBDF-4069-42FD-97C3-1266A659FA2E}" type="parTrans" cxnId="{0E3EAB63-8090-4CC6-8E36-CD3397B7DF8A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2EE792D7-1880-4D1C-B16A-49B351065ED2}" type="sibTrans" cxnId="{0E3EAB63-8090-4CC6-8E36-CD3397B7DF8A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8DF6CD8B-90BC-4901-A77C-7D8D3DBB0B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0" i="0" baseline="0" dirty="0">
              <a:latin typeface="Arial Narrow" panose="020B0606020202030204" pitchFamily="34" charset="0"/>
            </a:rPr>
            <a:t>Vieron el pecado, el dolor y la muerte entrar en un mundo perfecto.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15E672A7-BF70-4B19-812D-FE15103491F6}" type="parTrans" cxnId="{441A4454-AB23-4F89-BC00-38C6ACF2FAC9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8BA8865F-CCB3-4741-AD58-92955E6B8DE7}" type="sibTrans" cxnId="{441A4454-AB23-4F89-BC00-38C6ACF2FAC9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479EEEB6-A6BF-4218-9977-4E8A1CECDA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0" i="0" baseline="0" dirty="0">
              <a:latin typeface="Arial Narrow" panose="020B0606020202030204" pitchFamily="34" charset="0"/>
            </a:rPr>
            <a:t>Vieron la caída de la raza humana.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1A13709C-BFCA-43F1-9726-FB1A2E341EE7}" type="parTrans" cxnId="{3282D517-4ED7-490D-92DA-B706E5150C20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B133981F-5BDA-4E71-8BC7-D1C977476D22}" type="sibTrans" cxnId="{3282D517-4ED7-490D-92DA-B706E5150C20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2C987E94-ABED-450E-B005-CF78A45603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0" i="0" baseline="0" dirty="0">
              <a:latin typeface="Arial Narrow" panose="020B0606020202030204" pitchFamily="34" charset="0"/>
            </a:rPr>
            <a:t>Vieron la gloriosa imagen de Dios destrozada en ellos.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0D9EE008-DD93-49E7-9BBA-F6435369F175}" type="parTrans" cxnId="{F22624F6-E722-4458-B453-AA77510E34A1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B1E92418-7D5E-4392-AA20-C40808F79030}" type="sibTrans" cxnId="{F22624F6-E722-4458-B453-AA77510E34A1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E5DAE98E-327B-4CED-94B9-804025011F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0" i="0" baseline="0" dirty="0">
              <a:latin typeface="Arial Narrow" panose="020B0606020202030204" pitchFamily="34" charset="0"/>
            </a:rPr>
            <a:t>Vieron lo maravilloso que era el bien y lo horrible que era </a:t>
          </a:r>
          <a:r>
            <a:rPr lang="es-PE" sz="2000" b="0" i="1" baseline="0" dirty="0">
              <a:latin typeface="Arial Narrow" panose="020B0606020202030204" pitchFamily="34" charset="0"/>
            </a:rPr>
            <a:t>el mal.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F64B13D2-45FD-47EE-AB9A-FDB8F20E0A4C}" type="parTrans" cxnId="{FB4762EB-1050-4BCE-B9CC-8BC1595F5E59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A589BD26-8AB3-4AF4-A1A0-0D8540E07B1A}" type="sibTrans" cxnId="{FB4762EB-1050-4BCE-B9CC-8BC1595F5E59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AC1818B2-380A-49B8-BAC9-1C88C9F33E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2000" b="0" i="0" baseline="0" dirty="0">
              <a:latin typeface="Arial Narrow" panose="020B0606020202030204" pitchFamily="34" charset="0"/>
            </a:rPr>
            <a:t>Se convirtieron en  en los </a:t>
          </a:r>
          <a:r>
            <a:rPr lang="es-PE" sz="2000" b="1" i="1" baseline="0" dirty="0">
              <a:latin typeface="Arial Narrow" panose="020B0606020202030204" pitchFamily="34" charset="0"/>
            </a:rPr>
            <a:t>menos parecidos </a:t>
          </a:r>
          <a:r>
            <a:rPr lang="es-PE" sz="2000" b="0" i="0" baseline="0" dirty="0">
              <a:latin typeface="Arial Narrow" panose="020B0606020202030204" pitchFamily="34" charset="0"/>
            </a:rPr>
            <a:t>a Dios.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354256E2-60BE-4ED6-8A74-4A3CBB2C7FCF}" type="parTrans" cxnId="{8D9C2BE8-F5D8-4C30-A82D-75CD52E1310E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11DB0233-23DD-4098-AFBC-EE20C19827E9}" type="sibTrans" cxnId="{8D9C2BE8-F5D8-4C30-A82D-75CD52E1310E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A6689938-0E75-42F6-975D-91AC084C7F64}" type="pres">
      <dgm:prSet presAssocID="{8E5C2BA5-1498-4C51-81D7-82B5D51CD71B}" presName="Name0" presStyleCnt="0">
        <dgm:presLayoutVars>
          <dgm:chMax val="7"/>
          <dgm:chPref val="7"/>
          <dgm:dir/>
        </dgm:presLayoutVars>
      </dgm:prSet>
      <dgm:spPr/>
    </dgm:pt>
    <dgm:pt modelId="{EC095439-C87B-43EE-B0C5-389D692F2C3D}" type="pres">
      <dgm:prSet presAssocID="{8E5C2BA5-1498-4C51-81D7-82B5D51CD71B}" presName="Name1" presStyleCnt="0"/>
      <dgm:spPr/>
    </dgm:pt>
    <dgm:pt modelId="{683E96C0-2FF8-4F4E-97DA-D17CB35A14E1}" type="pres">
      <dgm:prSet presAssocID="{8E5C2BA5-1498-4C51-81D7-82B5D51CD71B}" presName="cycle" presStyleCnt="0"/>
      <dgm:spPr/>
    </dgm:pt>
    <dgm:pt modelId="{C4F29E5F-83B4-48E9-95F9-E8B80DCF1261}" type="pres">
      <dgm:prSet presAssocID="{8E5C2BA5-1498-4C51-81D7-82B5D51CD71B}" presName="srcNode" presStyleLbl="node1" presStyleIdx="0" presStyleCnt="6"/>
      <dgm:spPr/>
    </dgm:pt>
    <dgm:pt modelId="{2F7E7199-9AE1-46A4-86A6-DE9F523A5270}" type="pres">
      <dgm:prSet presAssocID="{8E5C2BA5-1498-4C51-81D7-82B5D51CD71B}" presName="conn" presStyleLbl="parChTrans1D2" presStyleIdx="0" presStyleCnt="1"/>
      <dgm:spPr/>
    </dgm:pt>
    <dgm:pt modelId="{422C6FC6-172F-4204-80AB-D14F6967B58A}" type="pres">
      <dgm:prSet presAssocID="{8E5C2BA5-1498-4C51-81D7-82B5D51CD71B}" presName="extraNode" presStyleLbl="node1" presStyleIdx="0" presStyleCnt="6"/>
      <dgm:spPr/>
    </dgm:pt>
    <dgm:pt modelId="{F1CC5640-C0A1-403D-BE71-0D4DC9729387}" type="pres">
      <dgm:prSet presAssocID="{8E5C2BA5-1498-4C51-81D7-82B5D51CD71B}" presName="dstNode" presStyleLbl="node1" presStyleIdx="0" presStyleCnt="6"/>
      <dgm:spPr/>
    </dgm:pt>
    <dgm:pt modelId="{ADD414C6-0C54-4308-9CD1-B2BD472CBA92}" type="pres">
      <dgm:prSet presAssocID="{B41468B3-5A25-47D1-95F0-4EA1D5FF10B7}" presName="text_1" presStyleLbl="node1" presStyleIdx="0" presStyleCnt="6">
        <dgm:presLayoutVars>
          <dgm:bulletEnabled val="1"/>
        </dgm:presLayoutVars>
      </dgm:prSet>
      <dgm:spPr/>
    </dgm:pt>
    <dgm:pt modelId="{3ABCC796-B02D-4625-9805-0D3D62CEE832}" type="pres">
      <dgm:prSet presAssocID="{B41468B3-5A25-47D1-95F0-4EA1D5FF10B7}" presName="accent_1" presStyleCnt="0"/>
      <dgm:spPr/>
    </dgm:pt>
    <dgm:pt modelId="{C58EA5A2-BACD-44AA-AA05-8497D51AAA17}" type="pres">
      <dgm:prSet presAssocID="{B41468B3-5A25-47D1-95F0-4EA1D5FF10B7}" presName="accentRepeatNode" presStyleLbl="solidFgAcc1" presStyleIdx="0" presStyleCnt="6"/>
      <dgm:spPr/>
    </dgm:pt>
    <dgm:pt modelId="{46D0B031-5386-49B2-810F-EA17874E04DD}" type="pres">
      <dgm:prSet presAssocID="{8DF6CD8B-90BC-4901-A77C-7D8D3DBB0B4D}" presName="text_2" presStyleLbl="node1" presStyleIdx="1" presStyleCnt="6" custScaleY="140942">
        <dgm:presLayoutVars>
          <dgm:bulletEnabled val="1"/>
        </dgm:presLayoutVars>
      </dgm:prSet>
      <dgm:spPr/>
    </dgm:pt>
    <dgm:pt modelId="{5847F60B-688E-4C65-B049-8D605BC7AA7F}" type="pres">
      <dgm:prSet presAssocID="{8DF6CD8B-90BC-4901-A77C-7D8D3DBB0B4D}" presName="accent_2" presStyleCnt="0"/>
      <dgm:spPr/>
    </dgm:pt>
    <dgm:pt modelId="{3C72BE07-D6A4-4BAA-90D5-859C8D445DD0}" type="pres">
      <dgm:prSet presAssocID="{8DF6CD8B-90BC-4901-A77C-7D8D3DBB0B4D}" presName="accentRepeatNode" presStyleLbl="solidFgAcc1" presStyleIdx="1" presStyleCnt="6"/>
      <dgm:spPr/>
    </dgm:pt>
    <dgm:pt modelId="{670E0AF6-C4F6-4FB8-A1B9-0113040F346A}" type="pres">
      <dgm:prSet presAssocID="{479EEEB6-A6BF-4218-9977-4E8A1CECDAC3}" presName="text_3" presStyleLbl="node1" presStyleIdx="2" presStyleCnt="6">
        <dgm:presLayoutVars>
          <dgm:bulletEnabled val="1"/>
        </dgm:presLayoutVars>
      </dgm:prSet>
      <dgm:spPr/>
    </dgm:pt>
    <dgm:pt modelId="{08586BFC-22B4-4DF0-BB1E-DF901A9A7C2C}" type="pres">
      <dgm:prSet presAssocID="{479EEEB6-A6BF-4218-9977-4E8A1CECDAC3}" presName="accent_3" presStyleCnt="0"/>
      <dgm:spPr/>
    </dgm:pt>
    <dgm:pt modelId="{5F6F64CF-EDD6-45A2-A813-7090AE6C0EEE}" type="pres">
      <dgm:prSet presAssocID="{479EEEB6-A6BF-4218-9977-4E8A1CECDAC3}" presName="accentRepeatNode" presStyleLbl="solidFgAcc1" presStyleIdx="2" presStyleCnt="6"/>
      <dgm:spPr/>
    </dgm:pt>
    <dgm:pt modelId="{446FC592-5BA1-44F2-972B-1CC2548D9CFE}" type="pres">
      <dgm:prSet presAssocID="{2C987E94-ABED-450E-B005-CF78A4560381}" presName="text_4" presStyleLbl="node1" presStyleIdx="3" presStyleCnt="6">
        <dgm:presLayoutVars>
          <dgm:bulletEnabled val="1"/>
        </dgm:presLayoutVars>
      </dgm:prSet>
      <dgm:spPr/>
    </dgm:pt>
    <dgm:pt modelId="{7DC992BD-582E-4042-B087-EA08B583B436}" type="pres">
      <dgm:prSet presAssocID="{2C987E94-ABED-450E-B005-CF78A4560381}" presName="accent_4" presStyleCnt="0"/>
      <dgm:spPr/>
    </dgm:pt>
    <dgm:pt modelId="{BBF2D7AD-847C-4595-8A14-C5239A18FFC9}" type="pres">
      <dgm:prSet presAssocID="{2C987E94-ABED-450E-B005-CF78A4560381}" presName="accentRepeatNode" presStyleLbl="solidFgAcc1" presStyleIdx="3" presStyleCnt="6"/>
      <dgm:spPr/>
    </dgm:pt>
    <dgm:pt modelId="{28B56A4B-5154-45A6-A5D6-EDAC6C1AD130}" type="pres">
      <dgm:prSet presAssocID="{E5DAE98E-327B-4CED-94B9-804025011FE8}" presName="text_5" presStyleLbl="node1" presStyleIdx="4" presStyleCnt="6">
        <dgm:presLayoutVars>
          <dgm:bulletEnabled val="1"/>
        </dgm:presLayoutVars>
      </dgm:prSet>
      <dgm:spPr/>
    </dgm:pt>
    <dgm:pt modelId="{5752F2D6-69BD-4775-874B-91C1C570B9FA}" type="pres">
      <dgm:prSet presAssocID="{E5DAE98E-327B-4CED-94B9-804025011FE8}" presName="accent_5" presStyleCnt="0"/>
      <dgm:spPr/>
    </dgm:pt>
    <dgm:pt modelId="{F66543B6-CAF0-4D44-A110-29F9DF8A6072}" type="pres">
      <dgm:prSet presAssocID="{E5DAE98E-327B-4CED-94B9-804025011FE8}" presName="accentRepeatNode" presStyleLbl="solidFgAcc1" presStyleIdx="4" presStyleCnt="6"/>
      <dgm:spPr/>
    </dgm:pt>
    <dgm:pt modelId="{DA60D889-F4C5-46DC-9E92-F6F37536F888}" type="pres">
      <dgm:prSet presAssocID="{AC1818B2-380A-49B8-BAC9-1C88C9F33E0A}" presName="text_6" presStyleLbl="node1" presStyleIdx="5" presStyleCnt="6" custScaleY="121956">
        <dgm:presLayoutVars>
          <dgm:bulletEnabled val="1"/>
        </dgm:presLayoutVars>
      </dgm:prSet>
      <dgm:spPr/>
    </dgm:pt>
    <dgm:pt modelId="{F9D0AD9A-583E-4406-AD61-32A8BC61C277}" type="pres">
      <dgm:prSet presAssocID="{AC1818B2-380A-49B8-BAC9-1C88C9F33E0A}" presName="accent_6" presStyleCnt="0"/>
      <dgm:spPr/>
    </dgm:pt>
    <dgm:pt modelId="{9B5B1947-9493-4C82-BC91-790EBAD8C43A}" type="pres">
      <dgm:prSet presAssocID="{AC1818B2-380A-49B8-BAC9-1C88C9F33E0A}" presName="accentRepeatNode" presStyleLbl="solidFgAcc1" presStyleIdx="5" presStyleCnt="6"/>
      <dgm:spPr/>
    </dgm:pt>
  </dgm:ptLst>
  <dgm:cxnLst>
    <dgm:cxn modelId="{E0B1BC02-1F07-473E-9662-F872DF4FBD8E}" type="presOf" srcId="{B41468B3-5A25-47D1-95F0-4EA1D5FF10B7}" destId="{ADD414C6-0C54-4308-9CD1-B2BD472CBA92}" srcOrd="0" destOrd="0" presId="urn:microsoft.com/office/officeart/2008/layout/VerticalCurvedList"/>
    <dgm:cxn modelId="{3282D517-4ED7-490D-92DA-B706E5150C20}" srcId="{8E5C2BA5-1498-4C51-81D7-82B5D51CD71B}" destId="{479EEEB6-A6BF-4218-9977-4E8A1CECDAC3}" srcOrd="2" destOrd="0" parTransId="{1A13709C-BFCA-43F1-9726-FB1A2E341EE7}" sibTransId="{B133981F-5BDA-4E71-8BC7-D1C977476D22}"/>
    <dgm:cxn modelId="{F008C41B-090E-425D-A716-EA390BC335EB}" type="presOf" srcId="{479EEEB6-A6BF-4218-9977-4E8A1CECDAC3}" destId="{670E0AF6-C4F6-4FB8-A1B9-0113040F346A}" srcOrd="0" destOrd="0" presId="urn:microsoft.com/office/officeart/2008/layout/VerticalCurvedList"/>
    <dgm:cxn modelId="{0E3EAB63-8090-4CC6-8E36-CD3397B7DF8A}" srcId="{8E5C2BA5-1498-4C51-81D7-82B5D51CD71B}" destId="{B41468B3-5A25-47D1-95F0-4EA1D5FF10B7}" srcOrd="0" destOrd="0" parTransId="{830BBBDF-4069-42FD-97C3-1266A659FA2E}" sibTransId="{2EE792D7-1880-4D1C-B16A-49B351065ED2}"/>
    <dgm:cxn modelId="{441A4454-AB23-4F89-BC00-38C6ACF2FAC9}" srcId="{8E5C2BA5-1498-4C51-81D7-82B5D51CD71B}" destId="{8DF6CD8B-90BC-4901-A77C-7D8D3DBB0B4D}" srcOrd="1" destOrd="0" parTransId="{15E672A7-BF70-4B19-812D-FE15103491F6}" sibTransId="{8BA8865F-CCB3-4741-AD58-92955E6B8DE7}"/>
    <dgm:cxn modelId="{3D0A2F8B-1751-480F-A767-94737ECB3514}" type="presOf" srcId="{2EE792D7-1880-4D1C-B16A-49B351065ED2}" destId="{2F7E7199-9AE1-46A4-86A6-DE9F523A5270}" srcOrd="0" destOrd="0" presId="urn:microsoft.com/office/officeart/2008/layout/VerticalCurvedList"/>
    <dgm:cxn modelId="{C8CEE895-900A-498B-A9D9-F604E1FFE1C3}" type="presOf" srcId="{8DF6CD8B-90BC-4901-A77C-7D8D3DBB0B4D}" destId="{46D0B031-5386-49B2-810F-EA17874E04DD}" srcOrd="0" destOrd="0" presId="urn:microsoft.com/office/officeart/2008/layout/VerticalCurvedList"/>
    <dgm:cxn modelId="{7F40F4A3-D452-4D46-9E35-E7E30121BC26}" type="presOf" srcId="{AC1818B2-380A-49B8-BAC9-1C88C9F33E0A}" destId="{DA60D889-F4C5-46DC-9E92-F6F37536F888}" srcOrd="0" destOrd="0" presId="urn:microsoft.com/office/officeart/2008/layout/VerticalCurvedList"/>
    <dgm:cxn modelId="{38C099D2-2E42-48C0-B814-41943E99CD3A}" type="presOf" srcId="{8E5C2BA5-1498-4C51-81D7-82B5D51CD71B}" destId="{A6689938-0E75-42F6-975D-91AC084C7F64}" srcOrd="0" destOrd="0" presId="urn:microsoft.com/office/officeart/2008/layout/VerticalCurvedList"/>
    <dgm:cxn modelId="{427A94E5-D3D1-44E5-A8DF-FCBBD2179008}" type="presOf" srcId="{2C987E94-ABED-450E-B005-CF78A4560381}" destId="{446FC592-5BA1-44F2-972B-1CC2548D9CFE}" srcOrd="0" destOrd="0" presId="urn:microsoft.com/office/officeart/2008/layout/VerticalCurvedList"/>
    <dgm:cxn modelId="{8D9C2BE8-F5D8-4C30-A82D-75CD52E1310E}" srcId="{8E5C2BA5-1498-4C51-81D7-82B5D51CD71B}" destId="{AC1818B2-380A-49B8-BAC9-1C88C9F33E0A}" srcOrd="5" destOrd="0" parTransId="{354256E2-60BE-4ED6-8A74-4A3CBB2C7FCF}" sibTransId="{11DB0233-23DD-4098-AFBC-EE20C19827E9}"/>
    <dgm:cxn modelId="{FB4762EB-1050-4BCE-B9CC-8BC1595F5E59}" srcId="{8E5C2BA5-1498-4C51-81D7-82B5D51CD71B}" destId="{E5DAE98E-327B-4CED-94B9-804025011FE8}" srcOrd="4" destOrd="0" parTransId="{F64B13D2-45FD-47EE-AB9A-FDB8F20E0A4C}" sibTransId="{A589BD26-8AB3-4AF4-A1A0-0D8540E07B1A}"/>
    <dgm:cxn modelId="{636C04F4-2669-4E7C-AEEB-AF8BC8DC0E45}" type="presOf" srcId="{E5DAE98E-327B-4CED-94B9-804025011FE8}" destId="{28B56A4B-5154-45A6-A5D6-EDAC6C1AD130}" srcOrd="0" destOrd="0" presId="urn:microsoft.com/office/officeart/2008/layout/VerticalCurvedList"/>
    <dgm:cxn modelId="{F22624F6-E722-4458-B453-AA77510E34A1}" srcId="{8E5C2BA5-1498-4C51-81D7-82B5D51CD71B}" destId="{2C987E94-ABED-450E-B005-CF78A4560381}" srcOrd="3" destOrd="0" parTransId="{0D9EE008-DD93-49E7-9BBA-F6435369F175}" sibTransId="{B1E92418-7D5E-4392-AA20-C40808F79030}"/>
    <dgm:cxn modelId="{06CB8F2F-54C3-478B-95C1-6339D3A48B65}" type="presParOf" srcId="{A6689938-0E75-42F6-975D-91AC084C7F64}" destId="{EC095439-C87B-43EE-B0C5-389D692F2C3D}" srcOrd="0" destOrd="0" presId="urn:microsoft.com/office/officeart/2008/layout/VerticalCurvedList"/>
    <dgm:cxn modelId="{11EBA1A0-B636-4F90-A1D6-39080AAF11F0}" type="presParOf" srcId="{EC095439-C87B-43EE-B0C5-389D692F2C3D}" destId="{683E96C0-2FF8-4F4E-97DA-D17CB35A14E1}" srcOrd="0" destOrd="0" presId="urn:microsoft.com/office/officeart/2008/layout/VerticalCurvedList"/>
    <dgm:cxn modelId="{D5D87C12-72AB-4716-8E21-A0ACDC917972}" type="presParOf" srcId="{683E96C0-2FF8-4F4E-97DA-D17CB35A14E1}" destId="{C4F29E5F-83B4-48E9-95F9-E8B80DCF1261}" srcOrd="0" destOrd="0" presId="urn:microsoft.com/office/officeart/2008/layout/VerticalCurvedList"/>
    <dgm:cxn modelId="{E0766579-842A-4EFC-B21D-06350E983769}" type="presParOf" srcId="{683E96C0-2FF8-4F4E-97DA-D17CB35A14E1}" destId="{2F7E7199-9AE1-46A4-86A6-DE9F523A5270}" srcOrd="1" destOrd="0" presId="urn:microsoft.com/office/officeart/2008/layout/VerticalCurvedList"/>
    <dgm:cxn modelId="{9CFBBDBF-E284-45D6-A6ED-BCB08788FED1}" type="presParOf" srcId="{683E96C0-2FF8-4F4E-97DA-D17CB35A14E1}" destId="{422C6FC6-172F-4204-80AB-D14F6967B58A}" srcOrd="2" destOrd="0" presId="urn:microsoft.com/office/officeart/2008/layout/VerticalCurvedList"/>
    <dgm:cxn modelId="{D017FBCA-CDDB-4D3A-A95E-302976FAB745}" type="presParOf" srcId="{683E96C0-2FF8-4F4E-97DA-D17CB35A14E1}" destId="{F1CC5640-C0A1-403D-BE71-0D4DC9729387}" srcOrd="3" destOrd="0" presId="urn:microsoft.com/office/officeart/2008/layout/VerticalCurvedList"/>
    <dgm:cxn modelId="{9B326F81-80E4-4864-853E-295BA737A82C}" type="presParOf" srcId="{EC095439-C87B-43EE-B0C5-389D692F2C3D}" destId="{ADD414C6-0C54-4308-9CD1-B2BD472CBA92}" srcOrd="1" destOrd="0" presId="urn:microsoft.com/office/officeart/2008/layout/VerticalCurvedList"/>
    <dgm:cxn modelId="{AC3979A8-CBE0-4844-9BD8-E2E3BF2F7AED}" type="presParOf" srcId="{EC095439-C87B-43EE-B0C5-389D692F2C3D}" destId="{3ABCC796-B02D-4625-9805-0D3D62CEE832}" srcOrd="2" destOrd="0" presId="urn:microsoft.com/office/officeart/2008/layout/VerticalCurvedList"/>
    <dgm:cxn modelId="{E38E84F0-9400-4E29-AE7E-CAD087A03C60}" type="presParOf" srcId="{3ABCC796-B02D-4625-9805-0D3D62CEE832}" destId="{C58EA5A2-BACD-44AA-AA05-8497D51AAA17}" srcOrd="0" destOrd="0" presId="urn:microsoft.com/office/officeart/2008/layout/VerticalCurvedList"/>
    <dgm:cxn modelId="{B8A07BAF-FE2F-4DFB-B756-5DF872714106}" type="presParOf" srcId="{EC095439-C87B-43EE-B0C5-389D692F2C3D}" destId="{46D0B031-5386-49B2-810F-EA17874E04DD}" srcOrd="3" destOrd="0" presId="urn:microsoft.com/office/officeart/2008/layout/VerticalCurvedList"/>
    <dgm:cxn modelId="{D34B0AC1-16AA-4A8A-80CC-7356BE72D18D}" type="presParOf" srcId="{EC095439-C87B-43EE-B0C5-389D692F2C3D}" destId="{5847F60B-688E-4C65-B049-8D605BC7AA7F}" srcOrd="4" destOrd="0" presId="urn:microsoft.com/office/officeart/2008/layout/VerticalCurvedList"/>
    <dgm:cxn modelId="{A7BC3777-8D90-4D6F-A70A-B8566AD0709B}" type="presParOf" srcId="{5847F60B-688E-4C65-B049-8D605BC7AA7F}" destId="{3C72BE07-D6A4-4BAA-90D5-859C8D445DD0}" srcOrd="0" destOrd="0" presId="urn:microsoft.com/office/officeart/2008/layout/VerticalCurvedList"/>
    <dgm:cxn modelId="{7EA28195-C9EC-4451-A46A-9BB1398F2C63}" type="presParOf" srcId="{EC095439-C87B-43EE-B0C5-389D692F2C3D}" destId="{670E0AF6-C4F6-4FB8-A1B9-0113040F346A}" srcOrd="5" destOrd="0" presId="urn:microsoft.com/office/officeart/2008/layout/VerticalCurvedList"/>
    <dgm:cxn modelId="{483309D2-A2DD-457A-ADCF-4F31B10DF006}" type="presParOf" srcId="{EC095439-C87B-43EE-B0C5-389D692F2C3D}" destId="{08586BFC-22B4-4DF0-BB1E-DF901A9A7C2C}" srcOrd="6" destOrd="0" presId="urn:microsoft.com/office/officeart/2008/layout/VerticalCurvedList"/>
    <dgm:cxn modelId="{99BEB013-4C38-4F05-9C6D-D02130B1E7B9}" type="presParOf" srcId="{08586BFC-22B4-4DF0-BB1E-DF901A9A7C2C}" destId="{5F6F64CF-EDD6-45A2-A813-7090AE6C0EEE}" srcOrd="0" destOrd="0" presId="urn:microsoft.com/office/officeart/2008/layout/VerticalCurvedList"/>
    <dgm:cxn modelId="{1BD66632-2072-4552-8333-9FAE299B0F45}" type="presParOf" srcId="{EC095439-C87B-43EE-B0C5-389D692F2C3D}" destId="{446FC592-5BA1-44F2-972B-1CC2548D9CFE}" srcOrd="7" destOrd="0" presId="urn:microsoft.com/office/officeart/2008/layout/VerticalCurvedList"/>
    <dgm:cxn modelId="{17079C3C-BABD-417A-B053-EA6CD97854B4}" type="presParOf" srcId="{EC095439-C87B-43EE-B0C5-389D692F2C3D}" destId="{7DC992BD-582E-4042-B087-EA08B583B436}" srcOrd="8" destOrd="0" presId="urn:microsoft.com/office/officeart/2008/layout/VerticalCurvedList"/>
    <dgm:cxn modelId="{324C3265-E4D6-488D-B89F-950A6934710B}" type="presParOf" srcId="{7DC992BD-582E-4042-B087-EA08B583B436}" destId="{BBF2D7AD-847C-4595-8A14-C5239A18FFC9}" srcOrd="0" destOrd="0" presId="urn:microsoft.com/office/officeart/2008/layout/VerticalCurvedList"/>
    <dgm:cxn modelId="{ACA873FF-3BA5-40FD-8071-E22F40BEAA89}" type="presParOf" srcId="{EC095439-C87B-43EE-B0C5-389D692F2C3D}" destId="{28B56A4B-5154-45A6-A5D6-EDAC6C1AD130}" srcOrd="9" destOrd="0" presId="urn:microsoft.com/office/officeart/2008/layout/VerticalCurvedList"/>
    <dgm:cxn modelId="{C96BBDF2-D8BA-4387-B545-D9B1D34FA932}" type="presParOf" srcId="{EC095439-C87B-43EE-B0C5-389D692F2C3D}" destId="{5752F2D6-69BD-4775-874B-91C1C570B9FA}" srcOrd="10" destOrd="0" presId="urn:microsoft.com/office/officeart/2008/layout/VerticalCurvedList"/>
    <dgm:cxn modelId="{2D65B6EC-096D-474E-BB86-3CBD08EDF9EB}" type="presParOf" srcId="{5752F2D6-69BD-4775-874B-91C1C570B9FA}" destId="{F66543B6-CAF0-4D44-A110-29F9DF8A6072}" srcOrd="0" destOrd="0" presId="urn:microsoft.com/office/officeart/2008/layout/VerticalCurvedList"/>
    <dgm:cxn modelId="{AF3A5D9A-874E-4B08-87F0-B407FED08AD5}" type="presParOf" srcId="{EC095439-C87B-43EE-B0C5-389D692F2C3D}" destId="{DA60D889-F4C5-46DC-9E92-F6F37536F888}" srcOrd="11" destOrd="0" presId="urn:microsoft.com/office/officeart/2008/layout/VerticalCurvedList"/>
    <dgm:cxn modelId="{32C254EE-CE50-4747-BF33-D937E1E74727}" type="presParOf" srcId="{EC095439-C87B-43EE-B0C5-389D692F2C3D}" destId="{F9D0AD9A-583E-4406-AD61-32A8BC61C277}" srcOrd="12" destOrd="0" presId="urn:microsoft.com/office/officeart/2008/layout/VerticalCurvedList"/>
    <dgm:cxn modelId="{BCE8B589-F365-4BA7-83F1-28C117029DC9}" type="presParOf" srcId="{F9D0AD9A-583E-4406-AD61-32A8BC61C277}" destId="{9B5B1947-9493-4C82-BC91-790EBAD8C4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3257409-B5D4-404F-80F4-B28225BE838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A3BCECD-D5A2-42E2-8306-8A170C9C5BE2}">
      <dgm:prSet phldrT="[Texto]" custT="1"/>
      <dgm:spPr/>
      <dgm:t>
        <a:bodyPr/>
        <a:lstStyle/>
        <a:p>
          <a:r>
            <a:rPr lang="es-PE" sz="2400" dirty="0"/>
            <a:t>La adoración a Dios (</a:t>
          </a:r>
          <a:r>
            <a:rPr lang="es-PE" sz="2400" dirty="0" err="1"/>
            <a:t>Jn</a:t>
          </a:r>
          <a:r>
            <a:rPr lang="es-PE" sz="2400" dirty="0"/>
            <a:t> 4:23-24)</a:t>
          </a:r>
        </a:p>
      </dgm:t>
    </dgm:pt>
    <dgm:pt modelId="{9B424D56-3A3D-4C78-9C83-634BE675D6C0}" type="parTrans" cxnId="{8C77FDBC-141C-49FA-AF32-A60D1FFE5BEB}">
      <dgm:prSet/>
      <dgm:spPr/>
      <dgm:t>
        <a:bodyPr/>
        <a:lstStyle/>
        <a:p>
          <a:endParaRPr lang="es-PE" sz="2400"/>
        </a:p>
      </dgm:t>
    </dgm:pt>
    <dgm:pt modelId="{67D5BA9C-C3D7-4C61-809F-71502C7C45AD}" type="sibTrans" cxnId="{8C77FDBC-141C-49FA-AF32-A60D1FFE5BEB}">
      <dgm:prSet/>
      <dgm:spPr/>
      <dgm:t>
        <a:bodyPr/>
        <a:lstStyle/>
        <a:p>
          <a:endParaRPr lang="es-PE" sz="2400"/>
        </a:p>
      </dgm:t>
    </dgm:pt>
    <dgm:pt modelId="{3C41BBDC-EEA1-405D-8391-F3DDAC390C67}">
      <dgm:prSet phldrT="[Texto]" custT="1"/>
      <dgm:spPr/>
      <dgm:t>
        <a:bodyPr/>
        <a:lstStyle/>
        <a:p>
          <a:r>
            <a:rPr lang="es-PE" sz="2400" dirty="0"/>
            <a:t>Satisfacer las necesidades humanas con ministerios de amor y compasión (</a:t>
          </a:r>
          <a:r>
            <a:rPr lang="es-PE" sz="2400" dirty="0" err="1"/>
            <a:t>Gál</a:t>
          </a:r>
          <a:r>
            <a:rPr lang="es-PE" sz="2400" dirty="0"/>
            <a:t> 2:10; 6:10)</a:t>
          </a:r>
        </a:p>
      </dgm:t>
    </dgm:pt>
    <dgm:pt modelId="{3A0ED4B1-E443-47DD-8E28-45842F600B35}" type="parTrans" cxnId="{E4D47F7F-17BC-46FD-8430-33A9A140F405}">
      <dgm:prSet/>
      <dgm:spPr/>
      <dgm:t>
        <a:bodyPr/>
        <a:lstStyle/>
        <a:p>
          <a:endParaRPr lang="es-PE" sz="2400"/>
        </a:p>
      </dgm:t>
    </dgm:pt>
    <dgm:pt modelId="{C08F6E71-AB4D-4FB1-9035-A5A4615E4C6C}" type="sibTrans" cxnId="{E4D47F7F-17BC-46FD-8430-33A9A140F405}">
      <dgm:prSet/>
      <dgm:spPr/>
      <dgm:t>
        <a:bodyPr/>
        <a:lstStyle/>
        <a:p>
          <a:endParaRPr lang="es-PE" sz="2400"/>
        </a:p>
      </dgm:t>
    </dgm:pt>
    <dgm:pt modelId="{16786AB3-F726-4A49-90E9-824C396F4298}">
      <dgm:prSet custT="1"/>
      <dgm:spPr/>
      <dgm:t>
        <a:bodyPr/>
        <a:lstStyle/>
        <a:p>
          <a:r>
            <a:rPr lang="es-PE" sz="2400" dirty="0"/>
            <a:t>La evangelización del mundo (Mar 16:15-20)</a:t>
          </a:r>
        </a:p>
      </dgm:t>
    </dgm:pt>
    <dgm:pt modelId="{A35BD169-8B46-45EF-8AFF-1A3FA8830DB5}" type="parTrans" cxnId="{5612004F-19D0-4E17-8CA3-4DCC736B5828}">
      <dgm:prSet/>
      <dgm:spPr/>
      <dgm:t>
        <a:bodyPr/>
        <a:lstStyle/>
        <a:p>
          <a:endParaRPr lang="es-PE" sz="2400"/>
        </a:p>
      </dgm:t>
    </dgm:pt>
    <dgm:pt modelId="{4C5D5A43-86BC-4BB4-97D1-AF0D1DA546B6}" type="sibTrans" cxnId="{5612004F-19D0-4E17-8CA3-4DCC736B5828}">
      <dgm:prSet/>
      <dgm:spPr/>
      <dgm:t>
        <a:bodyPr/>
        <a:lstStyle/>
        <a:p>
          <a:endParaRPr lang="es-PE" sz="2400"/>
        </a:p>
      </dgm:t>
    </dgm:pt>
    <dgm:pt modelId="{340F3415-4D9E-4EB8-B27A-5C40649004FE}">
      <dgm:prSet custT="1"/>
      <dgm:spPr/>
      <dgm:t>
        <a:bodyPr/>
        <a:lstStyle/>
        <a:p>
          <a:r>
            <a:rPr lang="es-PE" sz="2400" dirty="0"/>
            <a:t>La edificación de un cuerpo de santos para perfeccionarlos a la imagen de su Hijo (Efe 4:11, 16)</a:t>
          </a:r>
        </a:p>
      </dgm:t>
    </dgm:pt>
    <dgm:pt modelId="{AA976B93-E594-42EE-9FFE-EA0224FA63BA}" type="parTrans" cxnId="{34B0620A-D95F-422B-BFE4-62DB008AE577}">
      <dgm:prSet/>
      <dgm:spPr/>
      <dgm:t>
        <a:bodyPr/>
        <a:lstStyle/>
        <a:p>
          <a:endParaRPr lang="es-PE" sz="2400"/>
        </a:p>
      </dgm:t>
    </dgm:pt>
    <dgm:pt modelId="{FCE95AEB-9364-40F3-92A2-9BCAF927E784}" type="sibTrans" cxnId="{34B0620A-D95F-422B-BFE4-62DB008AE577}">
      <dgm:prSet/>
      <dgm:spPr/>
      <dgm:t>
        <a:bodyPr/>
        <a:lstStyle/>
        <a:p>
          <a:endParaRPr lang="es-PE" sz="2400"/>
        </a:p>
      </dgm:t>
    </dgm:pt>
    <dgm:pt modelId="{848CD4A7-5270-4FD7-A3AA-1FEF61CE94D2}" type="pres">
      <dgm:prSet presAssocID="{03257409-B5D4-404F-80F4-B28225BE8380}" presName="rootnode" presStyleCnt="0">
        <dgm:presLayoutVars>
          <dgm:chMax/>
          <dgm:chPref/>
          <dgm:dir/>
          <dgm:animLvl val="lvl"/>
        </dgm:presLayoutVars>
      </dgm:prSet>
      <dgm:spPr/>
    </dgm:pt>
    <dgm:pt modelId="{4FEC872B-5887-4C2E-B9FF-0A3583A465C7}" type="pres">
      <dgm:prSet presAssocID="{16786AB3-F726-4A49-90E9-824C396F4298}" presName="composite" presStyleCnt="0"/>
      <dgm:spPr/>
    </dgm:pt>
    <dgm:pt modelId="{C9EF04D6-51ED-45BE-A032-35295F2F82C0}" type="pres">
      <dgm:prSet presAssocID="{16786AB3-F726-4A49-90E9-824C396F4298}" presName="LShape" presStyleLbl="alignNode1" presStyleIdx="0" presStyleCnt="7"/>
      <dgm:spPr/>
    </dgm:pt>
    <dgm:pt modelId="{12C008BD-54C2-423A-A794-E71C3B6CB1B9}" type="pres">
      <dgm:prSet presAssocID="{16786AB3-F726-4A49-90E9-824C396F429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5E92758-3D35-4187-B967-7E0AE1295627}" type="pres">
      <dgm:prSet presAssocID="{16786AB3-F726-4A49-90E9-824C396F4298}" presName="Triangle" presStyleLbl="alignNode1" presStyleIdx="1" presStyleCnt="7"/>
      <dgm:spPr/>
    </dgm:pt>
    <dgm:pt modelId="{26687E58-5F7B-4A4C-B157-FE61EC18DBC7}" type="pres">
      <dgm:prSet presAssocID="{4C5D5A43-86BC-4BB4-97D1-AF0D1DA546B6}" presName="sibTrans" presStyleCnt="0"/>
      <dgm:spPr/>
    </dgm:pt>
    <dgm:pt modelId="{D819E2C4-C11F-4A80-8A89-2CE79E9BD203}" type="pres">
      <dgm:prSet presAssocID="{4C5D5A43-86BC-4BB4-97D1-AF0D1DA546B6}" presName="space" presStyleCnt="0"/>
      <dgm:spPr/>
    </dgm:pt>
    <dgm:pt modelId="{EB2448EC-1771-4710-B705-BCAEBE80F8EA}" type="pres">
      <dgm:prSet presAssocID="{5A3BCECD-D5A2-42E2-8306-8A170C9C5BE2}" presName="composite" presStyleCnt="0"/>
      <dgm:spPr/>
    </dgm:pt>
    <dgm:pt modelId="{8C17DB0B-D086-4876-AFBC-4757268B62FB}" type="pres">
      <dgm:prSet presAssocID="{5A3BCECD-D5A2-42E2-8306-8A170C9C5BE2}" presName="LShape" presStyleLbl="alignNode1" presStyleIdx="2" presStyleCnt="7"/>
      <dgm:spPr/>
    </dgm:pt>
    <dgm:pt modelId="{EE92DE0F-9698-4B5D-9C89-090955D9F2E4}" type="pres">
      <dgm:prSet presAssocID="{5A3BCECD-D5A2-42E2-8306-8A170C9C5BE2}" presName="ParentText" presStyleLbl="revTx" presStyleIdx="1" presStyleCnt="4" custScaleX="109521" custLinFactNeighborX="3255" custLinFactNeighborY="-3199">
        <dgm:presLayoutVars>
          <dgm:chMax val="0"/>
          <dgm:chPref val="0"/>
          <dgm:bulletEnabled val="1"/>
        </dgm:presLayoutVars>
      </dgm:prSet>
      <dgm:spPr/>
    </dgm:pt>
    <dgm:pt modelId="{453D7A3C-F911-4A89-A95E-D10437475397}" type="pres">
      <dgm:prSet presAssocID="{5A3BCECD-D5A2-42E2-8306-8A170C9C5BE2}" presName="Triangle" presStyleLbl="alignNode1" presStyleIdx="3" presStyleCnt="7"/>
      <dgm:spPr/>
    </dgm:pt>
    <dgm:pt modelId="{75EEC747-D375-4C8C-B6A5-67C3910CF9F7}" type="pres">
      <dgm:prSet presAssocID="{67D5BA9C-C3D7-4C61-809F-71502C7C45AD}" presName="sibTrans" presStyleCnt="0"/>
      <dgm:spPr/>
    </dgm:pt>
    <dgm:pt modelId="{ABDA3967-3F06-4174-99D8-A3AA5A99447D}" type="pres">
      <dgm:prSet presAssocID="{67D5BA9C-C3D7-4C61-809F-71502C7C45AD}" presName="space" presStyleCnt="0"/>
      <dgm:spPr/>
    </dgm:pt>
    <dgm:pt modelId="{8BFB0FE0-5789-4460-A801-84A41A5147E7}" type="pres">
      <dgm:prSet presAssocID="{340F3415-4D9E-4EB8-B27A-5C40649004FE}" presName="composite" presStyleCnt="0"/>
      <dgm:spPr/>
    </dgm:pt>
    <dgm:pt modelId="{C6E9E767-35F9-437A-80F1-E2E6B2731898}" type="pres">
      <dgm:prSet presAssocID="{340F3415-4D9E-4EB8-B27A-5C40649004FE}" presName="LShape" presStyleLbl="alignNode1" presStyleIdx="4" presStyleCnt="7"/>
      <dgm:spPr/>
    </dgm:pt>
    <dgm:pt modelId="{D632F82F-9BCF-4CEA-AB18-63535E863FA9}" type="pres">
      <dgm:prSet presAssocID="{340F3415-4D9E-4EB8-B27A-5C40649004FE}" presName="ParentText" presStyleLbl="revTx" presStyleIdx="2" presStyleCnt="4" custScaleX="109937" custLinFactNeighborX="4598" custLinFactNeighborY="-1451">
        <dgm:presLayoutVars>
          <dgm:chMax val="0"/>
          <dgm:chPref val="0"/>
          <dgm:bulletEnabled val="1"/>
        </dgm:presLayoutVars>
      </dgm:prSet>
      <dgm:spPr/>
    </dgm:pt>
    <dgm:pt modelId="{4FF8923F-42D7-40F7-8459-E831D01E8948}" type="pres">
      <dgm:prSet presAssocID="{340F3415-4D9E-4EB8-B27A-5C40649004FE}" presName="Triangle" presStyleLbl="alignNode1" presStyleIdx="5" presStyleCnt="7"/>
      <dgm:spPr/>
    </dgm:pt>
    <dgm:pt modelId="{DD67D03A-539F-49E7-847B-2EF98BA05279}" type="pres">
      <dgm:prSet presAssocID="{FCE95AEB-9364-40F3-92A2-9BCAF927E784}" presName="sibTrans" presStyleCnt="0"/>
      <dgm:spPr/>
    </dgm:pt>
    <dgm:pt modelId="{386DB7B8-C72E-4C84-87EA-AE2B668824F2}" type="pres">
      <dgm:prSet presAssocID="{FCE95AEB-9364-40F3-92A2-9BCAF927E784}" presName="space" presStyleCnt="0"/>
      <dgm:spPr/>
    </dgm:pt>
    <dgm:pt modelId="{9C874F9B-A09A-46B4-898C-8C0907A9E8F5}" type="pres">
      <dgm:prSet presAssocID="{3C41BBDC-EEA1-405D-8391-F3DDAC390C67}" presName="composite" presStyleCnt="0"/>
      <dgm:spPr/>
    </dgm:pt>
    <dgm:pt modelId="{E8595A43-02D6-48EA-88BA-97BBAF040D0A}" type="pres">
      <dgm:prSet presAssocID="{3C41BBDC-EEA1-405D-8391-F3DDAC390C67}" presName="LShape" presStyleLbl="alignNode1" presStyleIdx="6" presStyleCnt="7"/>
      <dgm:spPr/>
    </dgm:pt>
    <dgm:pt modelId="{9916548D-FD93-4935-83B4-6B2F7AC7F8F7}" type="pres">
      <dgm:prSet presAssocID="{3C41BBDC-EEA1-405D-8391-F3DDAC390C67}" presName="ParentText" presStyleLbl="revTx" presStyleIdx="3" presStyleCnt="4" custScaleX="119204" custLinFactNeighborX="14159" custLinFactNeighborY="-1427">
        <dgm:presLayoutVars>
          <dgm:chMax val="0"/>
          <dgm:chPref val="0"/>
          <dgm:bulletEnabled val="1"/>
        </dgm:presLayoutVars>
      </dgm:prSet>
      <dgm:spPr/>
    </dgm:pt>
  </dgm:ptLst>
  <dgm:cxnLst>
    <dgm:cxn modelId="{34B0620A-D95F-422B-BFE4-62DB008AE577}" srcId="{03257409-B5D4-404F-80F4-B28225BE8380}" destId="{340F3415-4D9E-4EB8-B27A-5C40649004FE}" srcOrd="2" destOrd="0" parTransId="{AA976B93-E594-42EE-9FFE-EA0224FA63BA}" sibTransId="{FCE95AEB-9364-40F3-92A2-9BCAF927E784}"/>
    <dgm:cxn modelId="{3D1FCE0B-8F4D-4330-A117-FDC287D51AA6}" type="presOf" srcId="{16786AB3-F726-4A49-90E9-824C396F4298}" destId="{12C008BD-54C2-423A-A794-E71C3B6CB1B9}" srcOrd="0" destOrd="0" presId="urn:microsoft.com/office/officeart/2009/3/layout/StepUpProcess"/>
    <dgm:cxn modelId="{DC57EE24-6B8A-42EC-A9E6-78A76977C9D5}" type="presOf" srcId="{5A3BCECD-D5A2-42E2-8306-8A170C9C5BE2}" destId="{EE92DE0F-9698-4B5D-9C89-090955D9F2E4}" srcOrd="0" destOrd="0" presId="urn:microsoft.com/office/officeart/2009/3/layout/StepUpProcess"/>
    <dgm:cxn modelId="{803BD664-644C-4C0A-BAA2-85A0570E4E97}" type="presOf" srcId="{3C41BBDC-EEA1-405D-8391-F3DDAC390C67}" destId="{9916548D-FD93-4935-83B4-6B2F7AC7F8F7}" srcOrd="0" destOrd="0" presId="urn:microsoft.com/office/officeart/2009/3/layout/StepUpProcess"/>
    <dgm:cxn modelId="{5612004F-19D0-4E17-8CA3-4DCC736B5828}" srcId="{03257409-B5D4-404F-80F4-B28225BE8380}" destId="{16786AB3-F726-4A49-90E9-824C396F4298}" srcOrd="0" destOrd="0" parTransId="{A35BD169-8B46-45EF-8AFF-1A3FA8830DB5}" sibTransId="{4C5D5A43-86BC-4BB4-97D1-AF0D1DA546B6}"/>
    <dgm:cxn modelId="{E4D47F7F-17BC-46FD-8430-33A9A140F405}" srcId="{03257409-B5D4-404F-80F4-B28225BE8380}" destId="{3C41BBDC-EEA1-405D-8391-F3DDAC390C67}" srcOrd="3" destOrd="0" parTransId="{3A0ED4B1-E443-47DD-8E28-45842F600B35}" sibTransId="{C08F6E71-AB4D-4FB1-9035-A5A4615E4C6C}"/>
    <dgm:cxn modelId="{8C81F582-963C-4D33-B5D6-705070BB5EA0}" type="presOf" srcId="{340F3415-4D9E-4EB8-B27A-5C40649004FE}" destId="{D632F82F-9BCF-4CEA-AB18-63535E863FA9}" srcOrd="0" destOrd="0" presId="urn:microsoft.com/office/officeart/2009/3/layout/StepUpProcess"/>
    <dgm:cxn modelId="{8C77FDBC-141C-49FA-AF32-A60D1FFE5BEB}" srcId="{03257409-B5D4-404F-80F4-B28225BE8380}" destId="{5A3BCECD-D5A2-42E2-8306-8A170C9C5BE2}" srcOrd="1" destOrd="0" parTransId="{9B424D56-3A3D-4C78-9C83-634BE675D6C0}" sibTransId="{67D5BA9C-C3D7-4C61-809F-71502C7C45AD}"/>
    <dgm:cxn modelId="{493A25D2-88A6-452C-8E55-58B8E4BB2A29}" type="presOf" srcId="{03257409-B5D4-404F-80F4-B28225BE8380}" destId="{848CD4A7-5270-4FD7-A3AA-1FEF61CE94D2}" srcOrd="0" destOrd="0" presId="urn:microsoft.com/office/officeart/2009/3/layout/StepUpProcess"/>
    <dgm:cxn modelId="{50F1178B-657C-48F3-8E6C-191DE7239833}" type="presParOf" srcId="{848CD4A7-5270-4FD7-A3AA-1FEF61CE94D2}" destId="{4FEC872B-5887-4C2E-B9FF-0A3583A465C7}" srcOrd="0" destOrd="0" presId="urn:microsoft.com/office/officeart/2009/3/layout/StepUpProcess"/>
    <dgm:cxn modelId="{5FD85519-FAA0-48F7-8C03-CC6760C8692A}" type="presParOf" srcId="{4FEC872B-5887-4C2E-B9FF-0A3583A465C7}" destId="{C9EF04D6-51ED-45BE-A032-35295F2F82C0}" srcOrd="0" destOrd="0" presId="urn:microsoft.com/office/officeart/2009/3/layout/StepUpProcess"/>
    <dgm:cxn modelId="{99EF233C-CFA3-4137-80AA-DC1F222AB979}" type="presParOf" srcId="{4FEC872B-5887-4C2E-B9FF-0A3583A465C7}" destId="{12C008BD-54C2-423A-A794-E71C3B6CB1B9}" srcOrd="1" destOrd="0" presId="urn:microsoft.com/office/officeart/2009/3/layout/StepUpProcess"/>
    <dgm:cxn modelId="{6DAA3D97-D284-477B-BD26-3C4379BFB1A6}" type="presParOf" srcId="{4FEC872B-5887-4C2E-B9FF-0A3583A465C7}" destId="{95E92758-3D35-4187-B967-7E0AE1295627}" srcOrd="2" destOrd="0" presId="urn:microsoft.com/office/officeart/2009/3/layout/StepUpProcess"/>
    <dgm:cxn modelId="{CCE58A47-6EAE-4919-A49E-64FB283D0E95}" type="presParOf" srcId="{848CD4A7-5270-4FD7-A3AA-1FEF61CE94D2}" destId="{26687E58-5F7B-4A4C-B157-FE61EC18DBC7}" srcOrd="1" destOrd="0" presId="urn:microsoft.com/office/officeart/2009/3/layout/StepUpProcess"/>
    <dgm:cxn modelId="{7CEA50C8-0E46-4F23-952F-F5CA0151EA93}" type="presParOf" srcId="{26687E58-5F7B-4A4C-B157-FE61EC18DBC7}" destId="{D819E2C4-C11F-4A80-8A89-2CE79E9BD203}" srcOrd="0" destOrd="0" presId="urn:microsoft.com/office/officeart/2009/3/layout/StepUpProcess"/>
    <dgm:cxn modelId="{6DF320E8-D16B-4B4D-911B-287150BB0303}" type="presParOf" srcId="{848CD4A7-5270-4FD7-A3AA-1FEF61CE94D2}" destId="{EB2448EC-1771-4710-B705-BCAEBE80F8EA}" srcOrd="2" destOrd="0" presId="urn:microsoft.com/office/officeart/2009/3/layout/StepUpProcess"/>
    <dgm:cxn modelId="{2A6263AE-9724-420D-8542-DFC47168C039}" type="presParOf" srcId="{EB2448EC-1771-4710-B705-BCAEBE80F8EA}" destId="{8C17DB0B-D086-4876-AFBC-4757268B62FB}" srcOrd="0" destOrd="0" presId="urn:microsoft.com/office/officeart/2009/3/layout/StepUpProcess"/>
    <dgm:cxn modelId="{8134FC43-99B7-4402-B3A9-34E22BE4C927}" type="presParOf" srcId="{EB2448EC-1771-4710-B705-BCAEBE80F8EA}" destId="{EE92DE0F-9698-4B5D-9C89-090955D9F2E4}" srcOrd="1" destOrd="0" presId="urn:microsoft.com/office/officeart/2009/3/layout/StepUpProcess"/>
    <dgm:cxn modelId="{E3DBDA59-07BC-4918-8899-E2EA3B675CEB}" type="presParOf" srcId="{EB2448EC-1771-4710-B705-BCAEBE80F8EA}" destId="{453D7A3C-F911-4A89-A95E-D10437475397}" srcOrd="2" destOrd="0" presId="urn:microsoft.com/office/officeart/2009/3/layout/StepUpProcess"/>
    <dgm:cxn modelId="{2F8A8A32-88B4-4267-A481-B3EF4B429A5C}" type="presParOf" srcId="{848CD4A7-5270-4FD7-A3AA-1FEF61CE94D2}" destId="{75EEC747-D375-4C8C-B6A5-67C3910CF9F7}" srcOrd="3" destOrd="0" presId="urn:microsoft.com/office/officeart/2009/3/layout/StepUpProcess"/>
    <dgm:cxn modelId="{154F578C-9349-41BE-A874-A83C9DD4087D}" type="presParOf" srcId="{75EEC747-D375-4C8C-B6A5-67C3910CF9F7}" destId="{ABDA3967-3F06-4174-99D8-A3AA5A99447D}" srcOrd="0" destOrd="0" presId="urn:microsoft.com/office/officeart/2009/3/layout/StepUpProcess"/>
    <dgm:cxn modelId="{A5D0CE3E-B819-4CDB-9441-3CD5EEF7E3BA}" type="presParOf" srcId="{848CD4A7-5270-4FD7-A3AA-1FEF61CE94D2}" destId="{8BFB0FE0-5789-4460-A801-84A41A5147E7}" srcOrd="4" destOrd="0" presId="urn:microsoft.com/office/officeart/2009/3/layout/StepUpProcess"/>
    <dgm:cxn modelId="{7EA2995B-FB20-4205-90C9-E771E0FB02F0}" type="presParOf" srcId="{8BFB0FE0-5789-4460-A801-84A41A5147E7}" destId="{C6E9E767-35F9-437A-80F1-E2E6B2731898}" srcOrd="0" destOrd="0" presId="urn:microsoft.com/office/officeart/2009/3/layout/StepUpProcess"/>
    <dgm:cxn modelId="{65BB1687-6AB2-408B-8FFC-0F897DCCDBBA}" type="presParOf" srcId="{8BFB0FE0-5789-4460-A801-84A41A5147E7}" destId="{D632F82F-9BCF-4CEA-AB18-63535E863FA9}" srcOrd="1" destOrd="0" presId="urn:microsoft.com/office/officeart/2009/3/layout/StepUpProcess"/>
    <dgm:cxn modelId="{5160F6F9-B45E-4FBF-A78E-48CE13B2B23F}" type="presParOf" srcId="{8BFB0FE0-5789-4460-A801-84A41A5147E7}" destId="{4FF8923F-42D7-40F7-8459-E831D01E8948}" srcOrd="2" destOrd="0" presId="urn:microsoft.com/office/officeart/2009/3/layout/StepUpProcess"/>
    <dgm:cxn modelId="{E72BBDB4-E145-405A-A877-741CA6C576AE}" type="presParOf" srcId="{848CD4A7-5270-4FD7-A3AA-1FEF61CE94D2}" destId="{DD67D03A-539F-49E7-847B-2EF98BA05279}" srcOrd="5" destOrd="0" presId="urn:microsoft.com/office/officeart/2009/3/layout/StepUpProcess"/>
    <dgm:cxn modelId="{9A01F3FE-CDF3-4775-8F95-007B3411BFE5}" type="presParOf" srcId="{DD67D03A-539F-49E7-847B-2EF98BA05279}" destId="{386DB7B8-C72E-4C84-87EA-AE2B668824F2}" srcOrd="0" destOrd="0" presId="urn:microsoft.com/office/officeart/2009/3/layout/StepUpProcess"/>
    <dgm:cxn modelId="{3D6BE8F9-C283-4996-BA8A-6DB7374A118D}" type="presParOf" srcId="{848CD4A7-5270-4FD7-A3AA-1FEF61CE94D2}" destId="{9C874F9B-A09A-46B4-898C-8C0907A9E8F5}" srcOrd="6" destOrd="0" presId="urn:microsoft.com/office/officeart/2009/3/layout/StepUpProcess"/>
    <dgm:cxn modelId="{23ACE648-F2CF-476E-B3F7-981C8BA1AEEB}" type="presParOf" srcId="{9C874F9B-A09A-46B4-898C-8C0907A9E8F5}" destId="{E8595A43-02D6-48EA-88BA-97BBAF040D0A}" srcOrd="0" destOrd="0" presId="urn:microsoft.com/office/officeart/2009/3/layout/StepUpProcess"/>
    <dgm:cxn modelId="{C9390F88-B819-47CF-A5A5-8F99D1F7C49B}" type="presParOf" srcId="{9C874F9B-A09A-46B4-898C-8C0907A9E8F5}" destId="{9916548D-FD93-4935-83B4-6B2F7AC7F8F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E88CE3-23C3-4341-8E4A-192D851B2D1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3BEE1DA-E8AA-4812-9B28-EE8A0698EEC7}">
      <dgm:prSet/>
      <dgm:spPr/>
      <dgm:t>
        <a:bodyPr/>
        <a:lstStyle/>
        <a:p>
          <a:pPr algn="just"/>
          <a:r>
            <a:rPr lang="es-PE" b="0" i="0" baseline="0" dirty="0"/>
            <a:t>Adán y Eva eligieron ser los primeros humanos rebeldes e idólatras. La idolatría es exaltar ha alguien o algo por encima o al lado de Dios. </a:t>
          </a:r>
          <a:endParaRPr lang="en-US" dirty="0"/>
        </a:p>
      </dgm:t>
    </dgm:pt>
    <dgm:pt modelId="{437EC806-673E-4C6B-877E-8C7B0808369E}" type="parTrans" cxnId="{EA888662-7621-4355-8C7C-6706CD8A32BB}">
      <dgm:prSet/>
      <dgm:spPr/>
      <dgm:t>
        <a:bodyPr/>
        <a:lstStyle/>
        <a:p>
          <a:pPr algn="just"/>
          <a:endParaRPr lang="en-US"/>
        </a:p>
      </dgm:t>
    </dgm:pt>
    <dgm:pt modelId="{A6400254-DA52-4822-A374-CFFB6C93C028}" type="sibTrans" cxnId="{EA888662-7621-4355-8C7C-6706CD8A32BB}">
      <dgm:prSet/>
      <dgm:spPr/>
      <dgm:t>
        <a:bodyPr/>
        <a:lstStyle/>
        <a:p>
          <a:pPr algn="just"/>
          <a:endParaRPr lang="en-US"/>
        </a:p>
      </dgm:t>
    </dgm:pt>
    <dgm:pt modelId="{2218B5B0-474D-47DA-825A-A23E4EDB9913}">
      <dgm:prSet/>
      <dgm:spPr/>
      <dgm:t>
        <a:bodyPr/>
        <a:lstStyle/>
        <a:p>
          <a:pPr algn="just"/>
          <a:r>
            <a:rPr lang="es-PE" b="0" i="0" baseline="0" dirty="0"/>
            <a:t>Esta pareja en el paraíso fueron los primeros humanos en exaltar sus deseos por encima de lo que Dios quería para ellos. </a:t>
          </a:r>
          <a:endParaRPr lang="en-US" dirty="0"/>
        </a:p>
      </dgm:t>
    </dgm:pt>
    <dgm:pt modelId="{9CA3CBE3-4F61-43E7-AEDA-D0991321E910}" type="parTrans" cxnId="{68F069C0-D02E-49DD-A415-DAD228BEF211}">
      <dgm:prSet/>
      <dgm:spPr/>
      <dgm:t>
        <a:bodyPr/>
        <a:lstStyle/>
        <a:p>
          <a:pPr algn="just"/>
          <a:endParaRPr lang="en-US"/>
        </a:p>
      </dgm:t>
    </dgm:pt>
    <dgm:pt modelId="{9EF5D670-3487-4507-B8A4-792419683144}" type="sibTrans" cxnId="{68F069C0-D02E-49DD-A415-DAD228BEF211}">
      <dgm:prSet/>
      <dgm:spPr/>
      <dgm:t>
        <a:bodyPr/>
        <a:lstStyle/>
        <a:p>
          <a:pPr algn="just"/>
          <a:endParaRPr lang="en-US"/>
        </a:p>
      </dgm:t>
    </dgm:pt>
    <dgm:pt modelId="{DA2D6AAF-54B7-4F2B-9465-C478962E2E0E}">
      <dgm:prSet/>
      <dgm:spPr/>
      <dgm:t>
        <a:bodyPr/>
        <a:lstStyle/>
        <a:p>
          <a:pPr algn="just"/>
          <a:r>
            <a:rPr lang="es-PE" b="0" i="0" baseline="0" dirty="0"/>
            <a:t>La </a:t>
          </a:r>
          <a:r>
            <a:rPr lang="es-PE" b="0" i="1" baseline="0" dirty="0"/>
            <a:t>actitud </a:t>
          </a:r>
          <a:r>
            <a:rPr lang="es-PE" b="0" i="0" baseline="0" dirty="0"/>
            <a:t>de Adán y Eva en el Edén es el mismo problema de rebelión que encontramos en la historia de Dios como Creador, </a:t>
          </a:r>
          <a:r>
            <a:rPr lang="es-PE" b="0" i="1" baseline="0" dirty="0"/>
            <a:t>desde el Génesis hasta el Apocalipsis.</a:t>
          </a:r>
          <a:endParaRPr lang="en-US" dirty="0"/>
        </a:p>
      </dgm:t>
    </dgm:pt>
    <dgm:pt modelId="{9091CC95-0D9F-42A6-B6C8-DA4A83534858}" type="parTrans" cxnId="{03E8DBE5-F827-4D35-A48D-1BC893D5D843}">
      <dgm:prSet/>
      <dgm:spPr/>
      <dgm:t>
        <a:bodyPr/>
        <a:lstStyle/>
        <a:p>
          <a:pPr algn="just"/>
          <a:endParaRPr lang="en-US"/>
        </a:p>
      </dgm:t>
    </dgm:pt>
    <dgm:pt modelId="{F6EA138F-BC3E-4D8C-AA30-B87171BB530F}" type="sibTrans" cxnId="{03E8DBE5-F827-4D35-A48D-1BC893D5D843}">
      <dgm:prSet/>
      <dgm:spPr/>
      <dgm:t>
        <a:bodyPr/>
        <a:lstStyle/>
        <a:p>
          <a:pPr algn="just"/>
          <a:endParaRPr lang="en-US"/>
        </a:p>
      </dgm:t>
    </dgm:pt>
    <dgm:pt modelId="{74080A70-D6AB-44A6-AA59-213FD0F83203}" type="pres">
      <dgm:prSet presAssocID="{CCE88CE3-23C3-4341-8E4A-192D851B2D15}" presName="linear" presStyleCnt="0">
        <dgm:presLayoutVars>
          <dgm:animLvl val="lvl"/>
          <dgm:resizeHandles val="exact"/>
        </dgm:presLayoutVars>
      </dgm:prSet>
      <dgm:spPr/>
    </dgm:pt>
    <dgm:pt modelId="{1CFF537E-6EC8-445B-ABFC-86C9B49EB479}" type="pres">
      <dgm:prSet presAssocID="{B3BEE1DA-E8AA-4812-9B28-EE8A0698EE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4090AD-B6DF-426C-8105-3525BB7BA6A6}" type="pres">
      <dgm:prSet presAssocID="{A6400254-DA52-4822-A374-CFFB6C93C028}" presName="spacer" presStyleCnt="0"/>
      <dgm:spPr/>
    </dgm:pt>
    <dgm:pt modelId="{458FD66C-0EB9-49D3-9AF5-B5B183D011FA}" type="pres">
      <dgm:prSet presAssocID="{2218B5B0-474D-47DA-825A-A23E4EDB99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208CA1-6BC5-4728-B029-14A0FFCEA59F}" type="pres">
      <dgm:prSet presAssocID="{9EF5D670-3487-4507-B8A4-792419683144}" presName="spacer" presStyleCnt="0"/>
      <dgm:spPr/>
    </dgm:pt>
    <dgm:pt modelId="{7320B52B-81AA-49EC-8D01-C9B1E71F24E8}" type="pres">
      <dgm:prSet presAssocID="{DA2D6AAF-54B7-4F2B-9465-C478962E2E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735B3E-25AC-41F2-BF57-20D10C7D7120}" type="presOf" srcId="{2218B5B0-474D-47DA-825A-A23E4EDB9913}" destId="{458FD66C-0EB9-49D3-9AF5-B5B183D011FA}" srcOrd="0" destOrd="0" presId="urn:microsoft.com/office/officeart/2005/8/layout/vList2"/>
    <dgm:cxn modelId="{00F91A62-5548-47E1-A1D4-B12BB4474250}" type="presOf" srcId="{CCE88CE3-23C3-4341-8E4A-192D851B2D15}" destId="{74080A70-D6AB-44A6-AA59-213FD0F83203}" srcOrd="0" destOrd="0" presId="urn:microsoft.com/office/officeart/2005/8/layout/vList2"/>
    <dgm:cxn modelId="{EA888662-7621-4355-8C7C-6706CD8A32BB}" srcId="{CCE88CE3-23C3-4341-8E4A-192D851B2D15}" destId="{B3BEE1DA-E8AA-4812-9B28-EE8A0698EEC7}" srcOrd="0" destOrd="0" parTransId="{437EC806-673E-4C6B-877E-8C7B0808369E}" sibTransId="{A6400254-DA52-4822-A374-CFFB6C93C028}"/>
    <dgm:cxn modelId="{BAF3CC5A-ACEA-489B-AF08-252013FE9FB7}" type="presOf" srcId="{B3BEE1DA-E8AA-4812-9B28-EE8A0698EEC7}" destId="{1CFF537E-6EC8-445B-ABFC-86C9B49EB479}" srcOrd="0" destOrd="0" presId="urn:microsoft.com/office/officeart/2005/8/layout/vList2"/>
    <dgm:cxn modelId="{8F79C3B6-E860-472D-82AC-992552702468}" type="presOf" srcId="{DA2D6AAF-54B7-4F2B-9465-C478962E2E0E}" destId="{7320B52B-81AA-49EC-8D01-C9B1E71F24E8}" srcOrd="0" destOrd="0" presId="urn:microsoft.com/office/officeart/2005/8/layout/vList2"/>
    <dgm:cxn modelId="{68F069C0-D02E-49DD-A415-DAD228BEF211}" srcId="{CCE88CE3-23C3-4341-8E4A-192D851B2D15}" destId="{2218B5B0-474D-47DA-825A-A23E4EDB9913}" srcOrd="1" destOrd="0" parTransId="{9CA3CBE3-4F61-43E7-AEDA-D0991321E910}" sibTransId="{9EF5D670-3487-4507-B8A4-792419683144}"/>
    <dgm:cxn modelId="{03E8DBE5-F827-4D35-A48D-1BC893D5D843}" srcId="{CCE88CE3-23C3-4341-8E4A-192D851B2D15}" destId="{DA2D6AAF-54B7-4F2B-9465-C478962E2E0E}" srcOrd="2" destOrd="0" parTransId="{9091CC95-0D9F-42A6-B6C8-DA4A83534858}" sibTransId="{F6EA138F-BC3E-4D8C-AA30-B87171BB530F}"/>
    <dgm:cxn modelId="{53177CC2-0B56-44A0-9B9D-88696E4C06B7}" type="presParOf" srcId="{74080A70-D6AB-44A6-AA59-213FD0F83203}" destId="{1CFF537E-6EC8-445B-ABFC-86C9B49EB479}" srcOrd="0" destOrd="0" presId="urn:microsoft.com/office/officeart/2005/8/layout/vList2"/>
    <dgm:cxn modelId="{FACCE691-DB25-486F-9BDA-71D792688DBB}" type="presParOf" srcId="{74080A70-D6AB-44A6-AA59-213FD0F83203}" destId="{694090AD-B6DF-426C-8105-3525BB7BA6A6}" srcOrd="1" destOrd="0" presId="urn:microsoft.com/office/officeart/2005/8/layout/vList2"/>
    <dgm:cxn modelId="{E23FBA4D-9B60-4A8F-A043-BF73A05C3E18}" type="presParOf" srcId="{74080A70-D6AB-44A6-AA59-213FD0F83203}" destId="{458FD66C-0EB9-49D3-9AF5-B5B183D011FA}" srcOrd="2" destOrd="0" presId="urn:microsoft.com/office/officeart/2005/8/layout/vList2"/>
    <dgm:cxn modelId="{4708D6FC-2265-4747-A3E1-3D472C8CBF19}" type="presParOf" srcId="{74080A70-D6AB-44A6-AA59-213FD0F83203}" destId="{FC208CA1-6BC5-4728-B029-14A0FFCEA59F}" srcOrd="3" destOrd="0" presId="urn:microsoft.com/office/officeart/2005/8/layout/vList2"/>
    <dgm:cxn modelId="{0D5CAA7F-FFFD-4352-AB74-1A53404FEA6C}" type="presParOf" srcId="{74080A70-D6AB-44A6-AA59-213FD0F83203}" destId="{7320B52B-81AA-49EC-8D01-C9B1E71F24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9A609E-FD4E-4344-AD81-D170DCF7D27C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DB755A-0F13-45D0-A8AB-18C85D162457}">
      <dgm:prSet custT="1"/>
      <dgm:spPr>
        <a:ln>
          <a:noFill/>
        </a:ln>
      </dgm:spPr>
      <dgm:t>
        <a:bodyPr/>
        <a:lstStyle/>
        <a:p>
          <a:pPr algn="just"/>
          <a:r>
            <a:rPr lang="es-PE" sz="2000" b="1" i="0" baseline="0" dirty="0">
              <a:latin typeface="Arial Narrow" panose="020B0606020202030204" pitchFamily="34" charset="0"/>
            </a:rPr>
            <a:t>3. El punto de transición (Génesis 3:8-11). </a:t>
          </a:r>
          <a:r>
            <a:rPr lang="es-PE" sz="2000" b="0" i="0" baseline="0" dirty="0">
              <a:latin typeface="Arial Narrow" panose="020B0606020202030204" pitchFamily="34" charset="0"/>
            </a:rPr>
            <a:t>Después de que Adán y Eva pecan y se esconden, Dios llega llamándolos y buscándolos, tal como lo hace con nosotros, cuando pecamos y tratamos de escondernos de Él.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E57F7F75-40A5-4BF8-9066-860B380AC2F9}" type="parTrans" cxnId="{72D511A3-AAE0-4C08-97BF-FC15D30B033D}">
      <dgm:prSet/>
      <dgm:spPr/>
      <dgm:t>
        <a:bodyPr/>
        <a:lstStyle/>
        <a:p>
          <a:pPr algn="just"/>
          <a:endParaRPr lang="en-US" sz="2000">
            <a:latin typeface="Arial Narrow" panose="020B0606020202030204" pitchFamily="34" charset="0"/>
          </a:endParaRPr>
        </a:p>
      </dgm:t>
    </dgm:pt>
    <dgm:pt modelId="{12A9E345-C9CA-44DD-B821-5F46902159C7}" type="sibTrans" cxnId="{72D511A3-AAE0-4C08-97BF-FC15D30B033D}">
      <dgm:prSet/>
      <dgm:spPr/>
      <dgm:t>
        <a:bodyPr/>
        <a:lstStyle/>
        <a:p>
          <a:pPr algn="just"/>
          <a:endParaRPr lang="en-US" sz="2000">
            <a:latin typeface="Arial Narrow" panose="020B0606020202030204" pitchFamily="34" charset="0"/>
          </a:endParaRPr>
        </a:p>
      </dgm:t>
    </dgm:pt>
    <dgm:pt modelId="{4D2956FF-799A-49C3-8FE7-35DAA4E4CD3A}">
      <dgm:prSet custT="1"/>
      <dgm:spPr>
        <a:ln>
          <a:noFill/>
        </a:ln>
      </dgm:spPr>
      <dgm:t>
        <a:bodyPr/>
        <a:lstStyle/>
        <a:p>
          <a:pPr algn="just"/>
          <a:r>
            <a:rPr lang="es-PE" sz="2000" b="0" i="0" baseline="0" dirty="0">
              <a:latin typeface="Arial Narrow" panose="020B0606020202030204" pitchFamily="34" charset="0"/>
            </a:rPr>
            <a:t>La justicia cayó rápidamente sobre el problema de la desobediencia en el Edén. Adán y Eva trataron de culparse uno al otro (</a:t>
          </a:r>
          <a:r>
            <a:rPr lang="es-PE" sz="2000" b="0" i="0" baseline="0" dirty="0" err="1">
              <a:latin typeface="Arial Narrow" panose="020B0606020202030204" pitchFamily="34" charset="0"/>
            </a:rPr>
            <a:t>Gn</a:t>
          </a:r>
          <a:r>
            <a:rPr lang="es-PE" sz="2000" b="0" i="0" baseline="0" dirty="0">
              <a:latin typeface="Arial Narrow" panose="020B0606020202030204" pitchFamily="34" charset="0"/>
            </a:rPr>
            <a:t> 3:12-13). 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5850E95D-F271-4095-81FF-AB2556B5B0CA}" type="parTrans" cxnId="{C3C8F185-B42E-48E2-A2E6-DD8E98331FCE}">
      <dgm:prSet/>
      <dgm:spPr/>
      <dgm:t>
        <a:bodyPr/>
        <a:lstStyle/>
        <a:p>
          <a:pPr algn="just"/>
          <a:endParaRPr lang="en-US" sz="2000">
            <a:latin typeface="Arial Narrow" panose="020B0606020202030204" pitchFamily="34" charset="0"/>
          </a:endParaRPr>
        </a:p>
      </dgm:t>
    </dgm:pt>
    <dgm:pt modelId="{6D44D0B5-E9B8-49C9-96DB-E8C2F30663C3}" type="sibTrans" cxnId="{C3C8F185-B42E-48E2-A2E6-DD8E98331FCE}">
      <dgm:prSet/>
      <dgm:spPr/>
      <dgm:t>
        <a:bodyPr/>
        <a:lstStyle/>
        <a:p>
          <a:pPr algn="just"/>
          <a:endParaRPr lang="en-US" sz="2000">
            <a:latin typeface="Arial Narrow" panose="020B0606020202030204" pitchFamily="34" charset="0"/>
          </a:endParaRPr>
        </a:p>
      </dgm:t>
    </dgm:pt>
    <dgm:pt modelId="{D4E2FA11-DD06-43F0-A133-F73E46CD80AE}">
      <dgm:prSet custT="1"/>
      <dgm:spPr>
        <a:ln>
          <a:noFill/>
        </a:ln>
      </dgm:spPr>
      <dgm:t>
        <a:bodyPr/>
        <a:lstStyle/>
        <a:p>
          <a:pPr algn="just"/>
          <a:r>
            <a:rPr lang="es-PE" sz="2000" b="0" i="0" baseline="0" dirty="0">
              <a:latin typeface="Arial Narrow" panose="020B0606020202030204" pitchFamily="34" charset="0"/>
            </a:rPr>
            <a:t>El Creador sentenció a la serpiente a desplazarse lo más bajo posible, sobre su vientre (</a:t>
          </a:r>
          <a:r>
            <a:rPr lang="es-PE" sz="2000" b="0" i="0" baseline="0" dirty="0" err="1">
              <a:latin typeface="Arial Narrow" panose="020B0606020202030204" pitchFamily="34" charset="0"/>
            </a:rPr>
            <a:t>Gn</a:t>
          </a:r>
          <a:r>
            <a:rPr lang="es-PE" sz="2000" b="0" i="0" baseline="0" dirty="0">
              <a:latin typeface="Arial Narrow" panose="020B0606020202030204" pitchFamily="34" charset="0"/>
            </a:rPr>
            <a:t> 3:14-15). El polvo se convirtió en parte de su dieta diaria. Dios puso el odio entre la serpiente y los humanos.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63FA50D6-ECE9-4A16-999A-028BF0C503B2}" type="parTrans" cxnId="{43621DCF-0A85-4F7B-971F-18774A1173D7}">
      <dgm:prSet/>
      <dgm:spPr/>
      <dgm:t>
        <a:bodyPr/>
        <a:lstStyle/>
        <a:p>
          <a:pPr algn="just"/>
          <a:endParaRPr lang="en-US" sz="2000">
            <a:latin typeface="Arial Narrow" panose="020B0606020202030204" pitchFamily="34" charset="0"/>
          </a:endParaRPr>
        </a:p>
      </dgm:t>
    </dgm:pt>
    <dgm:pt modelId="{9D70CBDA-D341-4DD8-A3C1-DFE4D653FD6E}" type="sibTrans" cxnId="{43621DCF-0A85-4F7B-971F-18774A1173D7}">
      <dgm:prSet/>
      <dgm:spPr/>
      <dgm:t>
        <a:bodyPr/>
        <a:lstStyle/>
        <a:p>
          <a:pPr algn="just"/>
          <a:endParaRPr lang="en-US" sz="2000">
            <a:latin typeface="Arial Narrow" panose="020B0606020202030204" pitchFamily="34" charset="0"/>
          </a:endParaRPr>
        </a:p>
      </dgm:t>
    </dgm:pt>
    <dgm:pt modelId="{880A7FAF-1179-4F4C-AB7C-AEFA21231829}" type="pres">
      <dgm:prSet presAssocID="{4F9A609E-FD4E-4344-AD81-D170DCF7D27C}" presName="outerComposite" presStyleCnt="0">
        <dgm:presLayoutVars>
          <dgm:chMax val="5"/>
          <dgm:dir/>
          <dgm:resizeHandles val="exact"/>
        </dgm:presLayoutVars>
      </dgm:prSet>
      <dgm:spPr/>
    </dgm:pt>
    <dgm:pt modelId="{A54072AC-919A-4A64-B6D2-3378DF9073C9}" type="pres">
      <dgm:prSet presAssocID="{4F9A609E-FD4E-4344-AD81-D170DCF7D27C}" presName="dummyMaxCanvas" presStyleCnt="0">
        <dgm:presLayoutVars/>
      </dgm:prSet>
      <dgm:spPr/>
    </dgm:pt>
    <dgm:pt modelId="{E10AD3A8-7C7B-49FB-AF39-50370FE0D1BA}" type="pres">
      <dgm:prSet presAssocID="{4F9A609E-FD4E-4344-AD81-D170DCF7D27C}" presName="ThreeNodes_1" presStyleLbl="node1" presStyleIdx="0" presStyleCnt="3" custScaleX="104448">
        <dgm:presLayoutVars>
          <dgm:bulletEnabled val="1"/>
        </dgm:presLayoutVars>
      </dgm:prSet>
      <dgm:spPr/>
    </dgm:pt>
    <dgm:pt modelId="{08972039-DA4A-4DC5-A409-4AE456641392}" type="pres">
      <dgm:prSet presAssocID="{4F9A609E-FD4E-4344-AD81-D170DCF7D27C}" presName="ThreeNodes_2" presStyleLbl="node1" presStyleIdx="1" presStyleCnt="3">
        <dgm:presLayoutVars>
          <dgm:bulletEnabled val="1"/>
        </dgm:presLayoutVars>
      </dgm:prSet>
      <dgm:spPr/>
    </dgm:pt>
    <dgm:pt modelId="{01FE4025-4FA8-496C-9D26-87C91827416B}" type="pres">
      <dgm:prSet presAssocID="{4F9A609E-FD4E-4344-AD81-D170DCF7D27C}" presName="ThreeNodes_3" presStyleLbl="node1" presStyleIdx="2" presStyleCnt="3">
        <dgm:presLayoutVars>
          <dgm:bulletEnabled val="1"/>
        </dgm:presLayoutVars>
      </dgm:prSet>
      <dgm:spPr/>
    </dgm:pt>
    <dgm:pt modelId="{BBF0B2DC-D220-4759-A441-654FD5AB18CA}" type="pres">
      <dgm:prSet presAssocID="{4F9A609E-FD4E-4344-AD81-D170DCF7D27C}" presName="ThreeConn_1-2" presStyleLbl="fgAccFollowNode1" presStyleIdx="0" presStyleCnt="2">
        <dgm:presLayoutVars>
          <dgm:bulletEnabled val="1"/>
        </dgm:presLayoutVars>
      </dgm:prSet>
      <dgm:spPr/>
    </dgm:pt>
    <dgm:pt modelId="{459E5E47-D76B-477D-909B-28AE7124D7EA}" type="pres">
      <dgm:prSet presAssocID="{4F9A609E-FD4E-4344-AD81-D170DCF7D27C}" presName="ThreeConn_2-3" presStyleLbl="fgAccFollowNode1" presStyleIdx="1" presStyleCnt="2">
        <dgm:presLayoutVars>
          <dgm:bulletEnabled val="1"/>
        </dgm:presLayoutVars>
      </dgm:prSet>
      <dgm:spPr/>
    </dgm:pt>
    <dgm:pt modelId="{CA020011-5BEF-4557-AD18-05FA7DA39F8C}" type="pres">
      <dgm:prSet presAssocID="{4F9A609E-FD4E-4344-AD81-D170DCF7D27C}" presName="ThreeNodes_1_text" presStyleLbl="node1" presStyleIdx="2" presStyleCnt="3">
        <dgm:presLayoutVars>
          <dgm:bulletEnabled val="1"/>
        </dgm:presLayoutVars>
      </dgm:prSet>
      <dgm:spPr/>
    </dgm:pt>
    <dgm:pt modelId="{3EEAE52C-1B5B-4ADE-B250-231DA4E55A27}" type="pres">
      <dgm:prSet presAssocID="{4F9A609E-FD4E-4344-AD81-D170DCF7D27C}" presName="ThreeNodes_2_text" presStyleLbl="node1" presStyleIdx="2" presStyleCnt="3">
        <dgm:presLayoutVars>
          <dgm:bulletEnabled val="1"/>
        </dgm:presLayoutVars>
      </dgm:prSet>
      <dgm:spPr/>
    </dgm:pt>
    <dgm:pt modelId="{F0C21F17-8143-4B93-8E4C-97AF0306CAA9}" type="pres">
      <dgm:prSet presAssocID="{4F9A609E-FD4E-4344-AD81-D170DCF7D27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D6D002-415F-4EFE-8150-B5658F71295C}" type="presOf" srcId="{6D44D0B5-E9B8-49C9-96DB-E8C2F30663C3}" destId="{459E5E47-D76B-477D-909B-28AE7124D7EA}" srcOrd="0" destOrd="0" presId="urn:microsoft.com/office/officeart/2005/8/layout/vProcess5"/>
    <dgm:cxn modelId="{D0F86D21-6681-48F2-AA04-B4B73FEB1172}" type="presOf" srcId="{4D2956FF-799A-49C3-8FE7-35DAA4E4CD3A}" destId="{08972039-DA4A-4DC5-A409-4AE456641392}" srcOrd="0" destOrd="0" presId="urn:microsoft.com/office/officeart/2005/8/layout/vProcess5"/>
    <dgm:cxn modelId="{57AB8830-5BA1-405C-9481-A63CFABC78CA}" type="presOf" srcId="{4F9A609E-FD4E-4344-AD81-D170DCF7D27C}" destId="{880A7FAF-1179-4F4C-AB7C-AEFA21231829}" srcOrd="0" destOrd="0" presId="urn:microsoft.com/office/officeart/2005/8/layout/vProcess5"/>
    <dgm:cxn modelId="{6BA55871-5502-4020-A631-9DE5672DBCD2}" type="presOf" srcId="{D4E2FA11-DD06-43F0-A133-F73E46CD80AE}" destId="{01FE4025-4FA8-496C-9D26-87C91827416B}" srcOrd="0" destOrd="0" presId="urn:microsoft.com/office/officeart/2005/8/layout/vProcess5"/>
    <dgm:cxn modelId="{C3C8F185-B42E-48E2-A2E6-DD8E98331FCE}" srcId="{4F9A609E-FD4E-4344-AD81-D170DCF7D27C}" destId="{4D2956FF-799A-49C3-8FE7-35DAA4E4CD3A}" srcOrd="1" destOrd="0" parTransId="{5850E95D-F271-4095-81FF-AB2556B5B0CA}" sibTransId="{6D44D0B5-E9B8-49C9-96DB-E8C2F30663C3}"/>
    <dgm:cxn modelId="{E902748F-7D4C-407C-8E38-63F61332B978}" type="presOf" srcId="{4D2956FF-799A-49C3-8FE7-35DAA4E4CD3A}" destId="{3EEAE52C-1B5B-4ADE-B250-231DA4E55A27}" srcOrd="1" destOrd="0" presId="urn:microsoft.com/office/officeart/2005/8/layout/vProcess5"/>
    <dgm:cxn modelId="{72D511A3-AAE0-4C08-97BF-FC15D30B033D}" srcId="{4F9A609E-FD4E-4344-AD81-D170DCF7D27C}" destId="{4EDB755A-0F13-45D0-A8AB-18C85D162457}" srcOrd="0" destOrd="0" parTransId="{E57F7F75-40A5-4BF8-9066-860B380AC2F9}" sibTransId="{12A9E345-C9CA-44DD-B821-5F46902159C7}"/>
    <dgm:cxn modelId="{674B46B6-E990-4C6F-ACD8-1CC2A94D3728}" type="presOf" srcId="{4EDB755A-0F13-45D0-A8AB-18C85D162457}" destId="{CA020011-5BEF-4557-AD18-05FA7DA39F8C}" srcOrd="1" destOrd="0" presId="urn:microsoft.com/office/officeart/2005/8/layout/vProcess5"/>
    <dgm:cxn modelId="{352F09C3-8F2F-46E0-8C7C-0D9F81A72F44}" type="presOf" srcId="{D4E2FA11-DD06-43F0-A133-F73E46CD80AE}" destId="{F0C21F17-8143-4B93-8E4C-97AF0306CAA9}" srcOrd="1" destOrd="0" presId="urn:microsoft.com/office/officeart/2005/8/layout/vProcess5"/>
    <dgm:cxn modelId="{43621DCF-0A85-4F7B-971F-18774A1173D7}" srcId="{4F9A609E-FD4E-4344-AD81-D170DCF7D27C}" destId="{D4E2FA11-DD06-43F0-A133-F73E46CD80AE}" srcOrd="2" destOrd="0" parTransId="{63FA50D6-ECE9-4A16-999A-028BF0C503B2}" sibTransId="{9D70CBDA-D341-4DD8-A3C1-DFE4D653FD6E}"/>
    <dgm:cxn modelId="{228279D3-5F0C-45B0-AE1A-9F509EA59CB4}" type="presOf" srcId="{12A9E345-C9CA-44DD-B821-5F46902159C7}" destId="{BBF0B2DC-D220-4759-A441-654FD5AB18CA}" srcOrd="0" destOrd="0" presId="urn:microsoft.com/office/officeart/2005/8/layout/vProcess5"/>
    <dgm:cxn modelId="{88AE83E0-8015-4EB5-AF96-D000EAEA9631}" type="presOf" srcId="{4EDB755A-0F13-45D0-A8AB-18C85D162457}" destId="{E10AD3A8-7C7B-49FB-AF39-50370FE0D1BA}" srcOrd="0" destOrd="0" presId="urn:microsoft.com/office/officeart/2005/8/layout/vProcess5"/>
    <dgm:cxn modelId="{D5436BE5-97A6-4AB6-AD49-A2A7E3485708}" type="presParOf" srcId="{880A7FAF-1179-4F4C-AB7C-AEFA21231829}" destId="{A54072AC-919A-4A64-B6D2-3378DF9073C9}" srcOrd="0" destOrd="0" presId="urn:microsoft.com/office/officeart/2005/8/layout/vProcess5"/>
    <dgm:cxn modelId="{3084A18D-CE8E-494C-8453-4FD89A1F48C0}" type="presParOf" srcId="{880A7FAF-1179-4F4C-AB7C-AEFA21231829}" destId="{E10AD3A8-7C7B-49FB-AF39-50370FE0D1BA}" srcOrd="1" destOrd="0" presId="urn:microsoft.com/office/officeart/2005/8/layout/vProcess5"/>
    <dgm:cxn modelId="{9FF7B4E1-8B68-4A49-8210-1965FFCCAF1F}" type="presParOf" srcId="{880A7FAF-1179-4F4C-AB7C-AEFA21231829}" destId="{08972039-DA4A-4DC5-A409-4AE456641392}" srcOrd="2" destOrd="0" presId="urn:microsoft.com/office/officeart/2005/8/layout/vProcess5"/>
    <dgm:cxn modelId="{506484E3-AA3C-4118-BF15-7485083CE613}" type="presParOf" srcId="{880A7FAF-1179-4F4C-AB7C-AEFA21231829}" destId="{01FE4025-4FA8-496C-9D26-87C91827416B}" srcOrd="3" destOrd="0" presId="urn:microsoft.com/office/officeart/2005/8/layout/vProcess5"/>
    <dgm:cxn modelId="{3E50B303-C178-4F4C-89E8-F5F194D50CD5}" type="presParOf" srcId="{880A7FAF-1179-4F4C-AB7C-AEFA21231829}" destId="{BBF0B2DC-D220-4759-A441-654FD5AB18CA}" srcOrd="4" destOrd="0" presId="urn:microsoft.com/office/officeart/2005/8/layout/vProcess5"/>
    <dgm:cxn modelId="{BE97FCA5-50C2-42C1-B0D5-6A34A5899C65}" type="presParOf" srcId="{880A7FAF-1179-4F4C-AB7C-AEFA21231829}" destId="{459E5E47-D76B-477D-909B-28AE7124D7EA}" srcOrd="5" destOrd="0" presId="urn:microsoft.com/office/officeart/2005/8/layout/vProcess5"/>
    <dgm:cxn modelId="{9E4883E3-20E7-461C-A406-A0E98EB70725}" type="presParOf" srcId="{880A7FAF-1179-4F4C-AB7C-AEFA21231829}" destId="{CA020011-5BEF-4557-AD18-05FA7DA39F8C}" srcOrd="6" destOrd="0" presId="urn:microsoft.com/office/officeart/2005/8/layout/vProcess5"/>
    <dgm:cxn modelId="{0CE86A1C-7CA5-4F84-A484-D1A9C737E835}" type="presParOf" srcId="{880A7FAF-1179-4F4C-AB7C-AEFA21231829}" destId="{3EEAE52C-1B5B-4ADE-B250-231DA4E55A27}" srcOrd="7" destOrd="0" presId="urn:microsoft.com/office/officeart/2005/8/layout/vProcess5"/>
    <dgm:cxn modelId="{74B9051E-1D72-4609-B72A-1814E2668118}" type="presParOf" srcId="{880A7FAF-1179-4F4C-AB7C-AEFA21231829}" destId="{F0C21F17-8143-4B93-8E4C-97AF0306CAA9}" srcOrd="8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9A609E-FD4E-4344-AD81-D170DCF7D2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EDB755A-0F13-45D0-A8AB-18C85D162457}">
      <dgm:prSet custT="1"/>
      <dgm:spPr/>
      <dgm:t>
        <a:bodyPr/>
        <a:lstStyle/>
        <a:p>
          <a:pPr algn="just"/>
          <a:r>
            <a:rPr lang="es-PE" sz="2400" b="0" i="0" baseline="0" dirty="0"/>
            <a:t>Debemos tener en cuenta la profecía de las buenas noticias espirituales que Dios da sobre el futuro antes de declarar la mala noticia. </a:t>
          </a:r>
        </a:p>
        <a:p>
          <a:pPr algn="just"/>
          <a:r>
            <a:rPr lang="es-PE" sz="2400" b="0" i="0" baseline="0" dirty="0"/>
            <a:t>El pie humano aplastará la cabeza de la serpiente (</a:t>
          </a:r>
          <a:r>
            <a:rPr lang="es-PE" sz="2400" b="0" i="0" baseline="0" dirty="0" err="1"/>
            <a:t>Gn</a:t>
          </a:r>
          <a:r>
            <a:rPr lang="es-PE" sz="2400" b="0" i="0" baseline="0" dirty="0"/>
            <a:t> 3:15). Esto se evidencia en Jesús con su victoria en el Calvario que nos salvaría de la muerte espiritual.</a:t>
          </a:r>
          <a:endParaRPr lang="en-US" sz="2400" b="0" dirty="0"/>
        </a:p>
      </dgm:t>
    </dgm:pt>
    <dgm:pt modelId="{E57F7F75-40A5-4BF8-9066-860B380AC2F9}" type="parTrans" cxnId="{72D511A3-AAE0-4C08-97BF-FC15D30B033D}">
      <dgm:prSet/>
      <dgm:spPr/>
      <dgm:t>
        <a:bodyPr/>
        <a:lstStyle/>
        <a:p>
          <a:endParaRPr lang="en-US" sz="2000"/>
        </a:p>
      </dgm:t>
    </dgm:pt>
    <dgm:pt modelId="{12A9E345-C9CA-44DD-B821-5F46902159C7}" type="sibTrans" cxnId="{72D511A3-AAE0-4C08-97BF-FC15D30B033D}">
      <dgm:prSet/>
      <dgm:spPr/>
      <dgm:t>
        <a:bodyPr/>
        <a:lstStyle/>
        <a:p>
          <a:endParaRPr lang="en-US" sz="2000"/>
        </a:p>
      </dgm:t>
    </dgm:pt>
    <dgm:pt modelId="{E6BF3B26-71E1-4742-81A8-BBEAC38CA89C}" type="pres">
      <dgm:prSet presAssocID="{4F9A609E-FD4E-4344-AD81-D170DCF7D2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B3AB1B-F20C-4893-89BB-7BFC38FFDB1D}" type="pres">
      <dgm:prSet presAssocID="{4EDB755A-0F13-45D0-A8AB-18C85D162457}" presName="hierRoot1" presStyleCnt="0"/>
      <dgm:spPr/>
    </dgm:pt>
    <dgm:pt modelId="{891751E6-EEDD-435E-B9E3-77F8AB216432}" type="pres">
      <dgm:prSet presAssocID="{4EDB755A-0F13-45D0-A8AB-18C85D162457}" presName="composite" presStyleCnt="0"/>
      <dgm:spPr/>
    </dgm:pt>
    <dgm:pt modelId="{8DEF8E97-B2A1-438B-BB7B-671E77F6E8D3}" type="pres">
      <dgm:prSet presAssocID="{4EDB755A-0F13-45D0-A8AB-18C85D162457}" presName="background" presStyleLbl="node0" presStyleIdx="0" presStyleCnt="1"/>
      <dgm:spPr/>
    </dgm:pt>
    <dgm:pt modelId="{83EC108F-C25F-40DA-95EB-E2894699E16A}" type="pres">
      <dgm:prSet presAssocID="{4EDB755A-0F13-45D0-A8AB-18C85D162457}" presName="text" presStyleLbl="fgAcc0" presStyleIdx="0" presStyleCnt="1" custScaleX="189373" custScaleY="126130">
        <dgm:presLayoutVars>
          <dgm:chPref val="3"/>
        </dgm:presLayoutVars>
      </dgm:prSet>
      <dgm:spPr/>
    </dgm:pt>
    <dgm:pt modelId="{1DAE6BB3-D786-45DB-9783-3BEF664F2CD3}" type="pres">
      <dgm:prSet presAssocID="{4EDB755A-0F13-45D0-A8AB-18C85D162457}" presName="hierChild2" presStyleCnt="0"/>
      <dgm:spPr/>
    </dgm:pt>
  </dgm:ptLst>
  <dgm:cxnLst>
    <dgm:cxn modelId="{72D511A3-AAE0-4C08-97BF-FC15D30B033D}" srcId="{4F9A609E-FD4E-4344-AD81-D170DCF7D27C}" destId="{4EDB755A-0F13-45D0-A8AB-18C85D162457}" srcOrd="0" destOrd="0" parTransId="{E57F7F75-40A5-4BF8-9066-860B380AC2F9}" sibTransId="{12A9E345-C9CA-44DD-B821-5F46902159C7}"/>
    <dgm:cxn modelId="{92EB51AF-3005-4D61-A3B3-D212085CEE0D}" type="presOf" srcId="{4EDB755A-0F13-45D0-A8AB-18C85D162457}" destId="{83EC108F-C25F-40DA-95EB-E2894699E16A}" srcOrd="0" destOrd="0" presId="urn:microsoft.com/office/officeart/2005/8/layout/hierarchy1"/>
    <dgm:cxn modelId="{06F04FE5-927A-4D4D-86C5-D83A9BDB46C3}" type="presOf" srcId="{4F9A609E-FD4E-4344-AD81-D170DCF7D27C}" destId="{E6BF3B26-71E1-4742-81A8-BBEAC38CA89C}" srcOrd="0" destOrd="0" presId="urn:microsoft.com/office/officeart/2005/8/layout/hierarchy1"/>
    <dgm:cxn modelId="{1D3C0990-856A-4BD9-8F10-6AC29E05A312}" type="presParOf" srcId="{E6BF3B26-71E1-4742-81A8-BBEAC38CA89C}" destId="{A5B3AB1B-F20C-4893-89BB-7BFC38FFDB1D}" srcOrd="0" destOrd="0" presId="urn:microsoft.com/office/officeart/2005/8/layout/hierarchy1"/>
    <dgm:cxn modelId="{724FBA25-E83D-4099-B622-143CB0E6A1EE}" type="presParOf" srcId="{A5B3AB1B-F20C-4893-89BB-7BFC38FFDB1D}" destId="{891751E6-EEDD-435E-B9E3-77F8AB216432}" srcOrd="0" destOrd="0" presId="urn:microsoft.com/office/officeart/2005/8/layout/hierarchy1"/>
    <dgm:cxn modelId="{8CBCC91F-2DE5-479D-B48F-AF1F673D2FA5}" type="presParOf" srcId="{891751E6-EEDD-435E-B9E3-77F8AB216432}" destId="{8DEF8E97-B2A1-438B-BB7B-671E77F6E8D3}" srcOrd="0" destOrd="0" presId="urn:microsoft.com/office/officeart/2005/8/layout/hierarchy1"/>
    <dgm:cxn modelId="{173A63AA-CA09-4A76-91EA-614E7151F6CD}" type="presParOf" srcId="{891751E6-EEDD-435E-B9E3-77F8AB216432}" destId="{83EC108F-C25F-40DA-95EB-E2894699E16A}" srcOrd="1" destOrd="0" presId="urn:microsoft.com/office/officeart/2005/8/layout/hierarchy1"/>
    <dgm:cxn modelId="{525C9FE6-B869-4B9B-92D6-A00674517A60}" type="presParOf" srcId="{A5B3AB1B-F20C-4893-89BB-7BFC38FFDB1D}" destId="{1DAE6BB3-D786-45DB-9783-3BEF664F2C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30B4B-AD30-4168-82D8-1D8362240B72}">
      <dsp:nvSpPr>
        <dsp:cNvPr id="0" name=""/>
        <dsp:cNvSpPr/>
      </dsp:nvSpPr>
      <dsp:spPr>
        <a:xfrm rot="16200000">
          <a:off x="-434324" y="435655"/>
          <a:ext cx="4331368" cy="34600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ALGUNOS TÉRMINOS BÍBLICOS. </a:t>
          </a:r>
          <a:endParaRPr lang="en-US" sz="2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5400000">
        <a:off x="1332" y="866273"/>
        <a:ext cx="3460057" cy="2598820"/>
      </dsp:txXfrm>
    </dsp:sp>
    <dsp:sp modelId="{4E7D48E8-110A-498E-A781-DCA748536A04}">
      <dsp:nvSpPr>
        <dsp:cNvPr id="0" name=""/>
        <dsp:cNvSpPr/>
      </dsp:nvSpPr>
      <dsp:spPr>
        <a:xfrm rot="16200000">
          <a:off x="3285237" y="435655"/>
          <a:ext cx="4331368" cy="34600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Antiguo Testamento.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Adam.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Ish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Enos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 err="1">
              <a:solidFill>
                <a:schemeClr val="bg1"/>
              </a:solidFill>
              <a:latin typeface="Arial Narrow" panose="020B0606020202030204" pitchFamily="34" charset="0"/>
            </a:rPr>
            <a:t>Geber</a:t>
          </a: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/</a:t>
          </a:r>
          <a:r>
            <a:rPr lang="es-PE" sz="2400" b="0" i="0" kern="1200" baseline="0" dirty="0" err="1">
              <a:solidFill>
                <a:schemeClr val="bg1"/>
              </a:solidFill>
              <a:latin typeface="Arial Narrow" panose="020B0606020202030204" pitchFamily="34" charset="0"/>
            </a:rPr>
            <a:t>gibbor</a:t>
          </a: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5400000">
        <a:off x="3720893" y="866273"/>
        <a:ext cx="3460057" cy="2598820"/>
      </dsp:txXfrm>
    </dsp:sp>
    <dsp:sp modelId="{55263FA4-A804-40B5-881B-A71BBC504E83}">
      <dsp:nvSpPr>
        <dsp:cNvPr id="0" name=""/>
        <dsp:cNvSpPr/>
      </dsp:nvSpPr>
      <dsp:spPr>
        <a:xfrm rot="16200000">
          <a:off x="7004799" y="435655"/>
          <a:ext cx="4331368" cy="34600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Nuevo Testamento.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 err="1">
              <a:solidFill>
                <a:schemeClr val="bg1"/>
              </a:solidFill>
              <a:latin typeface="Arial Narrow" panose="020B0606020202030204" pitchFamily="34" charset="0"/>
            </a:rPr>
            <a:t>Anthropos</a:t>
          </a: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 err="1">
              <a:solidFill>
                <a:schemeClr val="bg1"/>
              </a:solidFill>
              <a:latin typeface="Arial Narrow" panose="020B0606020202030204" pitchFamily="34" charset="0"/>
            </a:rPr>
            <a:t>Aner</a:t>
          </a:r>
          <a:r>
            <a:rPr lang="es-PE" sz="2400" b="0" i="0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endParaRPr lang="en-US" sz="2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5400000">
        <a:off x="7440455" y="866273"/>
        <a:ext cx="3460057" cy="25988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50A2-460A-4BC2-858A-E2CFF7E5304A}">
      <dsp:nvSpPr>
        <dsp:cNvPr id="0" name=""/>
        <dsp:cNvSpPr/>
      </dsp:nvSpPr>
      <dsp:spPr>
        <a:xfrm>
          <a:off x="0" y="50501"/>
          <a:ext cx="727509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/>
            <a:t>4. </a:t>
          </a:r>
          <a:r>
            <a:rPr lang="es-PE" sz="2000" b="1" i="1" kern="1200" baseline="0"/>
            <a:t>Resolver el conflicto </a:t>
          </a:r>
          <a:r>
            <a:rPr lang="es-PE" sz="2000" b="1" i="0" kern="1200" baseline="0"/>
            <a:t>en el Edén sucede cuando el Creador juzga a las criaturas desobedientes (Génesis 3:16-21). </a:t>
          </a:r>
          <a:r>
            <a:rPr lang="es-PE" sz="2000" b="0" i="0" kern="1200" baseline="0"/>
            <a:t>Después de una profecía misericordiosa de una futura victoria sobre Satanás, Dios les dio las malas noticias a Adán y Eva.</a:t>
          </a:r>
          <a:endParaRPr lang="en-US" sz="2000" kern="1200"/>
        </a:p>
      </dsp:txBody>
      <dsp:txXfrm>
        <a:off x="68680" y="119181"/>
        <a:ext cx="7137735" cy="1269564"/>
      </dsp:txXfrm>
    </dsp:sp>
    <dsp:sp modelId="{778BB18F-B2BC-49FA-AB7B-DD69DA11CE3A}">
      <dsp:nvSpPr>
        <dsp:cNvPr id="0" name=""/>
        <dsp:cNvSpPr/>
      </dsp:nvSpPr>
      <dsp:spPr>
        <a:xfrm>
          <a:off x="0" y="1644626"/>
          <a:ext cx="727509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Dios castigó al hombre y a la mujer en sus roles primarios del matrimonio. Como compañera de Adán, Eva el parto estaría acompañado con dolor (</a:t>
          </a:r>
          <a:r>
            <a:rPr lang="es-PE" sz="2000" b="0" i="0" kern="1200" baseline="0" dirty="0" err="1"/>
            <a:t>Gn</a:t>
          </a:r>
          <a:r>
            <a:rPr lang="es-PE" sz="2000" b="0" i="0" kern="1200" baseline="0" dirty="0"/>
            <a:t>. 3:16-21).</a:t>
          </a:r>
          <a:endParaRPr lang="en-US" sz="2000" kern="1200" dirty="0"/>
        </a:p>
      </dsp:txBody>
      <dsp:txXfrm>
        <a:off x="68680" y="1713306"/>
        <a:ext cx="7137735" cy="1269564"/>
      </dsp:txXfrm>
    </dsp:sp>
    <dsp:sp modelId="{6C4E08D0-038D-4F93-8735-0700FD0B243F}">
      <dsp:nvSpPr>
        <dsp:cNvPr id="0" name=""/>
        <dsp:cNvSpPr/>
      </dsp:nvSpPr>
      <dsp:spPr>
        <a:xfrm>
          <a:off x="0" y="3238751"/>
          <a:ext cx="727509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/>
            <a:t>Debido a que Adán se exaltó a sí mismo por encima del Creador de los cielos, el hombre trabajaría día a día, en un viaje de regreso al polvo del cual Dios lo creó (Gn 3:19).</a:t>
          </a:r>
          <a:endParaRPr lang="en-US" sz="2000" kern="1200"/>
        </a:p>
      </dsp:txBody>
      <dsp:txXfrm>
        <a:off x="68680" y="3307431"/>
        <a:ext cx="7137735" cy="12695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93ABD-F26E-4162-A6FF-B0655ED63848}">
      <dsp:nvSpPr>
        <dsp:cNvPr id="0" name=""/>
        <dsp:cNvSpPr/>
      </dsp:nvSpPr>
      <dsp:spPr>
        <a:xfrm>
          <a:off x="0" y="1357"/>
          <a:ext cx="7406401" cy="1125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 dirty="0"/>
            <a:t>5. </a:t>
          </a:r>
          <a:r>
            <a:rPr lang="es-PE" sz="2000" b="1" i="1" kern="1200" baseline="0" dirty="0"/>
            <a:t>La conclusión llega </a:t>
          </a:r>
          <a:r>
            <a:rPr lang="es-PE" sz="2000" b="1" i="0" kern="1200" baseline="0" dirty="0"/>
            <a:t>cuando Adán y Eva pierden muchas bendiciones y privilegios (Génesis 3:22-24). </a:t>
          </a:r>
          <a:r>
            <a:rPr lang="es-PE" sz="2000" b="0" i="0" kern="1200" baseline="0" dirty="0"/>
            <a:t>El pecado de Adán y Eva inició un terrible </a:t>
          </a:r>
          <a:r>
            <a:rPr lang="es-PE" sz="2000" b="0" i="1" kern="1200" baseline="0" dirty="0"/>
            <a:t>conflicto </a:t>
          </a:r>
          <a:r>
            <a:rPr lang="es-PE" sz="2000" b="0" i="0" kern="1200" baseline="0" dirty="0"/>
            <a:t>entre los seres humanos y su Creador. </a:t>
          </a:r>
          <a:endParaRPr lang="en-US" sz="2000" kern="1200" dirty="0"/>
        </a:p>
      </dsp:txBody>
      <dsp:txXfrm>
        <a:off x="54938" y="56295"/>
        <a:ext cx="7296525" cy="1015535"/>
      </dsp:txXfrm>
    </dsp:sp>
    <dsp:sp modelId="{5EC7788A-D5C2-402E-A38A-A0A3A2AF38D9}">
      <dsp:nvSpPr>
        <dsp:cNvPr id="0" name=""/>
        <dsp:cNvSpPr/>
      </dsp:nvSpPr>
      <dsp:spPr>
        <a:xfrm>
          <a:off x="0" y="1139833"/>
          <a:ext cx="7406401" cy="1125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Pensemos en lo que perdieron.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* El pecado los separó de su Creador y del privilegio de tener comunión con Él en el paraíso. </a:t>
          </a:r>
          <a:endParaRPr lang="en-US" sz="2000" kern="1200" dirty="0"/>
        </a:p>
      </dsp:txBody>
      <dsp:txXfrm>
        <a:off x="54938" y="1194771"/>
        <a:ext cx="7296525" cy="1015535"/>
      </dsp:txXfrm>
    </dsp:sp>
    <dsp:sp modelId="{DCFCB459-D8F3-4E23-886D-9998D30DEAF6}">
      <dsp:nvSpPr>
        <dsp:cNvPr id="0" name=""/>
        <dsp:cNvSpPr/>
      </dsp:nvSpPr>
      <dsp:spPr>
        <a:xfrm>
          <a:off x="0" y="2278309"/>
          <a:ext cx="7406401" cy="1125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* El pecado y la muerte se apoderaron de ellos.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* Satanás les robó el derecho de gobernar y, en cambio, los convirtió en sus esclavos. </a:t>
          </a:r>
          <a:endParaRPr lang="en-US" sz="2000" kern="1200" dirty="0"/>
        </a:p>
      </dsp:txBody>
      <dsp:txXfrm>
        <a:off x="54938" y="2333247"/>
        <a:ext cx="7296525" cy="1015535"/>
      </dsp:txXfrm>
    </dsp:sp>
    <dsp:sp modelId="{DEE53F3A-93BE-4854-B607-A07493453834}">
      <dsp:nvSpPr>
        <dsp:cNvPr id="0" name=""/>
        <dsp:cNvSpPr/>
      </dsp:nvSpPr>
      <dsp:spPr>
        <a:xfrm>
          <a:off x="0" y="3416784"/>
          <a:ext cx="7406401" cy="1125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/>
            <a:t>El pecado destrozó la imagen del Creador en ellos. Cambiaron la gloriosa imagen de Dios por la vergüenza de la desobediencia.</a:t>
          </a:r>
          <a:endParaRPr lang="en-US" sz="2000" kern="1200"/>
        </a:p>
      </dsp:txBody>
      <dsp:txXfrm>
        <a:off x="54938" y="3471722"/>
        <a:ext cx="7296525" cy="10155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5AA49-1491-46D2-821A-3D1DDBB9160B}">
      <dsp:nvSpPr>
        <dsp:cNvPr id="0" name=""/>
        <dsp:cNvSpPr/>
      </dsp:nvSpPr>
      <dsp:spPr>
        <a:xfrm>
          <a:off x="0" y="5330"/>
          <a:ext cx="10983789" cy="136593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FF2594-F3B6-4C92-A9D2-A0735B5BA70D}">
      <dsp:nvSpPr>
        <dsp:cNvPr id="0" name=""/>
        <dsp:cNvSpPr/>
      </dsp:nvSpPr>
      <dsp:spPr>
        <a:xfrm>
          <a:off x="413195" y="312666"/>
          <a:ext cx="751998" cy="751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2BB308-3621-4DD9-A02D-A0F50D101E78}">
      <dsp:nvSpPr>
        <dsp:cNvPr id="0" name=""/>
        <dsp:cNvSpPr/>
      </dsp:nvSpPr>
      <dsp:spPr>
        <a:xfrm>
          <a:off x="1446047" y="5330"/>
          <a:ext cx="9332237" cy="136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03" tIns="144703" rIns="144703" bIns="1447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 dirty="0"/>
            <a:t>Mirando hacia adelante a la gran historia de toda la Biblia. </a:t>
          </a:r>
          <a:r>
            <a:rPr lang="es-PE" sz="2000" b="0" i="0" kern="1200" baseline="0" dirty="0"/>
            <a:t>La historia de la caída de Adán y Eva en el Edén </a:t>
          </a:r>
          <a:r>
            <a:rPr lang="es-PE" sz="2000" b="0" i="1" kern="1200" baseline="0" dirty="0"/>
            <a:t>presenta </a:t>
          </a:r>
          <a:r>
            <a:rPr lang="es-PE" sz="2000" b="0" i="0" kern="1200" baseline="0" dirty="0"/>
            <a:t>cómo Dios creó a los seres humanos a su imagen, y revela el </a:t>
          </a:r>
          <a:r>
            <a:rPr lang="es-PE" sz="2000" b="0" i="1" kern="1200" baseline="0" dirty="0"/>
            <a:t>Conflicto creciente </a:t>
          </a:r>
          <a:r>
            <a:rPr lang="es-PE" sz="2000" b="0" i="0" kern="1200" baseline="0" dirty="0"/>
            <a:t>en la historia bíblica de </a:t>
          </a:r>
          <a:r>
            <a:rPr lang="es-PE" sz="2000" b="0" i="1" kern="1200" baseline="0" dirty="0"/>
            <a:t>Dios como Creador y Salvador. </a:t>
          </a:r>
          <a:endParaRPr lang="en-US" sz="2000" kern="1200" dirty="0"/>
        </a:p>
      </dsp:txBody>
      <dsp:txXfrm>
        <a:off x="1446047" y="5330"/>
        <a:ext cx="9332237" cy="1367269"/>
      </dsp:txXfrm>
    </dsp:sp>
    <dsp:sp modelId="{79846CE2-74A9-40AA-B904-30D7D0532AB3}">
      <dsp:nvSpPr>
        <dsp:cNvPr id="0" name=""/>
        <dsp:cNvSpPr/>
      </dsp:nvSpPr>
      <dsp:spPr>
        <a:xfrm>
          <a:off x="0" y="1610386"/>
          <a:ext cx="10983789" cy="136593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EBEF9A-C0D8-40A2-AC2F-B73576C24AF8}">
      <dsp:nvSpPr>
        <dsp:cNvPr id="0" name=""/>
        <dsp:cNvSpPr/>
      </dsp:nvSpPr>
      <dsp:spPr>
        <a:xfrm>
          <a:off x="413195" y="1917721"/>
          <a:ext cx="751998" cy="751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239739-910F-47DF-875C-E3325BAF8D9E}">
      <dsp:nvSpPr>
        <dsp:cNvPr id="0" name=""/>
        <dsp:cNvSpPr/>
      </dsp:nvSpPr>
      <dsp:spPr>
        <a:xfrm>
          <a:off x="1340410" y="1610386"/>
          <a:ext cx="9543511" cy="136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03" tIns="144703" rIns="144703" bIns="1447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 dirty="0"/>
            <a:t>En el resto de la historia de </a:t>
          </a:r>
          <a:r>
            <a:rPr lang="es-PE" sz="2000" b="1" i="1" kern="1200" baseline="0" dirty="0"/>
            <a:t>Dios como Creador y Salvador, </a:t>
          </a:r>
          <a:r>
            <a:rPr lang="es-PE" sz="2000" b="1" i="0" kern="1200" baseline="0" dirty="0"/>
            <a:t>Él busca salvar a su pueblo del pecado, crear de nuevo su imagen en los seres humanos y completar el plan que comenzó en el Edén. </a:t>
          </a:r>
          <a:r>
            <a:rPr lang="es-PE" sz="2000" b="0" i="0" kern="1200" baseline="0" dirty="0"/>
            <a:t>El primer cielo y la primera tierra de Génesis 1–2 son la introducción de la historia bíblica de </a:t>
          </a:r>
          <a:r>
            <a:rPr lang="es-PE" sz="2000" b="0" i="1" kern="1200" baseline="0" dirty="0"/>
            <a:t>Dios como Creador/Salvador, </a:t>
          </a:r>
          <a:r>
            <a:rPr lang="es-PE" sz="2000" b="0" i="0" kern="1200" baseline="0" dirty="0"/>
            <a:t>y el nuevo cielo y la nueva tierra de Apocalipsis 21–22 son la </a:t>
          </a:r>
          <a:r>
            <a:rPr lang="es-PE" sz="2000" b="0" i="1" kern="1200" baseline="0" dirty="0"/>
            <a:t>conclusión. </a:t>
          </a:r>
          <a:endParaRPr lang="en-US" sz="2000" kern="1200" dirty="0"/>
        </a:p>
      </dsp:txBody>
      <dsp:txXfrm>
        <a:off x="1340410" y="1610386"/>
        <a:ext cx="9543511" cy="1367269"/>
      </dsp:txXfrm>
    </dsp:sp>
    <dsp:sp modelId="{E7707482-114E-4093-B25E-A362E7B9F1C3}">
      <dsp:nvSpPr>
        <dsp:cNvPr id="0" name=""/>
        <dsp:cNvSpPr/>
      </dsp:nvSpPr>
      <dsp:spPr>
        <a:xfrm>
          <a:off x="0" y="3215442"/>
          <a:ext cx="10983789" cy="136593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F9B37A-66D4-461D-9A43-D5E655B81551}">
      <dsp:nvSpPr>
        <dsp:cNvPr id="0" name=""/>
        <dsp:cNvSpPr/>
      </dsp:nvSpPr>
      <dsp:spPr>
        <a:xfrm>
          <a:off x="413195" y="3522777"/>
          <a:ext cx="751998" cy="7512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8340C3-9862-4DD3-8BFF-968DFF5642F9}">
      <dsp:nvSpPr>
        <dsp:cNvPr id="0" name=""/>
        <dsp:cNvSpPr/>
      </dsp:nvSpPr>
      <dsp:spPr>
        <a:xfrm>
          <a:off x="1578388" y="3215442"/>
          <a:ext cx="9067555" cy="136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03" tIns="144703" rIns="144703" bIns="14470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</a:t>
          </a:r>
          <a:r>
            <a:rPr lang="es-PE" sz="2000" b="0" i="0" kern="1200" baseline="0" dirty="0"/>
            <a:t>l </a:t>
          </a:r>
          <a:r>
            <a:rPr lang="es-PE" sz="2000" b="1" i="0" kern="1200" baseline="0" dirty="0"/>
            <a:t>tema principal de esta historia </a:t>
          </a:r>
          <a:r>
            <a:rPr lang="es-PE" sz="2000" b="0" i="0" kern="1200" baseline="0" dirty="0"/>
            <a:t>es que Dios nos crea de nuevo a su imagen y </a:t>
          </a:r>
          <a:r>
            <a:rPr lang="es-PE" sz="2000" b="1" i="0" kern="1200" baseline="0" dirty="0"/>
            <a:t>nos transforma para </a:t>
          </a:r>
          <a:r>
            <a:rPr lang="es-PE" sz="2000" b="0" i="0" kern="1200" baseline="0" dirty="0"/>
            <a:t>que seamos como Él para que podamos vivir, adorar y tener comunión con Él para siempre en un nivel superior al del Edén.</a:t>
          </a:r>
          <a:endParaRPr lang="en-US" sz="2000" kern="1200" dirty="0"/>
        </a:p>
      </dsp:txBody>
      <dsp:txXfrm>
        <a:off x="1578388" y="3215442"/>
        <a:ext cx="9067555" cy="13672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6B2CA-C735-4A16-8F58-B33F8F0C120B}">
      <dsp:nvSpPr>
        <dsp:cNvPr id="0" name=""/>
        <dsp:cNvSpPr/>
      </dsp:nvSpPr>
      <dsp:spPr>
        <a:xfrm>
          <a:off x="0" y="678398"/>
          <a:ext cx="3147844" cy="2719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7612-3D5D-4031-B326-B59A5C52D160}">
      <dsp:nvSpPr>
        <dsp:cNvPr id="0" name=""/>
        <dsp:cNvSpPr/>
      </dsp:nvSpPr>
      <dsp:spPr>
        <a:xfrm>
          <a:off x="349760" y="1010671"/>
          <a:ext cx="3147844" cy="2719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/>
            <a:t>La salvación es el rescate que Dios pagó para librarnos de la culpa y las garras del pecado, y transformarnos a su imagen para vivir con Él para siempre. </a:t>
          </a:r>
          <a:endParaRPr lang="en-US" sz="2400" kern="1200" dirty="0"/>
        </a:p>
      </dsp:txBody>
      <dsp:txXfrm>
        <a:off x="429401" y="1090312"/>
        <a:ext cx="2988562" cy="2559856"/>
      </dsp:txXfrm>
    </dsp:sp>
    <dsp:sp modelId="{49903D1E-9F64-46BA-84FB-8D7E661B7D7A}">
      <dsp:nvSpPr>
        <dsp:cNvPr id="0" name=""/>
        <dsp:cNvSpPr/>
      </dsp:nvSpPr>
      <dsp:spPr>
        <a:xfrm>
          <a:off x="3847365" y="678398"/>
          <a:ext cx="3147844" cy="1998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304C3-2D64-4B32-844F-C09A1BC1A8B0}">
      <dsp:nvSpPr>
        <dsp:cNvPr id="0" name=""/>
        <dsp:cNvSpPr/>
      </dsp:nvSpPr>
      <dsp:spPr>
        <a:xfrm>
          <a:off x="4197126" y="1010671"/>
          <a:ext cx="3147844" cy="1998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/>
            <a:t>La salvación que Dios provee es un proceso, con un principio, un medio y una finalización. </a:t>
          </a:r>
          <a:endParaRPr lang="en-US" sz="2400" kern="1200"/>
        </a:p>
      </dsp:txBody>
      <dsp:txXfrm>
        <a:off x="4255671" y="1069216"/>
        <a:ext cx="3030754" cy="1881791"/>
      </dsp:txXfrm>
    </dsp:sp>
    <dsp:sp modelId="{DFF410D1-4E02-4508-8C09-1F8602564D39}">
      <dsp:nvSpPr>
        <dsp:cNvPr id="0" name=""/>
        <dsp:cNvSpPr/>
      </dsp:nvSpPr>
      <dsp:spPr>
        <a:xfrm>
          <a:off x="7694731" y="678398"/>
          <a:ext cx="3147844" cy="2477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F4A05-4B57-4789-B099-89091A7B1F14}">
      <dsp:nvSpPr>
        <dsp:cNvPr id="0" name=""/>
        <dsp:cNvSpPr/>
      </dsp:nvSpPr>
      <dsp:spPr>
        <a:xfrm>
          <a:off x="8044491" y="1010671"/>
          <a:ext cx="3147844" cy="2477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/>
            <a:t>La salvación comienza cuando Dios nos rescata del pecado y de la muerte espiritual en el nuevo nacimiento en su familia. </a:t>
          </a:r>
          <a:endParaRPr lang="en-US" sz="2400" kern="1200" dirty="0"/>
        </a:p>
      </dsp:txBody>
      <dsp:txXfrm>
        <a:off x="8117057" y="1083237"/>
        <a:ext cx="3002712" cy="23324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F9405-EE7F-41E4-BA92-12F1B4FB733C}">
      <dsp:nvSpPr>
        <dsp:cNvPr id="0" name=""/>
        <dsp:cNvSpPr/>
      </dsp:nvSpPr>
      <dsp:spPr>
        <a:xfrm>
          <a:off x="0" y="606953"/>
          <a:ext cx="9347494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793C9-FB7B-4435-B4D6-4B3C60EBFDDC}">
      <dsp:nvSpPr>
        <dsp:cNvPr id="0" name=""/>
        <dsp:cNvSpPr/>
      </dsp:nvSpPr>
      <dsp:spPr>
        <a:xfrm>
          <a:off x="467374" y="1793"/>
          <a:ext cx="6543245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319" tIns="0" rIns="2473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/>
            <a:t>La salvación en este comienzo incluye el perdón, la nueva vida y la justificación. </a:t>
          </a:r>
          <a:endParaRPr lang="en-US" sz="2400" kern="1200"/>
        </a:p>
      </dsp:txBody>
      <dsp:txXfrm>
        <a:off x="526457" y="60876"/>
        <a:ext cx="6425079" cy="1092154"/>
      </dsp:txXfrm>
    </dsp:sp>
    <dsp:sp modelId="{E385AFB0-A206-4AB0-947E-E129B1FFC69D}">
      <dsp:nvSpPr>
        <dsp:cNvPr id="0" name=""/>
        <dsp:cNvSpPr/>
      </dsp:nvSpPr>
      <dsp:spPr>
        <a:xfrm>
          <a:off x="0" y="2803812"/>
          <a:ext cx="9347494" cy="10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C4CD3-029E-45BA-9312-D54A9DC0076E}">
      <dsp:nvSpPr>
        <dsp:cNvPr id="0" name=""/>
        <dsp:cNvSpPr/>
      </dsp:nvSpPr>
      <dsp:spPr>
        <a:xfrm>
          <a:off x="467374" y="1861553"/>
          <a:ext cx="6543245" cy="1547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319" tIns="0" rIns="24731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/>
            <a:t>La fase media de la salvación continúa con la santificación desde la cruz hasta la corona.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/>
            <a:t> La salvación se completa con la glorificación en la segunda venida de Cristo.</a:t>
          </a:r>
          <a:endParaRPr lang="en-US" sz="2400" kern="1200" dirty="0"/>
        </a:p>
      </dsp:txBody>
      <dsp:txXfrm>
        <a:off x="542913" y="1937092"/>
        <a:ext cx="6392167" cy="1396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C3EB-3B16-4D8A-937A-4F7D22FDD6FC}">
      <dsp:nvSpPr>
        <dsp:cNvPr id="0" name=""/>
        <dsp:cNvSpPr/>
      </dsp:nvSpPr>
      <dsp:spPr>
        <a:xfrm>
          <a:off x="10312" y="466627"/>
          <a:ext cx="2776742" cy="3071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El nuevo nacimiento por gracia, a través de la fe en Cristo.</a:t>
          </a:r>
        </a:p>
      </dsp:txBody>
      <dsp:txXfrm>
        <a:off x="91640" y="547955"/>
        <a:ext cx="2614086" cy="2909283"/>
      </dsp:txXfrm>
    </dsp:sp>
    <dsp:sp modelId="{32F861F8-D18A-4708-A3E6-22CB7F1BDD4C}">
      <dsp:nvSpPr>
        <dsp:cNvPr id="0" name=""/>
        <dsp:cNvSpPr/>
      </dsp:nvSpPr>
      <dsp:spPr>
        <a:xfrm>
          <a:off x="3044360" y="1683538"/>
          <a:ext cx="545488" cy="6381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/>
        </a:p>
      </dsp:txBody>
      <dsp:txXfrm>
        <a:off x="3044360" y="1811162"/>
        <a:ext cx="381842" cy="382870"/>
      </dsp:txXfrm>
    </dsp:sp>
    <dsp:sp modelId="{54A850EE-051D-44CE-B1A9-2A0A9C10D332}">
      <dsp:nvSpPr>
        <dsp:cNvPr id="0" name=""/>
        <dsp:cNvSpPr/>
      </dsp:nvSpPr>
      <dsp:spPr>
        <a:xfrm>
          <a:off x="3816278" y="466627"/>
          <a:ext cx="3017606" cy="3071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Jesús enseñó que es necesaria una conversión vital para que podamos entrar en el reino de los cielos.</a:t>
          </a:r>
        </a:p>
      </dsp:txBody>
      <dsp:txXfrm>
        <a:off x="3904661" y="555010"/>
        <a:ext cx="2840840" cy="2895173"/>
      </dsp:txXfrm>
    </dsp:sp>
    <dsp:sp modelId="{5EE17F29-9D05-482F-B474-6D2E8E432B1C}">
      <dsp:nvSpPr>
        <dsp:cNvPr id="0" name=""/>
        <dsp:cNvSpPr/>
      </dsp:nvSpPr>
      <dsp:spPr>
        <a:xfrm>
          <a:off x="7091191" y="1683538"/>
          <a:ext cx="545488" cy="6381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/>
        </a:p>
      </dsp:txBody>
      <dsp:txXfrm>
        <a:off x="7091191" y="1811162"/>
        <a:ext cx="381842" cy="382870"/>
      </dsp:txXfrm>
    </dsp:sp>
    <dsp:sp modelId="{5411A48D-C790-4BDD-A778-594A0E4FE316}">
      <dsp:nvSpPr>
        <dsp:cNvPr id="0" name=""/>
        <dsp:cNvSpPr/>
      </dsp:nvSpPr>
      <dsp:spPr>
        <a:xfrm>
          <a:off x="7863109" y="466627"/>
          <a:ext cx="3219694" cy="3071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En este cambio vital, nos humillamos, dejamos de confiar en nosotros mismos y dependemos, como niños pequeños, de Dios, nuestro Padre y Rey.</a:t>
          </a:r>
        </a:p>
      </dsp:txBody>
      <dsp:txXfrm>
        <a:off x="7953083" y="556601"/>
        <a:ext cx="3039746" cy="28919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3929A-4317-4EDF-BB1B-66E5E0B92565}">
      <dsp:nvSpPr>
        <dsp:cNvPr id="0" name=""/>
        <dsp:cNvSpPr/>
      </dsp:nvSpPr>
      <dsp:spPr>
        <a:xfrm>
          <a:off x="5933" y="563278"/>
          <a:ext cx="2944442" cy="27175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248CC-1D6F-4D52-A725-F3F8183D2DE9}">
      <dsp:nvSpPr>
        <dsp:cNvPr id="0" name=""/>
        <dsp:cNvSpPr/>
      </dsp:nvSpPr>
      <dsp:spPr>
        <a:xfrm>
          <a:off x="333094" y="874081"/>
          <a:ext cx="2944442" cy="271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justificación es un regalo que nos llega del cielo…en este inicio de la salvación somos revestidos con la justicia de Cristo..</a:t>
          </a:r>
        </a:p>
      </dsp:txBody>
      <dsp:txXfrm>
        <a:off x="412688" y="953675"/>
        <a:ext cx="2785254" cy="2558357"/>
      </dsp:txXfrm>
    </dsp:sp>
    <dsp:sp modelId="{DA9993C6-C049-4692-AAC9-D7156964E3BD}">
      <dsp:nvSpPr>
        <dsp:cNvPr id="0" name=""/>
        <dsp:cNvSpPr/>
      </dsp:nvSpPr>
      <dsp:spPr>
        <a:xfrm>
          <a:off x="3604696" y="563278"/>
          <a:ext cx="2944442" cy="2358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D1158-64F4-40FD-BBC3-4C52EEF5241D}">
      <dsp:nvSpPr>
        <dsp:cNvPr id="0" name=""/>
        <dsp:cNvSpPr/>
      </dsp:nvSpPr>
      <dsp:spPr>
        <a:xfrm>
          <a:off x="3931856" y="874081"/>
          <a:ext cx="2944442" cy="2358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En la justificación la sangre de Cristo nos limpia del pecado y borra nuestra culpa. </a:t>
          </a:r>
        </a:p>
      </dsp:txBody>
      <dsp:txXfrm>
        <a:off x="4000944" y="943169"/>
        <a:ext cx="2806266" cy="2220645"/>
      </dsp:txXfrm>
    </dsp:sp>
    <dsp:sp modelId="{81C85BBA-C2CA-4D30-8E48-F29AADDD6E0C}">
      <dsp:nvSpPr>
        <dsp:cNvPr id="0" name=""/>
        <dsp:cNvSpPr/>
      </dsp:nvSpPr>
      <dsp:spPr>
        <a:xfrm>
          <a:off x="7203459" y="563278"/>
          <a:ext cx="3556562" cy="26070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4E062-C76E-459C-B5EF-C2E041C51813}">
      <dsp:nvSpPr>
        <dsp:cNvPr id="0" name=""/>
        <dsp:cNvSpPr/>
      </dsp:nvSpPr>
      <dsp:spPr>
        <a:xfrm>
          <a:off x="7530619" y="874081"/>
          <a:ext cx="3556562" cy="2607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Cuando decimos: “Fuí salvo”, nos estamos refiriendo a la fase inicial de la salvación: el momento del </a:t>
          </a:r>
          <a:r>
            <a:rPr lang="es-PE" sz="2400" b="1" u="sng" kern="1200" dirty="0"/>
            <a:t>rescate</a:t>
          </a:r>
          <a:r>
            <a:rPr lang="es-PE" sz="2400" kern="1200" dirty="0"/>
            <a:t>, el </a:t>
          </a:r>
          <a:r>
            <a:rPr lang="es-PE" sz="2400" b="1" u="sng" kern="1200" dirty="0"/>
            <a:t>perdón</a:t>
          </a:r>
          <a:r>
            <a:rPr lang="es-PE" sz="2400" kern="1200" dirty="0"/>
            <a:t>, </a:t>
          </a:r>
          <a:r>
            <a:rPr lang="es-PE" sz="2400" b="1" u="sng" kern="1200" dirty="0"/>
            <a:t>el nuevo nacimiento </a:t>
          </a:r>
          <a:r>
            <a:rPr lang="es-PE" sz="2400" kern="1200" dirty="0"/>
            <a:t>y </a:t>
          </a:r>
          <a:r>
            <a:rPr lang="es-PE" sz="2400" b="1" u="sng" kern="1200" dirty="0"/>
            <a:t>la justificación</a:t>
          </a:r>
          <a:r>
            <a:rPr lang="es-PE" sz="2400" kern="1200" dirty="0"/>
            <a:t> de Dios.</a:t>
          </a:r>
        </a:p>
      </dsp:txBody>
      <dsp:txXfrm>
        <a:off x="7606976" y="950438"/>
        <a:ext cx="3403848" cy="24542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672B-3075-4DDC-A4D7-24B12F8C6EE5}">
      <dsp:nvSpPr>
        <dsp:cNvPr id="0" name=""/>
        <dsp:cNvSpPr/>
      </dsp:nvSpPr>
      <dsp:spPr>
        <a:xfrm>
          <a:off x="2334128" y="1845"/>
          <a:ext cx="6192248" cy="944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fase media de la salvación se refiere al proceso de santificación que dura toda la vida. </a:t>
          </a:r>
        </a:p>
      </dsp:txBody>
      <dsp:txXfrm>
        <a:off x="2361783" y="29500"/>
        <a:ext cx="6136938" cy="888918"/>
      </dsp:txXfrm>
    </dsp:sp>
    <dsp:sp modelId="{3840943E-1E25-480D-ACAC-0916350CA5DC}">
      <dsp:nvSpPr>
        <dsp:cNvPr id="0" name=""/>
        <dsp:cNvSpPr/>
      </dsp:nvSpPr>
      <dsp:spPr>
        <a:xfrm rot="5400000">
          <a:off x="5253209" y="969679"/>
          <a:ext cx="354085" cy="4249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/>
        </a:p>
      </dsp:txBody>
      <dsp:txXfrm rot="-5400000">
        <a:off x="5302781" y="1005088"/>
        <a:ext cx="254942" cy="247860"/>
      </dsp:txXfrm>
    </dsp:sp>
    <dsp:sp modelId="{B33E1D7D-D02F-4449-B529-9777A4144A27}">
      <dsp:nvSpPr>
        <dsp:cNvPr id="0" name=""/>
        <dsp:cNvSpPr/>
      </dsp:nvSpPr>
      <dsp:spPr>
        <a:xfrm>
          <a:off x="2237873" y="1418188"/>
          <a:ext cx="6384758" cy="944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santificación es discipulado: seguir a Jesús, crecer en santidad y llegar a ser más como Jesús.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 dirty="0"/>
        </a:p>
      </dsp:txBody>
      <dsp:txXfrm>
        <a:off x="2265528" y="1445843"/>
        <a:ext cx="6329448" cy="888918"/>
      </dsp:txXfrm>
    </dsp:sp>
    <dsp:sp modelId="{8FEC7CBF-066A-403D-81DB-1DE9B2A2C7CB}">
      <dsp:nvSpPr>
        <dsp:cNvPr id="0" name=""/>
        <dsp:cNvSpPr/>
      </dsp:nvSpPr>
      <dsp:spPr>
        <a:xfrm rot="5400000">
          <a:off x="5253209" y="2386022"/>
          <a:ext cx="354085" cy="4249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/>
        </a:p>
      </dsp:txBody>
      <dsp:txXfrm rot="-5400000">
        <a:off x="5302781" y="2421431"/>
        <a:ext cx="254942" cy="247860"/>
      </dsp:txXfrm>
    </dsp:sp>
    <dsp:sp modelId="{D748C8B3-40F7-45BD-B0F0-3074C9FAE554}">
      <dsp:nvSpPr>
        <dsp:cNvPr id="0" name=""/>
        <dsp:cNvSpPr/>
      </dsp:nvSpPr>
      <dsp:spPr>
        <a:xfrm>
          <a:off x="2253906" y="2834530"/>
          <a:ext cx="6352692" cy="944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santidad comienza con el perdón, el nuevo nacimiento y la justificación.</a:t>
          </a:r>
        </a:p>
      </dsp:txBody>
      <dsp:txXfrm>
        <a:off x="2281561" y="2862185"/>
        <a:ext cx="6297382" cy="8889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60069-4423-495F-A5ED-AF2823CAAC3B}">
      <dsp:nvSpPr>
        <dsp:cNvPr id="0" name=""/>
        <dsp:cNvSpPr/>
      </dsp:nvSpPr>
      <dsp:spPr>
        <a:xfrm>
          <a:off x="2805" y="770458"/>
          <a:ext cx="3333873" cy="223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En el proceso de santificación crecemos en gracia a medida que buscamos ser llenos del Espíritu Santo, estudiamos y obedecemos la Biblia…</a:t>
          </a:r>
        </a:p>
      </dsp:txBody>
      <dsp:txXfrm>
        <a:off x="68403" y="836056"/>
        <a:ext cx="3202677" cy="2108491"/>
      </dsp:txXfrm>
    </dsp:sp>
    <dsp:sp modelId="{A3D602BA-56B4-4C99-BC0A-5155755F5F4B}">
      <dsp:nvSpPr>
        <dsp:cNvPr id="0" name=""/>
        <dsp:cNvSpPr/>
      </dsp:nvSpPr>
      <dsp:spPr>
        <a:xfrm>
          <a:off x="3803420" y="770458"/>
          <a:ext cx="3333873" cy="1820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Al crecer en santidad, Dios nos libera del poder del pecado y nos transforma de gloria en gloria a la imagen de Cristo… (2 Co 3:18)</a:t>
          </a:r>
        </a:p>
      </dsp:txBody>
      <dsp:txXfrm>
        <a:off x="3856728" y="823766"/>
        <a:ext cx="3227257" cy="1713462"/>
      </dsp:txXfrm>
    </dsp:sp>
    <dsp:sp modelId="{7D6C533A-A116-4A1D-985F-9CE52EDEADB3}">
      <dsp:nvSpPr>
        <dsp:cNvPr id="0" name=""/>
        <dsp:cNvSpPr/>
      </dsp:nvSpPr>
      <dsp:spPr>
        <a:xfrm>
          <a:off x="7604036" y="770458"/>
          <a:ext cx="3333873" cy="1820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En el proceso de santificación, Dios está perfeccionando su imagen en nosotros </a:t>
          </a:r>
          <a:r>
            <a:rPr lang="es-PE" sz="2000" kern="1200" dirty="0">
              <a:latin typeface="Arial Narrow" panose="020B0606020202030204" pitchFamily="34" charset="0"/>
            </a:rPr>
            <a:t>(Col 3:10; </a:t>
          </a:r>
          <a:r>
            <a:rPr lang="es-PE" sz="2000" kern="1200" dirty="0" err="1">
              <a:latin typeface="Arial Narrow" panose="020B0606020202030204" pitchFamily="34" charset="0"/>
            </a:rPr>
            <a:t>Ef</a:t>
          </a:r>
          <a:r>
            <a:rPr lang="es-PE" sz="2000" kern="1200" dirty="0">
              <a:latin typeface="Arial Narrow" panose="020B0606020202030204" pitchFamily="34" charset="0"/>
            </a:rPr>
            <a:t> 4:24). </a:t>
          </a:r>
          <a:endParaRPr lang="es-PE" sz="2400" kern="1200" dirty="0">
            <a:latin typeface="Arial Narrow" panose="020B0606020202030204" pitchFamily="34" charset="0"/>
          </a:endParaRPr>
        </a:p>
      </dsp:txBody>
      <dsp:txXfrm>
        <a:off x="7657344" y="823766"/>
        <a:ext cx="3227257" cy="17134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2F832-0372-4339-9E13-4822A286DFA9}">
      <dsp:nvSpPr>
        <dsp:cNvPr id="0" name=""/>
        <dsp:cNvSpPr/>
      </dsp:nvSpPr>
      <dsp:spPr>
        <a:xfrm>
          <a:off x="9615" y="303872"/>
          <a:ext cx="5748149" cy="22992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finalización de la salvación ocurre en la glorificación.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Pablo dice que seremos transformados en un momento, en el Rapto, cuando Jesús regrese para recoger a los suyos. </a:t>
          </a:r>
        </a:p>
      </dsp:txBody>
      <dsp:txXfrm>
        <a:off x="1159245" y="303872"/>
        <a:ext cx="3448890" cy="2299259"/>
      </dsp:txXfrm>
    </dsp:sp>
    <dsp:sp modelId="{018E59C2-DC8E-4291-B746-BBF8EF7786B8}">
      <dsp:nvSpPr>
        <dsp:cNvPr id="0" name=""/>
        <dsp:cNvSpPr/>
      </dsp:nvSpPr>
      <dsp:spPr>
        <a:xfrm>
          <a:off x="5182950" y="303872"/>
          <a:ext cx="5748149" cy="22992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Seremos revestidos de inmortalidad y libres de todo pecado y tentaciones cuando Cristo regrese por los creyentes, tanto vivos como muertos (1 Co 15:50-54). Seremos como Él.</a:t>
          </a:r>
        </a:p>
      </dsp:txBody>
      <dsp:txXfrm>
        <a:off x="6332580" y="303872"/>
        <a:ext cx="3448890" cy="2299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D16B1-B0D5-4AB6-9B94-2D7C62B90574}">
      <dsp:nvSpPr>
        <dsp:cNvPr id="0" name=""/>
        <dsp:cNvSpPr/>
      </dsp:nvSpPr>
      <dsp:spPr>
        <a:xfrm>
          <a:off x="0" y="2114"/>
          <a:ext cx="4978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7B199-68A0-410A-93FC-623D8887C44A}">
      <dsp:nvSpPr>
        <dsp:cNvPr id="0" name=""/>
        <dsp:cNvSpPr/>
      </dsp:nvSpPr>
      <dsp:spPr>
        <a:xfrm>
          <a:off x="0" y="2114"/>
          <a:ext cx="4978714" cy="144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1. Introducción: La historia de Adán y Eva ayuda a presentar la gran historia de Dios como Creador y Salvador.</a:t>
          </a:r>
          <a:endParaRPr lang="en-US" sz="2200" kern="1200" dirty="0">
            <a:latin typeface="Arial Narrow" panose="020B0606020202030204" pitchFamily="34" charset="0"/>
          </a:endParaRPr>
        </a:p>
      </dsp:txBody>
      <dsp:txXfrm>
        <a:off x="0" y="2114"/>
        <a:ext cx="4978714" cy="1442379"/>
      </dsp:txXfrm>
    </dsp:sp>
    <dsp:sp modelId="{AD0F36B5-E1FF-42A8-90F8-41ED69B198DB}">
      <dsp:nvSpPr>
        <dsp:cNvPr id="0" name=""/>
        <dsp:cNvSpPr/>
      </dsp:nvSpPr>
      <dsp:spPr>
        <a:xfrm>
          <a:off x="0" y="1444494"/>
          <a:ext cx="4978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1F73C-1EB8-4B5A-A7C9-47ED28A579E9}">
      <dsp:nvSpPr>
        <dsp:cNvPr id="0" name=""/>
        <dsp:cNvSpPr/>
      </dsp:nvSpPr>
      <dsp:spPr>
        <a:xfrm>
          <a:off x="0" y="1444494"/>
          <a:ext cx="4978714" cy="144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baseline="0" dirty="0">
              <a:latin typeface="Arial Narrow" panose="020B0606020202030204" pitchFamily="34" charset="0"/>
            </a:rPr>
            <a:t>La historia de Dios como Creador/Salvador está entretejida en toda la Biblia. </a:t>
          </a:r>
        </a:p>
      </dsp:txBody>
      <dsp:txXfrm>
        <a:off x="0" y="1444494"/>
        <a:ext cx="4978714" cy="1442379"/>
      </dsp:txXfrm>
    </dsp:sp>
    <dsp:sp modelId="{40386477-E0FF-4F45-BF8C-B4E1AEBACF11}">
      <dsp:nvSpPr>
        <dsp:cNvPr id="0" name=""/>
        <dsp:cNvSpPr/>
      </dsp:nvSpPr>
      <dsp:spPr>
        <a:xfrm>
          <a:off x="0" y="2886873"/>
          <a:ext cx="4978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7B7A3-A7EA-43A8-8406-790358F154B8}">
      <dsp:nvSpPr>
        <dsp:cNvPr id="0" name=""/>
        <dsp:cNvSpPr/>
      </dsp:nvSpPr>
      <dsp:spPr>
        <a:xfrm>
          <a:off x="0" y="2886873"/>
          <a:ext cx="4978714" cy="144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baseline="0" dirty="0">
              <a:latin typeface="Arial Narrow" panose="020B0606020202030204" pitchFamily="34" charset="0"/>
            </a:rPr>
            <a:t>En Génesis vemos el inicio de la historia de Dios como creador. Y en Apocalipsis, vemos a Dios completando la que Él comenzó en Génesis. </a:t>
          </a:r>
          <a:endParaRPr lang="en-US" sz="2200" kern="1200" dirty="0">
            <a:latin typeface="Arial Narrow" panose="020B0606020202030204" pitchFamily="34" charset="0"/>
          </a:endParaRPr>
        </a:p>
      </dsp:txBody>
      <dsp:txXfrm>
        <a:off x="0" y="2886873"/>
        <a:ext cx="4978714" cy="144237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60069-4423-495F-A5ED-AF2823CAAC3B}">
      <dsp:nvSpPr>
        <dsp:cNvPr id="0" name=""/>
        <dsp:cNvSpPr/>
      </dsp:nvSpPr>
      <dsp:spPr>
        <a:xfrm>
          <a:off x="2805" y="154621"/>
          <a:ext cx="3333873" cy="2645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cruz nos recuerda lo que hizo Dios por nosotros.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Dios el Padre envió a su Hijo a la tierra como misionero. Jesús nació para morir como sacrificio para reconciliar a Dios con los humanos.</a:t>
          </a:r>
        </a:p>
      </dsp:txBody>
      <dsp:txXfrm>
        <a:off x="80295" y="232111"/>
        <a:ext cx="3178893" cy="2490740"/>
      </dsp:txXfrm>
    </dsp:sp>
    <dsp:sp modelId="{A3D602BA-56B4-4C99-BC0A-5155755F5F4B}">
      <dsp:nvSpPr>
        <dsp:cNvPr id="0" name=""/>
        <dsp:cNvSpPr/>
      </dsp:nvSpPr>
      <dsp:spPr>
        <a:xfrm>
          <a:off x="3803420" y="154621"/>
          <a:ext cx="3333873" cy="2573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Jesús es el Misionero del cielo para cada pecador, el sustituto divino para llevar sobre sus hombros el castigo del pecado por cada persona.</a:t>
          </a:r>
        </a:p>
      </dsp:txBody>
      <dsp:txXfrm>
        <a:off x="3878781" y="229982"/>
        <a:ext cx="3183151" cy="2422286"/>
      </dsp:txXfrm>
    </dsp:sp>
    <dsp:sp modelId="{7D6C533A-A116-4A1D-985F-9CE52EDEADB3}">
      <dsp:nvSpPr>
        <dsp:cNvPr id="0" name=""/>
        <dsp:cNvSpPr/>
      </dsp:nvSpPr>
      <dsp:spPr>
        <a:xfrm>
          <a:off x="7604036" y="154621"/>
          <a:ext cx="3333873" cy="3471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muerte de Cristo crucificado es la piedra angular de la salvación (Mt 26:26-28; </a:t>
          </a:r>
          <a:r>
            <a:rPr lang="es-PE" sz="2400" kern="1200" dirty="0" err="1">
              <a:latin typeface="Arial Narrow" panose="020B0606020202030204" pitchFamily="34" charset="0"/>
            </a:rPr>
            <a:t>Mr</a:t>
          </a:r>
          <a:r>
            <a:rPr lang="es-PE" sz="2400" kern="1200" dirty="0">
              <a:latin typeface="Arial Narrow" panose="020B0606020202030204" pitchFamily="34" charset="0"/>
            </a:rPr>
            <a:t> 14:22-24).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Todos los aspectos de la salvación que Dios provee fluyen a través del Cristo de la cruz.</a:t>
          </a:r>
        </a:p>
      </dsp:txBody>
      <dsp:txXfrm>
        <a:off x="7701682" y="252267"/>
        <a:ext cx="3138581" cy="32760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72AE0-59EB-417A-B0AE-6EC9A08E7ED1}">
      <dsp:nvSpPr>
        <dsp:cNvPr id="0" name=""/>
        <dsp:cNvSpPr/>
      </dsp:nvSpPr>
      <dsp:spPr>
        <a:xfrm rot="5400000">
          <a:off x="1775259" y="914855"/>
          <a:ext cx="1578621" cy="2626790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115F3-9426-41FE-A670-AEB4D52D3EEC}">
      <dsp:nvSpPr>
        <dsp:cNvPr id="0" name=""/>
        <dsp:cNvSpPr/>
      </dsp:nvSpPr>
      <dsp:spPr>
        <a:xfrm>
          <a:off x="1511747" y="1699700"/>
          <a:ext cx="2371480" cy="207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En las Escrituras, el corazón a menudo representa la fuente de nuestros deseos.</a:t>
          </a:r>
        </a:p>
      </dsp:txBody>
      <dsp:txXfrm>
        <a:off x="1511747" y="1699700"/>
        <a:ext cx="2371480" cy="2078742"/>
      </dsp:txXfrm>
    </dsp:sp>
    <dsp:sp modelId="{D9516311-4013-4875-842B-C9904ECFFD84}">
      <dsp:nvSpPr>
        <dsp:cNvPr id="0" name=""/>
        <dsp:cNvSpPr/>
      </dsp:nvSpPr>
      <dsp:spPr>
        <a:xfrm>
          <a:off x="3435779" y="721468"/>
          <a:ext cx="447449" cy="44744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DD8EC-04F8-4ACA-A402-9D05F2888EE5}">
      <dsp:nvSpPr>
        <dsp:cNvPr id="0" name=""/>
        <dsp:cNvSpPr/>
      </dsp:nvSpPr>
      <dsp:spPr>
        <a:xfrm rot="5400000">
          <a:off x="4678414" y="196467"/>
          <a:ext cx="1578621" cy="2626790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F5604-55C8-4EC7-AAF1-A007DCE8B80C}">
      <dsp:nvSpPr>
        <dsp:cNvPr id="0" name=""/>
        <dsp:cNvSpPr/>
      </dsp:nvSpPr>
      <dsp:spPr>
        <a:xfrm>
          <a:off x="4414903" y="981311"/>
          <a:ext cx="2371480" cy="207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Un corazón nuevo es un aspecto vital de la salvación bajo el nuevo pacto que Jesús provee.</a:t>
          </a:r>
        </a:p>
      </dsp:txBody>
      <dsp:txXfrm>
        <a:off x="4414903" y="981311"/>
        <a:ext cx="2371480" cy="2078742"/>
      </dsp:txXfrm>
    </dsp:sp>
    <dsp:sp modelId="{F2711DCF-5340-4E6F-BDB5-40B533EB3E9E}">
      <dsp:nvSpPr>
        <dsp:cNvPr id="0" name=""/>
        <dsp:cNvSpPr/>
      </dsp:nvSpPr>
      <dsp:spPr>
        <a:xfrm>
          <a:off x="6338935" y="3079"/>
          <a:ext cx="447449" cy="44744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C895A-8DFE-46B6-BA67-218CFF776462}">
      <dsp:nvSpPr>
        <dsp:cNvPr id="0" name=""/>
        <dsp:cNvSpPr/>
      </dsp:nvSpPr>
      <dsp:spPr>
        <a:xfrm rot="5400000">
          <a:off x="7581570" y="-521921"/>
          <a:ext cx="1578621" cy="2626790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4DC2-F8C3-4E2A-91B8-EF340601C41D}">
      <dsp:nvSpPr>
        <dsp:cNvPr id="0" name=""/>
        <dsp:cNvSpPr/>
      </dsp:nvSpPr>
      <dsp:spPr>
        <a:xfrm>
          <a:off x="7318059" y="262922"/>
          <a:ext cx="2371480" cy="207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Dios nos dice que nos da un corazón nuevo para amarlo y agradarle.</a:t>
          </a:r>
        </a:p>
      </dsp:txBody>
      <dsp:txXfrm>
        <a:off x="7318059" y="262922"/>
        <a:ext cx="2371480" cy="20787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B533-311D-46A7-AF51-366CA0ABBE16}">
      <dsp:nvSpPr>
        <dsp:cNvPr id="0" name=""/>
        <dsp:cNvSpPr/>
      </dsp:nvSpPr>
      <dsp:spPr>
        <a:xfrm rot="5400000">
          <a:off x="3565301" y="1676665"/>
          <a:ext cx="1499467" cy="17070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DE201-1867-4104-87E8-9A3C7E07D250}">
      <dsp:nvSpPr>
        <dsp:cNvPr id="0" name=""/>
        <dsp:cNvSpPr/>
      </dsp:nvSpPr>
      <dsp:spPr>
        <a:xfrm>
          <a:off x="2036185" y="14475"/>
          <a:ext cx="4787916" cy="176687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Palabra de Dios es nuestro mapa desde la tierra hasta el cielo. Ya sea oral o escrita, la Palabra de Dios nos enseña cómo ser salvos, cómo vivir en relación con Dios y con las personas.</a:t>
          </a:r>
        </a:p>
      </dsp:txBody>
      <dsp:txXfrm>
        <a:off x="2122452" y="100742"/>
        <a:ext cx="4615382" cy="1594338"/>
      </dsp:txXfrm>
    </dsp:sp>
    <dsp:sp modelId="{61EFF715-5094-40D1-8309-20345A038246}">
      <dsp:nvSpPr>
        <dsp:cNvPr id="0" name=""/>
        <dsp:cNvSpPr/>
      </dsp:nvSpPr>
      <dsp:spPr>
        <a:xfrm>
          <a:off x="5692254" y="182987"/>
          <a:ext cx="1835877" cy="1428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5B906-D85D-4108-B3F5-41F02F88B71C}">
      <dsp:nvSpPr>
        <dsp:cNvPr id="0" name=""/>
        <dsp:cNvSpPr/>
      </dsp:nvSpPr>
      <dsp:spPr>
        <a:xfrm>
          <a:off x="5153587" y="1883402"/>
          <a:ext cx="4232209" cy="176687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Palabra de Dios gobierna lo que creemos y cómo vivimos.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fe viene de la Palabra de Dios.</a:t>
          </a:r>
        </a:p>
      </dsp:txBody>
      <dsp:txXfrm>
        <a:off x="5239854" y="1969669"/>
        <a:ext cx="4059675" cy="159433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A4AEB-B000-41B3-86D8-200ADC4F015C}">
      <dsp:nvSpPr>
        <dsp:cNvPr id="0" name=""/>
        <dsp:cNvSpPr/>
      </dsp:nvSpPr>
      <dsp:spPr>
        <a:xfrm>
          <a:off x="201460" y="365716"/>
          <a:ext cx="4746580" cy="14833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El Espíritu Santo es el miembro de la Trinidad que representa a Dios en la tierra entre la Primera y la Segunda Venida de Cristo.</a:t>
          </a:r>
        </a:p>
      </dsp:txBody>
      <dsp:txXfrm>
        <a:off x="201460" y="365716"/>
        <a:ext cx="4746580" cy="1483306"/>
      </dsp:txXfrm>
    </dsp:sp>
    <dsp:sp modelId="{E47D6182-D06D-423C-AF5A-0DAD7315C5E5}">
      <dsp:nvSpPr>
        <dsp:cNvPr id="0" name=""/>
        <dsp:cNvSpPr/>
      </dsp:nvSpPr>
      <dsp:spPr>
        <a:xfrm>
          <a:off x="3686" y="151460"/>
          <a:ext cx="1038314" cy="155747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D3715-A2D3-4814-A9EC-F14E4477B7CA}">
      <dsp:nvSpPr>
        <dsp:cNvPr id="0" name=""/>
        <dsp:cNvSpPr/>
      </dsp:nvSpPr>
      <dsp:spPr>
        <a:xfrm>
          <a:off x="5335428" y="365716"/>
          <a:ext cx="4746580" cy="14833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salvación es posible solo a través de la presencia y el ministerio del Espíritu Santo.</a:t>
          </a:r>
        </a:p>
      </dsp:txBody>
      <dsp:txXfrm>
        <a:off x="5335428" y="365716"/>
        <a:ext cx="4746580" cy="1483306"/>
      </dsp:txXfrm>
    </dsp:sp>
    <dsp:sp modelId="{DD4C7F3C-C90F-400D-B214-CD342BD7D09A}">
      <dsp:nvSpPr>
        <dsp:cNvPr id="0" name=""/>
        <dsp:cNvSpPr/>
      </dsp:nvSpPr>
      <dsp:spPr>
        <a:xfrm>
          <a:off x="5137653" y="151460"/>
          <a:ext cx="1038314" cy="155747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2704-F689-4DF0-B852-9FA78DE6D1D0}">
      <dsp:nvSpPr>
        <dsp:cNvPr id="0" name=""/>
        <dsp:cNvSpPr/>
      </dsp:nvSpPr>
      <dsp:spPr>
        <a:xfrm>
          <a:off x="2768444" y="2233033"/>
          <a:ext cx="4746580" cy="14833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El cuerpo del creyente es templo permanente de Dios el Espíritu Santo desde el nuevo nacimiento en adelante.</a:t>
          </a:r>
        </a:p>
      </dsp:txBody>
      <dsp:txXfrm>
        <a:off x="2768444" y="2233033"/>
        <a:ext cx="4746580" cy="1483306"/>
      </dsp:txXfrm>
    </dsp:sp>
    <dsp:sp modelId="{5946AE0B-7293-4C81-9165-D070CDB91ED0}">
      <dsp:nvSpPr>
        <dsp:cNvPr id="0" name=""/>
        <dsp:cNvSpPr/>
      </dsp:nvSpPr>
      <dsp:spPr>
        <a:xfrm>
          <a:off x="2570670" y="2018778"/>
          <a:ext cx="1038314" cy="155747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4C3F9-8855-41D6-8FA3-09D984A1D6CD}">
      <dsp:nvSpPr>
        <dsp:cNvPr id="0" name=""/>
        <dsp:cNvSpPr/>
      </dsp:nvSpPr>
      <dsp:spPr>
        <a:xfrm>
          <a:off x="1231" y="489808"/>
          <a:ext cx="2880923" cy="2352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palabra iglesia aparece solo dos veces en los evangelios, en Mateo 16 se refiere a la Iglesia Universal y Mateo 18 se refiere a la iglesia local.</a:t>
          </a:r>
        </a:p>
      </dsp:txBody>
      <dsp:txXfrm>
        <a:off x="70145" y="558722"/>
        <a:ext cx="2743095" cy="2215065"/>
      </dsp:txXfrm>
    </dsp:sp>
    <dsp:sp modelId="{1B26F6C9-F83D-4A0F-9332-E35E08F7466F}">
      <dsp:nvSpPr>
        <dsp:cNvPr id="0" name=""/>
        <dsp:cNvSpPr/>
      </dsp:nvSpPr>
      <dsp:spPr>
        <a:xfrm>
          <a:off x="3602385" y="489808"/>
          <a:ext cx="2880923" cy="2888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Hechos, usa la palabra iglesia más de 20 veces.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Los evangelios introducen el concepto de la Iglesia global de Dios y sus iglesias locales.</a:t>
          </a:r>
        </a:p>
      </dsp:txBody>
      <dsp:txXfrm>
        <a:off x="3686764" y="574187"/>
        <a:ext cx="2712165" cy="2719425"/>
      </dsp:txXfrm>
    </dsp:sp>
    <dsp:sp modelId="{6CD8E7F6-19F9-4CEE-8240-82C30A031EBF}">
      <dsp:nvSpPr>
        <dsp:cNvPr id="0" name=""/>
        <dsp:cNvSpPr/>
      </dsp:nvSpPr>
      <dsp:spPr>
        <a:xfrm>
          <a:off x="7203540" y="489808"/>
          <a:ext cx="2880923" cy="2459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Hechos identifica a muchas iglesias locales como uno de los cinco aspectos de cómo el Dios salva a las personas en todas las naciones.</a:t>
          </a:r>
        </a:p>
      </dsp:txBody>
      <dsp:txXfrm>
        <a:off x="7275570" y="561838"/>
        <a:ext cx="2736863" cy="231521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2D34E-D72E-4230-8AF5-B27CDEAC14C8}">
      <dsp:nvSpPr>
        <dsp:cNvPr id="0" name=""/>
        <dsp:cNvSpPr/>
      </dsp:nvSpPr>
      <dsp:spPr>
        <a:xfrm>
          <a:off x="547954" y="17274"/>
          <a:ext cx="9767708" cy="88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En su Segunda Venida, Cristo viene en las nubes, como el relámpago que resplandece de oriente a occidente, en gran gloria y usando muchas coronas (</a:t>
          </a:r>
          <a:r>
            <a:rPr lang="es-PE" sz="2400" kern="1200" dirty="0" err="1">
              <a:latin typeface="Arial Narrow" panose="020B0606020202030204" pitchFamily="34" charset="0"/>
            </a:rPr>
            <a:t>Ap</a:t>
          </a:r>
          <a:r>
            <a:rPr lang="es-PE" sz="2400" kern="1200" dirty="0">
              <a:latin typeface="Arial Narrow" panose="020B0606020202030204" pitchFamily="34" charset="0"/>
            </a:rPr>
            <a:t> 19:12).</a:t>
          </a:r>
        </a:p>
      </dsp:txBody>
      <dsp:txXfrm>
        <a:off x="547954" y="17274"/>
        <a:ext cx="9767708" cy="887973"/>
      </dsp:txXfrm>
    </dsp:sp>
    <dsp:sp modelId="{B8006674-E392-4785-BF46-BDFEB7F4CF25}">
      <dsp:nvSpPr>
        <dsp:cNvPr id="0" name=""/>
        <dsp:cNvSpPr/>
      </dsp:nvSpPr>
      <dsp:spPr>
        <a:xfrm>
          <a:off x="547954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290B1-430C-4AE2-8420-61EA7F2BEF10}">
      <dsp:nvSpPr>
        <dsp:cNvPr id="0" name=""/>
        <dsp:cNvSpPr/>
      </dsp:nvSpPr>
      <dsp:spPr>
        <a:xfrm>
          <a:off x="1926287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67B50-63E2-4381-95A4-37FDAACC05A6}">
      <dsp:nvSpPr>
        <dsp:cNvPr id="0" name=""/>
        <dsp:cNvSpPr/>
      </dsp:nvSpPr>
      <dsp:spPr>
        <a:xfrm>
          <a:off x="3304619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25277-240A-4230-BB46-77B3AD72A359}">
      <dsp:nvSpPr>
        <dsp:cNvPr id="0" name=""/>
        <dsp:cNvSpPr/>
      </dsp:nvSpPr>
      <dsp:spPr>
        <a:xfrm>
          <a:off x="4682951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5195B-0FA7-40EE-A4FE-758722EA2959}">
      <dsp:nvSpPr>
        <dsp:cNvPr id="0" name=""/>
        <dsp:cNvSpPr/>
      </dsp:nvSpPr>
      <dsp:spPr>
        <a:xfrm>
          <a:off x="6061283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80B2F-E0B5-4328-BCDC-02A41ED66813}">
      <dsp:nvSpPr>
        <dsp:cNvPr id="0" name=""/>
        <dsp:cNvSpPr/>
      </dsp:nvSpPr>
      <dsp:spPr>
        <a:xfrm>
          <a:off x="7439615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C8EDC-349E-445A-A327-7EE5E803DCEB}">
      <dsp:nvSpPr>
        <dsp:cNvPr id="0" name=""/>
        <dsp:cNvSpPr/>
      </dsp:nvSpPr>
      <dsp:spPr>
        <a:xfrm>
          <a:off x="8817947" y="905247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90B41-77C9-4ACB-8227-89E39D08EECA}">
      <dsp:nvSpPr>
        <dsp:cNvPr id="0" name=""/>
        <dsp:cNvSpPr/>
      </dsp:nvSpPr>
      <dsp:spPr>
        <a:xfrm>
          <a:off x="547954" y="1192021"/>
          <a:ext cx="9767708" cy="88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Jesús les prometió a los apóstoles que se sentarían en tronos en su gloriosa Segunda Venida (Mt 19:28).</a:t>
          </a:r>
        </a:p>
      </dsp:txBody>
      <dsp:txXfrm>
        <a:off x="547954" y="1192021"/>
        <a:ext cx="9767708" cy="887973"/>
      </dsp:txXfrm>
    </dsp:sp>
    <dsp:sp modelId="{DE57D929-3472-4FBE-A94B-304EEA7733BA}">
      <dsp:nvSpPr>
        <dsp:cNvPr id="0" name=""/>
        <dsp:cNvSpPr/>
      </dsp:nvSpPr>
      <dsp:spPr>
        <a:xfrm>
          <a:off x="547954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1A9F4-716B-4A19-907A-D43C10749C72}">
      <dsp:nvSpPr>
        <dsp:cNvPr id="0" name=""/>
        <dsp:cNvSpPr/>
      </dsp:nvSpPr>
      <dsp:spPr>
        <a:xfrm>
          <a:off x="1926287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E4B49-C4F6-448A-9F36-B203D8DA2CA0}">
      <dsp:nvSpPr>
        <dsp:cNvPr id="0" name=""/>
        <dsp:cNvSpPr/>
      </dsp:nvSpPr>
      <dsp:spPr>
        <a:xfrm>
          <a:off x="3304619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492FA-89C6-40C2-9768-CAFE5166F71A}">
      <dsp:nvSpPr>
        <dsp:cNvPr id="0" name=""/>
        <dsp:cNvSpPr/>
      </dsp:nvSpPr>
      <dsp:spPr>
        <a:xfrm>
          <a:off x="4682951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1A636-39E3-4265-906C-323D9E670CB0}">
      <dsp:nvSpPr>
        <dsp:cNvPr id="0" name=""/>
        <dsp:cNvSpPr/>
      </dsp:nvSpPr>
      <dsp:spPr>
        <a:xfrm>
          <a:off x="6061283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428DE-B351-4F72-95FE-3E9CD14E94F0}">
      <dsp:nvSpPr>
        <dsp:cNvPr id="0" name=""/>
        <dsp:cNvSpPr/>
      </dsp:nvSpPr>
      <dsp:spPr>
        <a:xfrm>
          <a:off x="7439615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E5EB5-AD73-40AD-9AFB-1A8A513388C5}">
      <dsp:nvSpPr>
        <dsp:cNvPr id="0" name=""/>
        <dsp:cNvSpPr/>
      </dsp:nvSpPr>
      <dsp:spPr>
        <a:xfrm>
          <a:off x="8817947" y="2079994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3EA1B-1CCE-46CC-A3B6-D30A0691A24B}">
      <dsp:nvSpPr>
        <dsp:cNvPr id="0" name=""/>
        <dsp:cNvSpPr/>
      </dsp:nvSpPr>
      <dsp:spPr>
        <a:xfrm>
          <a:off x="547954" y="2366768"/>
          <a:ext cx="9767708" cy="88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Del mismo modo, Él les promete a los que venzan que gobernarán sobre las naciones y se sentarán con Él en su trono (</a:t>
          </a:r>
          <a:r>
            <a:rPr lang="es-PE" sz="2400" kern="1200" dirty="0" err="1">
              <a:latin typeface="Arial Narrow" panose="020B0606020202030204" pitchFamily="34" charset="0"/>
            </a:rPr>
            <a:t>Ap</a:t>
          </a:r>
          <a:r>
            <a:rPr lang="es-PE" sz="2400" kern="1200" dirty="0">
              <a:latin typeface="Arial Narrow" panose="020B0606020202030204" pitchFamily="34" charset="0"/>
            </a:rPr>
            <a:t> 2:26; 3:21).</a:t>
          </a:r>
        </a:p>
      </dsp:txBody>
      <dsp:txXfrm>
        <a:off x="547954" y="2366768"/>
        <a:ext cx="9767708" cy="887973"/>
      </dsp:txXfrm>
    </dsp:sp>
    <dsp:sp modelId="{BA9BEE84-A29B-4B0B-A377-14B814981ABC}">
      <dsp:nvSpPr>
        <dsp:cNvPr id="0" name=""/>
        <dsp:cNvSpPr/>
      </dsp:nvSpPr>
      <dsp:spPr>
        <a:xfrm>
          <a:off x="547954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0A2E-4DCF-413F-8A48-58CADF9B262A}">
      <dsp:nvSpPr>
        <dsp:cNvPr id="0" name=""/>
        <dsp:cNvSpPr/>
      </dsp:nvSpPr>
      <dsp:spPr>
        <a:xfrm>
          <a:off x="1926287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F53A8-2423-40CD-98A8-48702BE3EEC4}">
      <dsp:nvSpPr>
        <dsp:cNvPr id="0" name=""/>
        <dsp:cNvSpPr/>
      </dsp:nvSpPr>
      <dsp:spPr>
        <a:xfrm>
          <a:off x="3304619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EB93-A489-4EE7-8AA8-4A1130C3F8F6}">
      <dsp:nvSpPr>
        <dsp:cNvPr id="0" name=""/>
        <dsp:cNvSpPr/>
      </dsp:nvSpPr>
      <dsp:spPr>
        <a:xfrm>
          <a:off x="4682951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6EA4-40C9-49F3-8D87-9A30A3C4B345}">
      <dsp:nvSpPr>
        <dsp:cNvPr id="0" name=""/>
        <dsp:cNvSpPr/>
      </dsp:nvSpPr>
      <dsp:spPr>
        <a:xfrm>
          <a:off x="6061283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7C6D3-1B31-4F81-BD63-DE51950E9372}">
      <dsp:nvSpPr>
        <dsp:cNvPr id="0" name=""/>
        <dsp:cNvSpPr/>
      </dsp:nvSpPr>
      <dsp:spPr>
        <a:xfrm>
          <a:off x="7439615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4389C-5A98-4D3E-BC86-5B9052E1A7D3}">
      <dsp:nvSpPr>
        <dsp:cNvPr id="0" name=""/>
        <dsp:cNvSpPr/>
      </dsp:nvSpPr>
      <dsp:spPr>
        <a:xfrm>
          <a:off x="8817947" y="3254741"/>
          <a:ext cx="1302361" cy="217060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FD898-0A0D-4111-BFE0-16FCC2546874}">
      <dsp:nvSpPr>
        <dsp:cNvPr id="0" name=""/>
        <dsp:cNvSpPr/>
      </dsp:nvSpPr>
      <dsp:spPr>
        <a:xfrm rot="16200000">
          <a:off x="20536" y="-19179"/>
          <a:ext cx="3489076" cy="352743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Nos conmueve y nos asombra que Jesús comparta su gloria con nosotros (</a:t>
          </a:r>
          <a:r>
            <a:rPr lang="es-PE" sz="2400" kern="1200" dirty="0" err="1">
              <a:latin typeface="Arial Narrow" panose="020B0606020202030204" pitchFamily="34" charset="0"/>
            </a:rPr>
            <a:t>Jn</a:t>
          </a:r>
          <a:r>
            <a:rPr lang="es-PE" sz="2400" kern="1200" dirty="0">
              <a:latin typeface="Arial Narrow" panose="020B0606020202030204" pitchFamily="34" charset="0"/>
            </a:rPr>
            <a:t> 17:22;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2 Co 3:18).</a:t>
          </a:r>
        </a:p>
      </dsp:txBody>
      <dsp:txXfrm rot="5400000">
        <a:off x="1357" y="697815"/>
        <a:ext cx="3527435" cy="2093446"/>
      </dsp:txXfrm>
    </dsp:sp>
    <dsp:sp modelId="{7297BD60-2DA7-488F-9E9B-7D24FF1EBB98}">
      <dsp:nvSpPr>
        <dsp:cNvPr id="0" name=""/>
        <dsp:cNvSpPr/>
      </dsp:nvSpPr>
      <dsp:spPr>
        <a:xfrm rot="16200000">
          <a:off x="3812530" y="-19179"/>
          <a:ext cx="3489076" cy="352743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 corona es el símbolo de la gloria que Dios promete al completar nuestra salvación.</a:t>
          </a:r>
        </a:p>
      </dsp:txBody>
      <dsp:txXfrm rot="5400000">
        <a:off x="3793351" y="697815"/>
        <a:ext cx="3527435" cy="2093446"/>
      </dsp:txXfrm>
    </dsp:sp>
    <dsp:sp modelId="{20E82D36-3D7C-4484-84D1-C1CE58473D94}">
      <dsp:nvSpPr>
        <dsp:cNvPr id="0" name=""/>
        <dsp:cNvSpPr/>
      </dsp:nvSpPr>
      <dsp:spPr>
        <a:xfrm rot="16200000">
          <a:off x="7604523" y="-19179"/>
          <a:ext cx="3489076" cy="3527435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Cuando Jesús regrese, disfrutaremos de la corona de vida que Jesús le dará a cada creyente cuando seamos arrebatados para encontrarnos con Él en el aire, vestidos con gloriosos cuerpos resucitados.</a:t>
          </a:r>
        </a:p>
      </dsp:txBody>
      <dsp:txXfrm rot="5400000">
        <a:off x="7585344" y="697815"/>
        <a:ext cx="3527435" cy="20934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A7A3E-6318-4015-9CAE-56F5A32D28AB}">
      <dsp:nvSpPr>
        <dsp:cNvPr id="0" name=""/>
        <dsp:cNvSpPr/>
      </dsp:nvSpPr>
      <dsp:spPr>
        <a:xfrm rot="5400000">
          <a:off x="2146904" y="844309"/>
          <a:ext cx="1456890" cy="242423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A3D98-4A9E-4DE0-858B-1E878204A0F0}">
      <dsp:nvSpPr>
        <dsp:cNvPr id="0" name=""/>
        <dsp:cNvSpPr/>
      </dsp:nvSpPr>
      <dsp:spPr>
        <a:xfrm>
          <a:off x="1903713" y="1568633"/>
          <a:ext cx="2188611" cy="191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Dios quiere que seamos como Él. Él quiere que reflejemos su imagen y semejanza en el mundo.</a:t>
          </a:r>
        </a:p>
      </dsp:txBody>
      <dsp:txXfrm>
        <a:off x="1903713" y="1568633"/>
        <a:ext cx="2188611" cy="1918446"/>
      </dsp:txXfrm>
    </dsp:sp>
    <dsp:sp modelId="{01D4D737-28BB-498A-951C-87E0605F0482}">
      <dsp:nvSpPr>
        <dsp:cNvPr id="0" name=""/>
        <dsp:cNvSpPr/>
      </dsp:nvSpPr>
      <dsp:spPr>
        <a:xfrm>
          <a:off x="3679379" y="665834"/>
          <a:ext cx="412945" cy="412945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97EA5-4E8D-491B-9873-A008C1BEE17C}">
      <dsp:nvSpPr>
        <dsp:cNvPr id="0" name=""/>
        <dsp:cNvSpPr/>
      </dsp:nvSpPr>
      <dsp:spPr>
        <a:xfrm rot="5400000">
          <a:off x="4826193" y="181317"/>
          <a:ext cx="1456890" cy="242423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13E34-3283-4A05-B5C2-A09B9BEB7FCD}">
      <dsp:nvSpPr>
        <dsp:cNvPr id="0" name=""/>
        <dsp:cNvSpPr/>
      </dsp:nvSpPr>
      <dsp:spPr>
        <a:xfrm>
          <a:off x="4583002" y="905640"/>
          <a:ext cx="2188611" cy="191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Al recibir a Cristo como Señor, obedezcamos sus enseñanzas y sigamos su  ejemplo.</a:t>
          </a:r>
        </a:p>
      </dsp:txBody>
      <dsp:txXfrm>
        <a:off x="4583002" y="905640"/>
        <a:ext cx="2188611" cy="1918446"/>
      </dsp:txXfrm>
    </dsp:sp>
    <dsp:sp modelId="{B84EF944-FA30-4BAA-AEA8-7BF851ECE2C4}">
      <dsp:nvSpPr>
        <dsp:cNvPr id="0" name=""/>
        <dsp:cNvSpPr/>
      </dsp:nvSpPr>
      <dsp:spPr>
        <a:xfrm>
          <a:off x="6358668" y="2842"/>
          <a:ext cx="412945" cy="412945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B32AD-C038-4F2B-86A8-B2CC0901729C}">
      <dsp:nvSpPr>
        <dsp:cNvPr id="0" name=""/>
        <dsp:cNvSpPr/>
      </dsp:nvSpPr>
      <dsp:spPr>
        <a:xfrm rot="5400000">
          <a:off x="7505481" y="-481675"/>
          <a:ext cx="1456890" cy="242423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8A7B2-CE1A-47C0-A6AB-5FD7D30FBDFF}">
      <dsp:nvSpPr>
        <dsp:cNvPr id="0" name=""/>
        <dsp:cNvSpPr/>
      </dsp:nvSpPr>
      <dsp:spPr>
        <a:xfrm>
          <a:off x="7262290" y="242648"/>
          <a:ext cx="2188611" cy="191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Dios quiere que seamos llenos del Espíritu y compartamos su Palabra para salvar a los perdidos en todas las naciones.</a:t>
          </a:r>
        </a:p>
      </dsp:txBody>
      <dsp:txXfrm>
        <a:off x="7262290" y="242648"/>
        <a:ext cx="2188611" cy="19184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921F8-C8FA-4CF1-8D99-2FF6CB2A59C3}">
      <dsp:nvSpPr>
        <dsp:cNvPr id="0" name=""/>
        <dsp:cNvSpPr/>
      </dsp:nvSpPr>
      <dsp:spPr>
        <a:xfrm rot="5400000">
          <a:off x="2146904" y="844309"/>
          <a:ext cx="1456890" cy="242423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6A658-5877-411F-A068-4C364E4A170B}">
      <dsp:nvSpPr>
        <dsp:cNvPr id="0" name=""/>
        <dsp:cNvSpPr/>
      </dsp:nvSpPr>
      <dsp:spPr>
        <a:xfrm>
          <a:off x="1903713" y="1568633"/>
          <a:ext cx="2188611" cy="191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Las Escrituras establecen la ordenanza del bautismo en agua por inmersión. </a:t>
          </a:r>
        </a:p>
      </dsp:txBody>
      <dsp:txXfrm>
        <a:off x="1903713" y="1568633"/>
        <a:ext cx="2188611" cy="1918446"/>
      </dsp:txXfrm>
    </dsp:sp>
    <dsp:sp modelId="{13EBC47E-5BB2-4041-A016-2AE489F9F790}">
      <dsp:nvSpPr>
        <dsp:cNvPr id="0" name=""/>
        <dsp:cNvSpPr/>
      </dsp:nvSpPr>
      <dsp:spPr>
        <a:xfrm>
          <a:off x="3679379" y="665834"/>
          <a:ext cx="412945" cy="41294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67B75-1ABB-4621-A44E-9CB2718FCE02}">
      <dsp:nvSpPr>
        <dsp:cNvPr id="0" name=""/>
        <dsp:cNvSpPr/>
      </dsp:nvSpPr>
      <dsp:spPr>
        <a:xfrm rot="5400000">
          <a:off x="4826193" y="181317"/>
          <a:ext cx="1456890" cy="242423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59A64-345D-4D3F-A960-3377A6AE83DF}">
      <dsp:nvSpPr>
        <dsp:cNvPr id="0" name=""/>
        <dsp:cNvSpPr/>
      </dsp:nvSpPr>
      <dsp:spPr>
        <a:xfrm>
          <a:off x="4583002" y="905640"/>
          <a:ext cx="2188611" cy="191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Todos los que se arrepienten y creen en Cristo como Salvador y Señor deben ser bautizados.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 dirty="0">
            <a:latin typeface="Arial Narrow" panose="020B0606020202030204" pitchFamily="34" charset="0"/>
          </a:endParaRPr>
        </a:p>
      </dsp:txBody>
      <dsp:txXfrm>
        <a:off x="4583002" y="905640"/>
        <a:ext cx="2188611" cy="1918446"/>
      </dsp:txXfrm>
    </dsp:sp>
    <dsp:sp modelId="{66541FBF-17AD-479A-B649-BE3373EF9B9F}">
      <dsp:nvSpPr>
        <dsp:cNvPr id="0" name=""/>
        <dsp:cNvSpPr/>
      </dsp:nvSpPr>
      <dsp:spPr>
        <a:xfrm>
          <a:off x="6358668" y="2842"/>
          <a:ext cx="412945" cy="41294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E49ED-727E-4DE0-8D80-A57388FDA499}">
      <dsp:nvSpPr>
        <dsp:cNvPr id="0" name=""/>
        <dsp:cNvSpPr/>
      </dsp:nvSpPr>
      <dsp:spPr>
        <a:xfrm rot="5400000">
          <a:off x="7505481" y="-481675"/>
          <a:ext cx="1456890" cy="242423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CC99D-FB4B-4A4B-AF2D-294A373472BD}">
      <dsp:nvSpPr>
        <dsp:cNvPr id="0" name=""/>
        <dsp:cNvSpPr/>
      </dsp:nvSpPr>
      <dsp:spPr>
        <a:xfrm>
          <a:off x="7262290" y="242648"/>
          <a:ext cx="2188611" cy="191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De esta manera declaran ante el mundo que han muerto con Cristo y que han sido resucitados con Él para andar en nueva vida.</a:t>
          </a:r>
        </a:p>
      </dsp:txBody>
      <dsp:txXfrm>
        <a:off x="7262290" y="242648"/>
        <a:ext cx="2188611" cy="19184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6F8BA-C546-4CB7-84C1-08A4B7CBDE04}">
      <dsp:nvSpPr>
        <dsp:cNvPr id="0" name=""/>
        <dsp:cNvSpPr/>
      </dsp:nvSpPr>
      <dsp:spPr>
        <a:xfrm>
          <a:off x="7183" y="36532"/>
          <a:ext cx="2218052" cy="34160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 dirty="0">
              <a:latin typeface="Arial Narrow" panose="020B0606020202030204" pitchFamily="34" charset="0"/>
            </a:rPr>
            <a:t>Los sacramentos; </a:t>
          </a:r>
          <a:r>
            <a:rPr lang="es-PE" sz="2200" kern="1200" dirty="0">
              <a:latin typeface="Arial Narrow" panose="020B0606020202030204" pitchFamily="34" charset="0"/>
            </a:rPr>
            <a:t>es la creencia de que Dios otorga una gracia especial a los que participan de ciertos ritos ordenados por iglesias sacramentales.</a:t>
          </a:r>
        </a:p>
      </dsp:txBody>
      <dsp:txXfrm>
        <a:off x="72148" y="101497"/>
        <a:ext cx="2088122" cy="3286080"/>
      </dsp:txXfrm>
    </dsp:sp>
    <dsp:sp modelId="{FFBA7BA4-EA0F-433F-9E65-855F1C2072CA}">
      <dsp:nvSpPr>
        <dsp:cNvPr id="0" name=""/>
        <dsp:cNvSpPr/>
      </dsp:nvSpPr>
      <dsp:spPr>
        <a:xfrm>
          <a:off x="2416887" y="1506890"/>
          <a:ext cx="406299" cy="4752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>
            <a:latin typeface="Arial Narrow" panose="020B0606020202030204" pitchFamily="34" charset="0"/>
          </a:endParaRPr>
        </a:p>
      </dsp:txBody>
      <dsp:txXfrm>
        <a:off x="2416887" y="1601949"/>
        <a:ext cx="284409" cy="285176"/>
      </dsp:txXfrm>
    </dsp:sp>
    <dsp:sp modelId="{1F1DFA8C-BCC8-4DE8-B27E-348611C7CDC1}">
      <dsp:nvSpPr>
        <dsp:cNvPr id="0" name=""/>
        <dsp:cNvSpPr/>
      </dsp:nvSpPr>
      <dsp:spPr>
        <a:xfrm>
          <a:off x="2991839" y="36532"/>
          <a:ext cx="2207549" cy="34160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Estas iglesias creen que los bebés se transforman y se convierten en miembros de la Iglesia a través del bautismo.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 dirty="0">
            <a:latin typeface="Arial Narrow" panose="020B0606020202030204" pitchFamily="34" charset="0"/>
          </a:endParaRPr>
        </a:p>
      </dsp:txBody>
      <dsp:txXfrm>
        <a:off x="3056496" y="101189"/>
        <a:ext cx="2078235" cy="3286696"/>
      </dsp:txXfrm>
    </dsp:sp>
    <dsp:sp modelId="{F7E9387A-13B6-4C37-8D41-AACE7EB4B35A}">
      <dsp:nvSpPr>
        <dsp:cNvPr id="0" name=""/>
        <dsp:cNvSpPr/>
      </dsp:nvSpPr>
      <dsp:spPr>
        <a:xfrm>
          <a:off x="5391040" y="1506890"/>
          <a:ext cx="406299" cy="4752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>
            <a:latin typeface="Arial Narrow" panose="020B0606020202030204" pitchFamily="34" charset="0"/>
          </a:endParaRPr>
        </a:p>
      </dsp:txBody>
      <dsp:txXfrm>
        <a:off x="5391040" y="1601949"/>
        <a:ext cx="284409" cy="285176"/>
      </dsp:txXfrm>
    </dsp:sp>
    <dsp:sp modelId="{2F58C706-4EAD-40DB-905D-ADD880D71AAD}">
      <dsp:nvSpPr>
        <dsp:cNvPr id="0" name=""/>
        <dsp:cNvSpPr/>
      </dsp:nvSpPr>
      <dsp:spPr>
        <a:xfrm>
          <a:off x="5965993" y="36532"/>
          <a:ext cx="2142043" cy="34160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Estas iglesias creen que en el bautismo, la gracia salvadora de Dios, su misma presencia, entra en el alma humana.</a:t>
          </a:r>
        </a:p>
      </dsp:txBody>
      <dsp:txXfrm>
        <a:off x="6028731" y="99270"/>
        <a:ext cx="2016567" cy="3290534"/>
      </dsp:txXfrm>
    </dsp:sp>
    <dsp:sp modelId="{DD890689-6E64-46D8-873F-B41543DAB22F}">
      <dsp:nvSpPr>
        <dsp:cNvPr id="0" name=""/>
        <dsp:cNvSpPr/>
      </dsp:nvSpPr>
      <dsp:spPr>
        <a:xfrm>
          <a:off x="8299688" y="1506890"/>
          <a:ext cx="406299" cy="4752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>
            <a:latin typeface="Arial Narrow" panose="020B0606020202030204" pitchFamily="34" charset="0"/>
          </a:endParaRPr>
        </a:p>
      </dsp:txBody>
      <dsp:txXfrm>
        <a:off x="8299688" y="1601949"/>
        <a:ext cx="284409" cy="285176"/>
      </dsp:txXfrm>
    </dsp:sp>
    <dsp:sp modelId="{1FB8C4FF-1509-4023-A4B7-4A5E266E60F0}">
      <dsp:nvSpPr>
        <dsp:cNvPr id="0" name=""/>
        <dsp:cNvSpPr/>
      </dsp:nvSpPr>
      <dsp:spPr>
        <a:xfrm>
          <a:off x="8874640" y="36532"/>
          <a:ext cx="2232311" cy="34160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Para estas iglesias, el bautismo es el sacramento de la salvación y la puerta a todos los demás sacramentos.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 dirty="0">
            <a:latin typeface="Arial Narrow" panose="020B0606020202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 dirty="0">
            <a:latin typeface="Arial Narrow" panose="020B0606020202030204" pitchFamily="34" charset="0"/>
          </a:endParaRPr>
        </a:p>
      </dsp:txBody>
      <dsp:txXfrm>
        <a:off x="8940022" y="101914"/>
        <a:ext cx="2101547" cy="3285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E9258-2245-41E6-9E40-22CD4AA37897}">
      <dsp:nvSpPr>
        <dsp:cNvPr id="0" name=""/>
        <dsp:cNvSpPr/>
      </dsp:nvSpPr>
      <dsp:spPr>
        <a:xfrm>
          <a:off x="0" y="50500"/>
          <a:ext cx="5747176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solidFill>
                <a:schemeClr val="tx1"/>
              </a:solidFill>
            </a:rPr>
            <a:t>La historia de Adán y Eva describe un mundo perfecto y una armonía perfecta entre el Creador y su creación (</a:t>
          </a:r>
          <a:r>
            <a:rPr lang="es-PE" sz="2000" b="0" i="0" kern="1200" baseline="0" dirty="0" err="1">
              <a:solidFill>
                <a:schemeClr val="tx1"/>
              </a:solidFill>
            </a:rPr>
            <a:t>Gn</a:t>
          </a:r>
          <a:r>
            <a:rPr lang="es-PE" sz="2000" b="0" i="0" kern="1200" baseline="0" dirty="0">
              <a:solidFill>
                <a:schemeClr val="tx1"/>
              </a:solidFill>
            </a:rPr>
            <a:t> 2:4-25).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680" y="119180"/>
        <a:ext cx="5609816" cy="1269564"/>
      </dsp:txXfrm>
    </dsp:sp>
    <dsp:sp modelId="{BCEADA7C-9A93-4974-82F3-990EC58EF4EA}">
      <dsp:nvSpPr>
        <dsp:cNvPr id="0" name=""/>
        <dsp:cNvSpPr/>
      </dsp:nvSpPr>
      <dsp:spPr>
        <a:xfrm>
          <a:off x="0" y="1644625"/>
          <a:ext cx="5747176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 dirty="0">
              <a:solidFill>
                <a:schemeClr val="tx1"/>
              </a:solidFill>
            </a:rPr>
            <a:t>Dios crea </a:t>
          </a:r>
          <a:r>
            <a:rPr lang="es-PE" sz="2000" b="0" i="0" kern="1200" baseline="0" dirty="0">
              <a:solidFill>
                <a:schemeClr val="tx1"/>
              </a:solidFill>
            </a:rPr>
            <a:t>la primera pareja humana, varón y hembra, “a su imagen” (</a:t>
          </a:r>
          <a:r>
            <a:rPr lang="es-PE" sz="2000" b="0" i="0" kern="1200" baseline="0" dirty="0" err="1">
              <a:solidFill>
                <a:schemeClr val="tx1"/>
              </a:solidFill>
            </a:rPr>
            <a:t>Gn</a:t>
          </a:r>
          <a:r>
            <a:rPr lang="es-PE" sz="2000" b="0" i="0" kern="1200" baseline="0" dirty="0">
              <a:solidFill>
                <a:schemeClr val="tx1"/>
              </a:solidFill>
            </a:rPr>
            <a:t> 1:26-27). </a:t>
          </a:r>
          <a:r>
            <a:rPr lang="es-PE" sz="2000" b="0" i="0" kern="1200" baseline="0" dirty="0" err="1">
              <a:solidFill>
                <a:schemeClr val="tx1"/>
              </a:solidFill>
            </a:rPr>
            <a:t>Gn</a:t>
          </a:r>
          <a:r>
            <a:rPr lang="es-PE" sz="2000" b="0" i="0" kern="1200" baseline="0" dirty="0">
              <a:solidFill>
                <a:schemeClr val="tx1"/>
              </a:solidFill>
            </a:rPr>
            <a:t> 2:4-25 nos da detalles acerca de la creación de Adán y de Eva.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680" y="1713305"/>
        <a:ext cx="5609816" cy="1269564"/>
      </dsp:txXfrm>
    </dsp:sp>
    <dsp:sp modelId="{041CA9B2-382D-4F41-BD28-5DC401C02FDB}">
      <dsp:nvSpPr>
        <dsp:cNvPr id="0" name=""/>
        <dsp:cNvSpPr/>
      </dsp:nvSpPr>
      <dsp:spPr>
        <a:xfrm>
          <a:off x="0" y="3238750"/>
          <a:ext cx="5747176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solidFill>
                <a:schemeClr val="tx1"/>
              </a:solidFill>
            </a:rPr>
            <a:t>El Edén fue el hogar de Adán y Eva para gobernar sobre la tierra. El Edén era un lugar perfecto donde Dios podía tener comunión con los seres que creó a su imagen.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680" y="3307430"/>
        <a:ext cx="5609816" cy="126956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6F8BA-C546-4CB7-84C1-08A4B7CBDE04}">
      <dsp:nvSpPr>
        <dsp:cNvPr id="0" name=""/>
        <dsp:cNvSpPr/>
      </dsp:nvSpPr>
      <dsp:spPr>
        <a:xfrm>
          <a:off x="5634" y="269172"/>
          <a:ext cx="3040018" cy="29507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Para nosotros como iglesia evangélica, el bautismo en agua es una ordenanza, porque el Señor Jesús ordenó esta práctica.</a:t>
          </a:r>
        </a:p>
      </dsp:txBody>
      <dsp:txXfrm>
        <a:off x="92058" y="355596"/>
        <a:ext cx="2867170" cy="2777883"/>
      </dsp:txXfrm>
    </dsp:sp>
    <dsp:sp modelId="{FFBA7BA4-EA0F-433F-9E65-855F1C2072CA}">
      <dsp:nvSpPr>
        <dsp:cNvPr id="0" name=""/>
        <dsp:cNvSpPr/>
      </dsp:nvSpPr>
      <dsp:spPr>
        <a:xfrm>
          <a:off x="3308325" y="1418823"/>
          <a:ext cx="556866" cy="6514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>
            <a:latin typeface="Arial Narrow" panose="020B0606020202030204" pitchFamily="34" charset="0"/>
          </a:endParaRPr>
        </a:p>
      </dsp:txBody>
      <dsp:txXfrm>
        <a:off x="3308325" y="1549109"/>
        <a:ext cx="389806" cy="390856"/>
      </dsp:txXfrm>
    </dsp:sp>
    <dsp:sp modelId="{1F1DFA8C-BCC8-4DE8-B27E-348611C7CDC1}">
      <dsp:nvSpPr>
        <dsp:cNvPr id="0" name=""/>
        <dsp:cNvSpPr/>
      </dsp:nvSpPr>
      <dsp:spPr>
        <a:xfrm>
          <a:off x="4096344" y="269172"/>
          <a:ext cx="3025623" cy="29507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Él nos comisionó para ir y hacer discípulos en todas las naciones, enseñándoles a obedecer sus enseñanzas, y bautizándolos en el nombre del Padre, del Hijo y del Espíritu Santo (Mt 28:18-20)</a:t>
          </a:r>
        </a:p>
      </dsp:txBody>
      <dsp:txXfrm>
        <a:off x="4182768" y="355596"/>
        <a:ext cx="2852775" cy="2777883"/>
      </dsp:txXfrm>
    </dsp:sp>
    <dsp:sp modelId="{F7E9387A-13B6-4C37-8D41-AACE7EB4B35A}">
      <dsp:nvSpPr>
        <dsp:cNvPr id="0" name=""/>
        <dsp:cNvSpPr/>
      </dsp:nvSpPr>
      <dsp:spPr>
        <a:xfrm>
          <a:off x="7384640" y="1418823"/>
          <a:ext cx="556866" cy="6514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>
            <a:latin typeface="Arial Narrow" panose="020B0606020202030204" pitchFamily="34" charset="0"/>
          </a:endParaRPr>
        </a:p>
      </dsp:txBody>
      <dsp:txXfrm>
        <a:off x="7384640" y="1549109"/>
        <a:ext cx="389806" cy="390856"/>
      </dsp:txXfrm>
    </dsp:sp>
    <dsp:sp modelId="{2F58C706-4EAD-40DB-905D-ADD880D71AAD}">
      <dsp:nvSpPr>
        <dsp:cNvPr id="0" name=""/>
        <dsp:cNvSpPr/>
      </dsp:nvSpPr>
      <dsp:spPr>
        <a:xfrm>
          <a:off x="8172659" y="269172"/>
          <a:ext cx="2935842" cy="29507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El bautismo en agua es un testimonio público de una obra espiritual interna que el Espíritu ya ha hecho. El bautismo debe venir después del arrepentimiento, un compromiso de fe y obediencia a Cristo.</a:t>
          </a:r>
        </a:p>
      </dsp:txBody>
      <dsp:txXfrm>
        <a:off x="8258647" y="355160"/>
        <a:ext cx="2763866" cy="27787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EC2D7-759C-496E-BE8F-2D1AD3C256A7}">
      <dsp:nvSpPr>
        <dsp:cNvPr id="0" name=""/>
        <dsp:cNvSpPr/>
      </dsp:nvSpPr>
      <dsp:spPr>
        <a:xfrm rot="5400000">
          <a:off x="566191" y="901819"/>
          <a:ext cx="1370673" cy="228077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2471C-AD2B-4CEA-A0B6-2A56961CAB23}">
      <dsp:nvSpPr>
        <dsp:cNvPr id="0" name=""/>
        <dsp:cNvSpPr/>
      </dsp:nvSpPr>
      <dsp:spPr>
        <a:xfrm>
          <a:off x="359697" y="1542385"/>
          <a:ext cx="3496050" cy="180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Los sacramentos son ritos a través de los cuales las iglesias sacramentalistas creen que Dios imparte gracia a las personas, ya sean bebés o adultos, cuando los clérigos ministran.</a:t>
          </a:r>
        </a:p>
      </dsp:txBody>
      <dsp:txXfrm>
        <a:off x="359697" y="1542385"/>
        <a:ext cx="3496050" cy="1804915"/>
      </dsp:txXfrm>
    </dsp:sp>
    <dsp:sp modelId="{0184B861-FEA9-4035-B6ED-925273926138}">
      <dsp:nvSpPr>
        <dsp:cNvPr id="0" name=""/>
        <dsp:cNvSpPr/>
      </dsp:nvSpPr>
      <dsp:spPr>
        <a:xfrm>
          <a:off x="2042978" y="657560"/>
          <a:ext cx="388508" cy="38850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52919-A0B5-49C2-A8DD-F33D80FCE7EA}">
      <dsp:nvSpPr>
        <dsp:cNvPr id="0" name=""/>
        <dsp:cNvSpPr/>
      </dsp:nvSpPr>
      <dsp:spPr>
        <a:xfrm rot="5400000">
          <a:off x="4480966" y="265917"/>
          <a:ext cx="1370673" cy="228077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659A2-5C20-46C8-9EA8-DAAE38F27B8B}">
      <dsp:nvSpPr>
        <dsp:cNvPr id="0" name=""/>
        <dsp:cNvSpPr/>
      </dsp:nvSpPr>
      <dsp:spPr>
        <a:xfrm>
          <a:off x="4335620" y="976529"/>
          <a:ext cx="2111867" cy="180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Como iglesia Asambleas de Dios rechazamos la creencia en los sacramentos como canales de gracia.</a:t>
          </a:r>
        </a:p>
      </dsp:txBody>
      <dsp:txXfrm>
        <a:off x="4335620" y="976529"/>
        <a:ext cx="2111867" cy="1804915"/>
      </dsp:txXfrm>
    </dsp:sp>
    <dsp:sp modelId="{A9E0D2BB-16D4-4A37-95F7-CC49865DD702}">
      <dsp:nvSpPr>
        <dsp:cNvPr id="0" name=""/>
        <dsp:cNvSpPr/>
      </dsp:nvSpPr>
      <dsp:spPr>
        <a:xfrm>
          <a:off x="5919373" y="156462"/>
          <a:ext cx="388508" cy="38850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6AD2-0909-42D9-8BD6-3BD6B9C00FB0}">
      <dsp:nvSpPr>
        <dsp:cNvPr id="0" name=""/>
        <dsp:cNvSpPr/>
      </dsp:nvSpPr>
      <dsp:spPr>
        <a:xfrm rot="5400000">
          <a:off x="7584440" y="-353480"/>
          <a:ext cx="1370673" cy="2280770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0F1F1-0B2A-4D0F-BC84-0B74269E3376}">
      <dsp:nvSpPr>
        <dsp:cNvPr id="0" name=""/>
        <dsp:cNvSpPr/>
      </dsp:nvSpPr>
      <dsp:spPr>
        <a:xfrm>
          <a:off x="7471107" y="454424"/>
          <a:ext cx="3643028" cy="180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>
              <a:latin typeface="Arial Narrow" panose="020B0606020202030204" pitchFamily="34" charset="0"/>
            </a:rPr>
            <a:t>Creemos en la ordenanza, del bautismo como señal externa que nos recuerdan la gracia interna que Dios nos da directamente en el nuevo nacimiento y después (Juan 1:12). Del mismo modo, el bautismo nos recuerda nuestra unión con Cristo,</a:t>
          </a:r>
        </a:p>
      </dsp:txBody>
      <dsp:txXfrm>
        <a:off x="7471107" y="454424"/>
        <a:ext cx="3643028" cy="18049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4D47-B23C-40D6-B7D0-FD8A7308FBD6}">
      <dsp:nvSpPr>
        <dsp:cNvPr id="0" name=""/>
        <dsp:cNvSpPr/>
      </dsp:nvSpPr>
      <dsp:spPr>
        <a:xfrm rot="5400000">
          <a:off x="608396" y="1202059"/>
          <a:ext cx="1063117" cy="1210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ABFF-A134-4167-9C95-3E287306A2BC}">
      <dsp:nvSpPr>
        <dsp:cNvPr id="0" name=""/>
        <dsp:cNvSpPr/>
      </dsp:nvSpPr>
      <dsp:spPr>
        <a:xfrm>
          <a:off x="326734" y="23571"/>
          <a:ext cx="1789664" cy="125270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1. Bautismo infantil</a:t>
          </a:r>
        </a:p>
      </dsp:txBody>
      <dsp:txXfrm>
        <a:off x="387897" y="84734"/>
        <a:ext cx="1667338" cy="1130380"/>
      </dsp:txXfrm>
    </dsp:sp>
    <dsp:sp modelId="{1E4FF420-A302-4D96-957E-87779EEFD1BC}">
      <dsp:nvSpPr>
        <dsp:cNvPr id="0" name=""/>
        <dsp:cNvSpPr/>
      </dsp:nvSpPr>
      <dsp:spPr>
        <a:xfrm>
          <a:off x="2116399" y="143046"/>
          <a:ext cx="1301631" cy="101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DFB2-C72A-4DEE-B5D8-4D703BF3AAC1}">
      <dsp:nvSpPr>
        <dsp:cNvPr id="0" name=""/>
        <dsp:cNvSpPr/>
      </dsp:nvSpPr>
      <dsp:spPr>
        <a:xfrm rot="5400000">
          <a:off x="2433584" y="2609262"/>
          <a:ext cx="1063117" cy="1210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9A93D-0244-4EDF-81E0-C30BE79785D0}">
      <dsp:nvSpPr>
        <dsp:cNvPr id="0" name=""/>
        <dsp:cNvSpPr/>
      </dsp:nvSpPr>
      <dsp:spPr>
        <a:xfrm>
          <a:off x="1743050" y="1430775"/>
          <a:ext cx="3130570" cy="125270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2. Bautismo de fuego. Mt 3:10-12; </a:t>
          </a:r>
          <a:r>
            <a:rPr lang="es-PE" sz="2400" kern="1200" dirty="0" err="1">
              <a:latin typeface="Arial Narrow" panose="020B0606020202030204" pitchFamily="34" charset="0"/>
            </a:rPr>
            <a:t>Ap</a:t>
          </a:r>
          <a:r>
            <a:rPr lang="es-PE" sz="2400" kern="1200" dirty="0">
              <a:latin typeface="Arial Narrow" panose="020B0606020202030204" pitchFamily="34" charset="0"/>
            </a:rPr>
            <a:t> 20:10,14,15</a:t>
          </a:r>
        </a:p>
      </dsp:txBody>
      <dsp:txXfrm>
        <a:off x="1804213" y="1491938"/>
        <a:ext cx="3008244" cy="1130380"/>
      </dsp:txXfrm>
    </dsp:sp>
    <dsp:sp modelId="{BE873802-8448-4964-AEE9-7D57FAD500CB}">
      <dsp:nvSpPr>
        <dsp:cNvPr id="0" name=""/>
        <dsp:cNvSpPr/>
      </dsp:nvSpPr>
      <dsp:spPr>
        <a:xfrm>
          <a:off x="4270673" y="1550249"/>
          <a:ext cx="1301631" cy="101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BC1EA-E904-48C4-B33A-F6C553DD75C7}">
      <dsp:nvSpPr>
        <dsp:cNvPr id="0" name=""/>
        <dsp:cNvSpPr/>
      </dsp:nvSpPr>
      <dsp:spPr>
        <a:xfrm>
          <a:off x="3598102" y="2851056"/>
          <a:ext cx="3307245" cy="125270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latin typeface="Arial Narrow" panose="020B0606020202030204" pitchFamily="34" charset="0"/>
            </a:rPr>
            <a:t>3. Bautismo de sufrimiento. </a:t>
          </a:r>
          <a:r>
            <a:rPr lang="es-PE" sz="2400" kern="1200" dirty="0" err="1">
              <a:latin typeface="Arial Narrow" panose="020B0606020202030204" pitchFamily="34" charset="0"/>
            </a:rPr>
            <a:t>Lc</a:t>
          </a:r>
          <a:r>
            <a:rPr lang="es-PE" sz="2400" kern="1200" dirty="0">
              <a:latin typeface="Arial Narrow" panose="020B0606020202030204" pitchFamily="34" charset="0"/>
            </a:rPr>
            <a:t> 12:50; </a:t>
          </a:r>
          <a:r>
            <a:rPr lang="es-PE" sz="2400" kern="1200" dirty="0" err="1">
              <a:latin typeface="Arial Narrow" panose="020B0606020202030204" pitchFamily="34" charset="0"/>
            </a:rPr>
            <a:t>Mr</a:t>
          </a:r>
          <a:r>
            <a:rPr lang="es-PE" sz="2400" kern="1200" dirty="0">
              <a:latin typeface="Arial Narrow" panose="020B0606020202030204" pitchFamily="34" charset="0"/>
            </a:rPr>
            <a:t> 10:38</a:t>
          </a:r>
        </a:p>
      </dsp:txBody>
      <dsp:txXfrm>
        <a:off x="3659265" y="2912219"/>
        <a:ext cx="3184919" cy="113038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25F14-5825-4069-B4CA-DCB1E5E3EC7D}">
      <dsp:nvSpPr>
        <dsp:cNvPr id="0" name=""/>
        <dsp:cNvSpPr/>
      </dsp:nvSpPr>
      <dsp:spPr>
        <a:xfrm>
          <a:off x="0" y="1601"/>
          <a:ext cx="986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9FA90-8CAA-4015-B824-A431C92E1385}">
      <dsp:nvSpPr>
        <dsp:cNvPr id="0" name=""/>
        <dsp:cNvSpPr/>
      </dsp:nvSpPr>
      <dsp:spPr>
        <a:xfrm>
          <a:off x="0" y="1601"/>
          <a:ext cx="9865895" cy="109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4. Bautismo por el Espíritu. 1 Co 12:12-13; </a:t>
          </a:r>
          <a:r>
            <a:rPr lang="es-PE" sz="2200" kern="1200" dirty="0" err="1"/>
            <a:t>Ef</a:t>
          </a:r>
          <a:r>
            <a:rPr lang="es-PE" sz="2200" kern="1200" dirty="0"/>
            <a:t> 2:4-6.</a:t>
          </a:r>
        </a:p>
      </dsp:txBody>
      <dsp:txXfrm>
        <a:off x="0" y="1601"/>
        <a:ext cx="9865895" cy="1092261"/>
      </dsp:txXfrm>
    </dsp:sp>
    <dsp:sp modelId="{1D0F3151-D984-49DB-A197-A045B676A8E3}">
      <dsp:nvSpPr>
        <dsp:cNvPr id="0" name=""/>
        <dsp:cNvSpPr/>
      </dsp:nvSpPr>
      <dsp:spPr>
        <a:xfrm>
          <a:off x="0" y="1093862"/>
          <a:ext cx="986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1007E-B6F9-40A8-9AD9-8379B660D2EF}">
      <dsp:nvSpPr>
        <dsp:cNvPr id="0" name=""/>
        <dsp:cNvSpPr/>
      </dsp:nvSpPr>
      <dsp:spPr>
        <a:xfrm>
          <a:off x="0" y="1093862"/>
          <a:ext cx="9865895" cy="109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5. Bautismo en el Espíritu Santo por Jesús, generalmente después del nuevo nacimiento. Mt 3:11; </a:t>
          </a:r>
          <a:r>
            <a:rPr lang="es-PE" sz="2200" kern="1200" dirty="0" err="1"/>
            <a:t>Hch</a:t>
          </a:r>
          <a:r>
            <a:rPr lang="es-PE" sz="2200" kern="1200" dirty="0"/>
            <a:t> 1:4-5, 8; 2:3-4</a:t>
          </a:r>
        </a:p>
      </dsp:txBody>
      <dsp:txXfrm>
        <a:off x="0" y="1093862"/>
        <a:ext cx="9865895" cy="1092261"/>
      </dsp:txXfrm>
    </dsp:sp>
    <dsp:sp modelId="{4BCF42A3-DF03-4B20-9371-7C70170879FD}">
      <dsp:nvSpPr>
        <dsp:cNvPr id="0" name=""/>
        <dsp:cNvSpPr/>
      </dsp:nvSpPr>
      <dsp:spPr>
        <a:xfrm>
          <a:off x="0" y="2186124"/>
          <a:ext cx="986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FB3EA-6C39-49F7-86DB-979D80EE6460}">
      <dsp:nvSpPr>
        <dsp:cNvPr id="0" name=""/>
        <dsp:cNvSpPr/>
      </dsp:nvSpPr>
      <dsp:spPr>
        <a:xfrm>
          <a:off x="0" y="2186124"/>
          <a:ext cx="9865895" cy="109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6. Bautismo en agua del creyente, mostrando nuestra unión con Cristo. El creyente mure con Cristo a su antigua forma de vida pecaminosa, y ahora vive una nueva vida en Cristo. Mt 28:19-20; </a:t>
          </a:r>
          <a:r>
            <a:rPr lang="es-PE" sz="2200" kern="1200" dirty="0" err="1"/>
            <a:t>Hch</a:t>
          </a:r>
          <a:r>
            <a:rPr lang="es-PE" sz="2200" kern="1200" dirty="0"/>
            <a:t> 2:38. Vea también, 16; 29-34; Ro 6:1-4</a:t>
          </a:r>
        </a:p>
      </dsp:txBody>
      <dsp:txXfrm>
        <a:off x="0" y="2186124"/>
        <a:ext cx="9865895" cy="109226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F118B-5AA0-456C-A242-0C4232411909}">
      <dsp:nvSpPr>
        <dsp:cNvPr id="0" name=""/>
        <dsp:cNvSpPr/>
      </dsp:nvSpPr>
      <dsp:spPr>
        <a:xfrm>
          <a:off x="0" y="493068"/>
          <a:ext cx="914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E91D6-DD57-4596-9FEA-CC6EE45F068A}">
      <dsp:nvSpPr>
        <dsp:cNvPr id="0" name=""/>
        <dsp:cNvSpPr/>
      </dsp:nvSpPr>
      <dsp:spPr>
        <a:xfrm>
          <a:off x="457200" y="38703"/>
          <a:ext cx="6930210" cy="749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El bautismo en agua es una señal externa de una obra interna del Espíritu.</a:t>
          </a:r>
        </a:p>
      </dsp:txBody>
      <dsp:txXfrm>
        <a:off x="493791" y="75294"/>
        <a:ext cx="6857028" cy="676383"/>
      </dsp:txXfrm>
    </dsp:sp>
    <dsp:sp modelId="{55F134B6-A4DD-435B-8BEE-F294C5F6FC0F}">
      <dsp:nvSpPr>
        <dsp:cNvPr id="0" name=""/>
        <dsp:cNvSpPr/>
      </dsp:nvSpPr>
      <dsp:spPr>
        <a:xfrm>
          <a:off x="0" y="1842726"/>
          <a:ext cx="914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49A0E-AD4C-44A7-AB66-44D74042B845}">
      <dsp:nvSpPr>
        <dsp:cNvPr id="0" name=""/>
        <dsp:cNvSpPr/>
      </dsp:nvSpPr>
      <dsp:spPr>
        <a:xfrm>
          <a:off x="457200" y="1105069"/>
          <a:ext cx="7571890" cy="1032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Es un acto temprano de obediencia por parte de aquellos que han nacido de nuevo por el Espíritu (Mt 28:19; Ro 6:4).</a:t>
          </a:r>
        </a:p>
      </dsp:txBody>
      <dsp:txXfrm>
        <a:off x="507620" y="1155489"/>
        <a:ext cx="7471050" cy="932017"/>
      </dsp:txXfrm>
    </dsp:sp>
    <dsp:sp modelId="{9476114A-408B-428A-A2DC-4AF3FF28F399}">
      <dsp:nvSpPr>
        <dsp:cNvPr id="0" name=""/>
        <dsp:cNvSpPr/>
      </dsp:nvSpPr>
      <dsp:spPr>
        <a:xfrm>
          <a:off x="0" y="3163306"/>
          <a:ext cx="914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09B1A-BC99-4ABE-8776-798A0640E633}">
      <dsp:nvSpPr>
        <dsp:cNvPr id="0" name=""/>
        <dsp:cNvSpPr/>
      </dsp:nvSpPr>
      <dsp:spPr>
        <a:xfrm>
          <a:off x="457200" y="2454726"/>
          <a:ext cx="8171389" cy="100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Es un testimonio público de una nueva forma de vida, una vida de obediencia a nuestro Señor Jesucristo, ya que Él nos capacita por el poder del Espíritu Santo.</a:t>
          </a:r>
        </a:p>
      </dsp:txBody>
      <dsp:txXfrm>
        <a:off x="506201" y="2503727"/>
        <a:ext cx="8073387" cy="90577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DFA-8072-4C2A-AADB-BC8B6209C290}">
      <dsp:nvSpPr>
        <dsp:cNvPr id="0" name=""/>
        <dsp:cNvSpPr/>
      </dsp:nvSpPr>
      <dsp:spPr>
        <a:xfrm>
          <a:off x="0" y="26365"/>
          <a:ext cx="914400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El bautismo en agua no nos salva. </a:t>
          </a:r>
        </a:p>
      </dsp:txBody>
      <dsp:txXfrm>
        <a:off x="53916" y="80281"/>
        <a:ext cx="9036168" cy="996648"/>
      </dsp:txXfrm>
    </dsp:sp>
    <dsp:sp modelId="{5E335DE0-1BC1-434C-AA24-CFD29415EE64}">
      <dsp:nvSpPr>
        <dsp:cNvPr id="0" name=""/>
        <dsp:cNvSpPr/>
      </dsp:nvSpPr>
      <dsp:spPr>
        <a:xfrm>
          <a:off x="0" y="1300765"/>
          <a:ext cx="914400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Por eso, todos los que nacen de nuevo y se comprometen a seguir a Jesús deben ser bautizados.</a:t>
          </a:r>
        </a:p>
      </dsp:txBody>
      <dsp:txXfrm>
        <a:off x="53916" y="1354681"/>
        <a:ext cx="9036168" cy="996648"/>
      </dsp:txXfrm>
    </dsp:sp>
    <dsp:sp modelId="{126F07BB-FED9-4011-9A85-F175E2CB5E70}">
      <dsp:nvSpPr>
        <dsp:cNvPr id="0" name=""/>
        <dsp:cNvSpPr/>
      </dsp:nvSpPr>
      <dsp:spPr>
        <a:xfrm>
          <a:off x="0" y="2575165"/>
          <a:ext cx="914400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El bautismo muestra que morimos con Cristo a nuestros viejos caminos pecaminosos, y vivimos una vida nueva y santa en Cristo (Ro 6:1-14).</a:t>
          </a:r>
        </a:p>
      </dsp:txBody>
      <dsp:txXfrm>
        <a:off x="53916" y="2629081"/>
        <a:ext cx="9036168" cy="99664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91F46-DAA7-4E1E-AA3B-7FA998EAC9BD}">
      <dsp:nvSpPr>
        <dsp:cNvPr id="0" name=""/>
        <dsp:cNvSpPr/>
      </dsp:nvSpPr>
      <dsp:spPr>
        <a:xfrm>
          <a:off x="0" y="2093"/>
          <a:ext cx="107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653849-EE79-42DD-B166-13295047A8EE}">
      <dsp:nvSpPr>
        <dsp:cNvPr id="0" name=""/>
        <dsp:cNvSpPr/>
      </dsp:nvSpPr>
      <dsp:spPr>
        <a:xfrm>
          <a:off x="0" y="2093"/>
          <a:ext cx="10745167" cy="95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La Biblia enseña que el bautismo en agua es solo para los creyentes nacidos de nuevo comprometidos a seguir a Jesús.</a:t>
          </a:r>
        </a:p>
      </dsp:txBody>
      <dsp:txXfrm>
        <a:off x="0" y="2093"/>
        <a:ext cx="10745167" cy="951440"/>
      </dsp:txXfrm>
    </dsp:sp>
    <dsp:sp modelId="{E7619021-75FE-4C12-B8A0-0FA399D5544B}">
      <dsp:nvSpPr>
        <dsp:cNvPr id="0" name=""/>
        <dsp:cNvSpPr/>
      </dsp:nvSpPr>
      <dsp:spPr>
        <a:xfrm>
          <a:off x="0" y="953534"/>
          <a:ext cx="107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49EA0D-4F56-48DC-837D-6C8993D31779}">
      <dsp:nvSpPr>
        <dsp:cNvPr id="0" name=""/>
        <dsp:cNvSpPr/>
      </dsp:nvSpPr>
      <dsp:spPr>
        <a:xfrm>
          <a:off x="0" y="953534"/>
          <a:ext cx="10745167" cy="143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Gálatas 6:14-15 no dice que el bautismo en agua es la base de nuestra salvación. Los versículos dicen: </a:t>
          </a:r>
          <a:r>
            <a:rPr lang="es-PE" sz="2000" i="1" kern="1200" dirty="0"/>
            <a:t>“Pero lejos esté de mí gloriarme, sino en la cruz de nuestro Señor Jesucristo, por quien el mundo me es crucificado a mí, y yo al mundo. Porque en Cristo Jesús ni la circuncisión vale nada, ni la incircuncisión, sino una nueva creación”.</a:t>
          </a:r>
        </a:p>
      </dsp:txBody>
      <dsp:txXfrm>
        <a:off x="0" y="953534"/>
        <a:ext cx="10745167" cy="1438612"/>
      </dsp:txXfrm>
    </dsp:sp>
    <dsp:sp modelId="{5639C446-1878-484C-AD00-C666410AA717}">
      <dsp:nvSpPr>
        <dsp:cNvPr id="0" name=""/>
        <dsp:cNvSpPr/>
      </dsp:nvSpPr>
      <dsp:spPr>
        <a:xfrm>
          <a:off x="0" y="2392146"/>
          <a:ext cx="107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5646B2-2F43-4D63-9840-B47695513381}">
      <dsp:nvSpPr>
        <dsp:cNvPr id="0" name=""/>
        <dsp:cNvSpPr/>
      </dsp:nvSpPr>
      <dsp:spPr>
        <a:xfrm>
          <a:off x="0" y="2392146"/>
          <a:ext cx="10745167" cy="131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La ceremonia del bautismo en agua es un testimonio público de que una persona es una nueva creación en Cristo, que entierra la antigua forma de vivir y se levanta del agua a una nueva forma de vivir.</a:t>
          </a:r>
        </a:p>
      </dsp:txBody>
      <dsp:txXfrm>
        <a:off x="0" y="2392146"/>
        <a:ext cx="10745167" cy="131176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6AFB-C0DD-452E-950B-6629E64F43A8}">
      <dsp:nvSpPr>
        <dsp:cNvPr id="0" name=""/>
        <dsp:cNvSpPr/>
      </dsp:nvSpPr>
      <dsp:spPr>
        <a:xfrm>
          <a:off x="541980" y="139479"/>
          <a:ext cx="9661206" cy="87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El agua nunca es el medio del perdón. El Nuevo Testamento muestra que la limpieza y el perdón de los pecados vienen solo a través de la sangre de Cristo (Ro 5:9; </a:t>
          </a:r>
          <a:r>
            <a:rPr lang="nl-NL" sz="2000" kern="1200" dirty="0"/>
            <a:t>Heb 9:14; 1 P 1:18-19).</a:t>
          </a:r>
          <a:endParaRPr lang="es-PE" sz="2000" kern="1200" dirty="0"/>
        </a:p>
      </dsp:txBody>
      <dsp:txXfrm>
        <a:off x="541980" y="139479"/>
        <a:ext cx="9661206" cy="878291"/>
      </dsp:txXfrm>
    </dsp:sp>
    <dsp:sp modelId="{2B2549D7-66F7-4D3C-AA53-8ACDD0EE1000}">
      <dsp:nvSpPr>
        <dsp:cNvPr id="0" name=""/>
        <dsp:cNvSpPr/>
      </dsp:nvSpPr>
      <dsp:spPr>
        <a:xfrm>
          <a:off x="541980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9A2CE8-E23B-4AD6-A78D-9A9A25B04904}">
      <dsp:nvSpPr>
        <dsp:cNvPr id="0" name=""/>
        <dsp:cNvSpPr/>
      </dsp:nvSpPr>
      <dsp:spPr>
        <a:xfrm>
          <a:off x="1905283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3127A5-A6F1-49E4-B0F6-6DF7BEF81A94}">
      <dsp:nvSpPr>
        <dsp:cNvPr id="0" name=""/>
        <dsp:cNvSpPr/>
      </dsp:nvSpPr>
      <dsp:spPr>
        <a:xfrm>
          <a:off x="3268587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C4C5BE-B5A5-4A44-9BDA-CACBD0F3FDE7}">
      <dsp:nvSpPr>
        <dsp:cNvPr id="0" name=""/>
        <dsp:cNvSpPr/>
      </dsp:nvSpPr>
      <dsp:spPr>
        <a:xfrm>
          <a:off x="4631891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3CC4D4-ADB5-441E-AD53-8372BA02D45E}">
      <dsp:nvSpPr>
        <dsp:cNvPr id="0" name=""/>
        <dsp:cNvSpPr/>
      </dsp:nvSpPr>
      <dsp:spPr>
        <a:xfrm>
          <a:off x="5995194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4AE003-D518-4B4E-B166-D5C3AB64D280}">
      <dsp:nvSpPr>
        <dsp:cNvPr id="0" name=""/>
        <dsp:cNvSpPr/>
      </dsp:nvSpPr>
      <dsp:spPr>
        <a:xfrm>
          <a:off x="7358498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8B55BB-49E3-429C-AD2E-B725A37EBD3E}">
      <dsp:nvSpPr>
        <dsp:cNvPr id="0" name=""/>
        <dsp:cNvSpPr/>
      </dsp:nvSpPr>
      <dsp:spPr>
        <a:xfrm>
          <a:off x="8721801" y="1017771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5BDDC7-44CE-4C3A-B679-0D62B396910A}">
      <dsp:nvSpPr>
        <dsp:cNvPr id="0" name=""/>
        <dsp:cNvSpPr/>
      </dsp:nvSpPr>
      <dsp:spPr>
        <a:xfrm>
          <a:off x="541980" y="1306512"/>
          <a:ext cx="9661206" cy="87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El bautismo es una imagen poderosa de nuestra unión con Cristo. El bautismo simboliza que morimos con Cristo. </a:t>
          </a:r>
        </a:p>
      </dsp:txBody>
      <dsp:txXfrm>
        <a:off x="541980" y="1306512"/>
        <a:ext cx="9661206" cy="878291"/>
      </dsp:txXfrm>
    </dsp:sp>
    <dsp:sp modelId="{47F967CA-BF11-41DE-93DE-A9EB0D206EC4}">
      <dsp:nvSpPr>
        <dsp:cNvPr id="0" name=""/>
        <dsp:cNvSpPr/>
      </dsp:nvSpPr>
      <dsp:spPr>
        <a:xfrm>
          <a:off x="541980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2BD7C8-27EC-4B9E-845E-96805B3C20D9}">
      <dsp:nvSpPr>
        <dsp:cNvPr id="0" name=""/>
        <dsp:cNvSpPr/>
      </dsp:nvSpPr>
      <dsp:spPr>
        <a:xfrm>
          <a:off x="1905283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90CA91-98A8-434B-A9DB-A478C2FD33E7}">
      <dsp:nvSpPr>
        <dsp:cNvPr id="0" name=""/>
        <dsp:cNvSpPr/>
      </dsp:nvSpPr>
      <dsp:spPr>
        <a:xfrm>
          <a:off x="3268587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7035B5-FF4B-4C6C-BE0C-F5F5309A7C0E}">
      <dsp:nvSpPr>
        <dsp:cNvPr id="0" name=""/>
        <dsp:cNvSpPr/>
      </dsp:nvSpPr>
      <dsp:spPr>
        <a:xfrm>
          <a:off x="4631891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8DFCEF-7543-4664-ACD5-3D6C0641812A}">
      <dsp:nvSpPr>
        <dsp:cNvPr id="0" name=""/>
        <dsp:cNvSpPr/>
      </dsp:nvSpPr>
      <dsp:spPr>
        <a:xfrm>
          <a:off x="5995194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9BF51-5456-4813-8AEB-DBD39A9D608D}">
      <dsp:nvSpPr>
        <dsp:cNvPr id="0" name=""/>
        <dsp:cNvSpPr/>
      </dsp:nvSpPr>
      <dsp:spPr>
        <a:xfrm>
          <a:off x="7358498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88F941-5DEE-42E5-8E7B-BC6E46E68815}">
      <dsp:nvSpPr>
        <dsp:cNvPr id="0" name=""/>
        <dsp:cNvSpPr/>
      </dsp:nvSpPr>
      <dsp:spPr>
        <a:xfrm>
          <a:off x="8721801" y="2184804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ACC1C7-7473-42E0-9DC1-FA5CAECF1CD0}">
      <dsp:nvSpPr>
        <dsp:cNvPr id="0" name=""/>
        <dsp:cNvSpPr/>
      </dsp:nvSpPr>
      <dsp:spPr>
        <a:xfrm>
          <a:off x="541980" y="2473545"/>
          <a:ext cx="9661206" cy="87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Bajar al agua simboliza bajar a la tumba con Cristo, quien llevó nuestros pecados. Salir del agua nos representa resucitar con Cristo, victoriosos sobre la muerte espiritual y libres de pecados pasados. (Repase Romanos 6:1-14).</a:t>
          </a:r>
        </a:p>
      </dsp:txBody>
      <dsp:txXfrm>
        <a:off x="541980" y="2473545"/>
        <a:ext cx="9661206" cy="878291"/>
      </dsp:txXfrm>
    </dsp:sp>
    <dsp:sp modelId="{83C1C24E-DB1D-408D-AA06-F69C9656C030}">
      <dsp:nvSpPr>
        <dsp:cNvPr id="0" name=""/>
        <dsp:cNvSpPr/>
      </dsp:nvSpPr>
      <dsp:spPr>
        <a:xfrm>
          <a:off x="541980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BDCE2C-D4B9-41DE-98CF-7D7A25F81E23}">
      <dsp:nvSpPr>
        <dsp:cNvPr id="0" name=""/>
        <dsp:cNvSpPr/>
      </dsp:nvSpPr>
      <dsp:spPr>
        <a:xfrm>
          <a:off x="1905283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4DE35A-0EAA-457D-BB1E-1B085CC3787C}">
      <dsp:nvSpPr>
        <dsp:cNvPr id="0" name=""/>
        <dsp:cNvSpPr/>
      </dsp:nvSpPr>
      <dsp:spPr>
        <a:xfrm>
          <a:off x="3268587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7FAA30-1F17-490C-859A-539D86D7E719}">
      <dsp:nvSpPr>
        <dsp:cNvPr id="0" name=""/>
        <dsp:cNvSpPr/>
      </dsp:nvSpPr>
      <dsp:spPr>
        <a:xfrm>
          <a:off x="4631891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96847-0811-4736-8E7C-032892BF529D}">
      <dsp:nvSpPr>
        <dsp:cNvPr id="0" name=""/>
        <dsp:cNvSpPr/>
      </dsp:nvSpPr>
      <dsp:spPr>
        <a:xfrm>
          <a:off x="5995194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F33AE1-7729-49F8-93B7-ED244B799AC6}">
      <dsp:nvSpPr>
        <dsp:cNvPr id="0" name=""/>
        <dsp:cNvSpPr/>
      </dsp:nvSpPr>
      <dsp:spPr>
        <a:xfrm>
          <a:off x="7358498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B31C70-091F-47CD-BAA6-520BE9A41F4C}">
      <dsp:nvSpPr>
        <dsp:cNvPr id="0" name=""/>
        <dsp:cNvSpPr/>
      </dsp:nvSpPr>
      <dsp:spPr>
        <a:xfrm>
          <a:off x="8721801" y="3351836"/>
          <a:ext cx="1288160" cy="21469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09166-AF6D-456C-95EE-363F1339A43B}">
      <dsp:nvSpPr>
        <dsp:cNvPr id="0" name=""/>
        <dsp:cNvSpPr/>
      </dsp:nvSpPr>
      <dsp:spPr>
        <a:xfrm rot="16200000">
          <a:off x="738977" y="-733600"/>
          <a:ext cx="3706010" cy="517321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El verbo griego baptizo significa hundir, zambullir, sumergir.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kern="1200" dirty="0"/>
        </a:p>
      </dsp:txBody>
      <dsp:txXfrm rot="5400000">
        <a:off x="5377" y="741202"/>
        <a:ext cx="5173210" cy="2223606"/>
      </dsp:txXfrm>
    </dsp:sp>
    <dsp:sp modelId="{961F05C7-CD4F-460F-9199-B5822B826F05}">
      <dsp:nvSpPr>
        <dsp:cNvPr id="0" name=""/>
        <dsp:cNvSpPr/>
      </dsp:nvSpPr>
      <dsp:spPr>
        <a:xfrm rot="16200000">
          <a:off x="6300179" y="-733600"/>
          <a:ext cx="3706010" cy="517321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Varios pasajes del Nuevo Testamento ilustran que el método bíblico del bautismo en agua es por inmersión (Mt 3:16; </a:t>
          </a:r>
          <a:r>
            <a:rPr lang="es-PE" sz="2400" kern="1200" dirty="0" err="1"/>
            <a:t>Jn</a:t>
          </a:r>
          <a:r>
            <a:rPr lang="es-PE" sz="2400" kern="1200" dirty="0"/>
            <a:t> 3:23; </a:t>
          </a:r>
          <a:r>
            <a:rPr lang="es-PE" sz="2400" kern="1200" dirty="0" err="1"/>
            <a:t>Hch</a:t>
          </a:r>
          <a:r>
            <a:rPr lang="es-PE" sz="2400" kern="1200" dirty="0"/>
            <a:t> 8:38-39; Ro 6:4).</a:t>
          </a:r>
        </a:p>
      </dsp:txBody>
      <dsp:txXfrm rot="5400000">
        <a:off x="5566579" y="741202"/>
        <a:ext cx="5173210" cy="22236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E5398-E3B5-44E0-8CB4-D03224E388EC}">
      <dsp:nvSpPr>
        <dsp:cNvPr id="0" name=""/>
        <dsp:cNvSpPr/>
      </dsp:nvSpPr>
      <dsp:spPr>
        <a:xfrm>
          <a:off x="0" y="0"/>
          <a:ext cx="9133391" cy="11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Examinemos dos pasajes difíciles sobre esta pregunta.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* Pasaje difícil 1: Hechos 2:38:</a:t>
          </a:r>
        </a:p>
      </dsp:txBody>
      <dsp:txXfrm>
        <a:off x="32564" y="32564"/>
        <a:ext cx="7933668" cy="1046675"/>
      </dsp:txXfrm>
    </dsp:sp>
    <dsp:sp modelId="{B752E574-B913-4486-ADB6-00028FB412AF}">
      <dsp:nvSpPr>
        <dsp:cNvPr id="0" name=""/>
        <dsp:cNvSpPr/>
      </dsp:nvSpPr>
      <dsp:spPr>
        <a:xfrm>
          <a:off x="805887" y="1297103"/>
          <a:ext cx="9133391" cy="11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El bautismo en agua no significa nada a menos que una persona haya creído, haya sido salva y justificado por la Sangre de Jesús. </a:t>
          </a:r>
        </a:p>
      </dsp:txBody>
      <dsp:txXfrm>
        <a:off x="838451" y="1329667"/>
        <a:ext cx="7539704" cy="1046675"/>
      </dsp:txXfrm>
    </dsp:sp>
    <dsp:sp modelId="{A43B799F-6B15-4E35-8CAA-C19345323ACA}">
      <dsp:nvSpPr>
        <dsp:cNvPr id="0" name=""/>
        <dsp:cNvSpPr/>
      </dsp:nvSpPr>
      <dsp:spPr>
        <a:xfrm>
          <a:off x="1611775" y="2594206"/>
          <a:ext cx="9133391" cy="1111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 dirty="0"/>
            <a:t>En ese sentido, el bautismo se convierte en un testimonio, una señal de que la persona arrepentida vive una nueva vida en el Poder de Jesús Resucitado. </a:t>
          </a:r>
        </a:p>
      </dsp:txBody>
      <dsp:txXfrm>
        <a:off x="1644339" y="2626770"/>
        <a:ext cx="7539704" cy="1046675"/>
      </dsp:txXfrm>
    </dsp:sp>
    <dsp:sp modelId="{479FFA2E-5D68-4332-B1EA-85597A21C33E}">
      <dsp:nvSpPr>
        <dsp:cNvPr id="0" name=""/>
        <dsp:cNvSpPr/>
      </dsp:nvSpPr>
      <dsp:spPr>
        <a:xfrm>
          <a:off x="8410720" y="843117"/>
          <a:ext cx="722671" cy="7226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200" kern="1200"/>
        </a:p>
      </dsp:txBody>
      <dsp:txXfrm>
        <a:off x="8573321" y="843117"/>
        <a:ext cx="397469" cy="543810"/>
      </dsp:txXfrm>
    </dsp:sp>
    <dsp:sp modelId="{E7FF05BD-4808-41A0-98D1-1FC3B3C70ED9}">
      <dsp:nvSpPr>
        <dsp:cNvPr id="0" name=""/>
        <dsp:cNvSpPr/>
      </dsp:nvSpPr>
      <dsp:spPr>
        <a:xfrm>
          <a:off x="9216607" y="2132808"/>
          <a:ext cx="722671" cy="7226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200" kern="1200"/>
        </a:p>
      </dsp:txBody>
      <dsp:txXfrm>
        <a:off x="9379208" y="2132808"/>
        <a:ext cx="397469" cy="543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47082-C7F8-44EF-8455-824F032B70E8}">
      <dsp:nvSpPr>
        <dsp:cNvPr id="0" name=""/>
        <dsp:cNvSpPr/>
      </dsp:nvSpPr>
      <dsp:spPr>
        <a:xfrm>
          <a:off x="0" y="0"/>
          <a:ext cx="8215953" cy="20278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 dirty="0"/>
            <a:t>2. </a:t>
          </a:r>
          <a:r>
            <a:rPr lang="es-PE" sz="2000" b="1" i="1" kern="1200" baseline="0" dirty="0"/>
            <a:t>El conflicto comienza y crece </a:t>
          </a:r>
          <a:r>
            <a:rPr lang="es-PE" sz="2000" b="1" i="0" kern="1200" baseline="0" dirty="0"/>
            <a:t>cuando Satanás tienta a Adán y Eva a desobedecer la Palabra de Dios (Génesis 3:1-7). </a:t>
          </a:r>
        </a:p>
      </dsp:txBody>
      <dsp:txXfrm>
        <a:off x="1845971" y="0"/>
        <a:ext cx="6369981" cy="2027810"/>
      </dsp:txXfrm>
    </dsp:sp>
    <dsp:sp modelId="{81490FA6-D36F-45F9-AA79-7D10F273383A}">
      <dsp:nvSpPr>
        <dsp:cNvPr id="0" name=""/>
        <dsp:cNvSpPr/>
      </dsp:nvSpPr>
      <dsp:spPr>
        <a:xfrm>
          <a:off x="202781" y="202781"/>
          <a:ext cx="1643190" cy="1622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2BAB8-9CD6-4A62-97EF-BA28AF35B07C}">
      <dsp:nvSpPr>
        <dsp:cNvPr id="0" name=""/>
        <dsp:cNvSpPr/>
      </dsp:nvSpPr>
      <dsp:spPr>
        <a:xfrm>
          <a:off x="0" y="2230591"/>
          <a:ext cx="8215953" cy="20278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El </a:t>
          </a:r>
          <a:r>
            <a:rPr lang="es-PE" sz="2000" b="0" i="1" kern="1200" baseline="0" dirty="0"/>
            <a:t>conflicto </a:t>
          </a:r>
          <a:r>
            <a:rPr lang="es-PE" sz="2000" b="0" i="0" kern="1200" baseline="0" dirty="0"/>
            <a:t>comienza cuando Satanás, tienta a Adán y Eva a dudar de la bondad y de la Palabra de Dios.  Este es </a:t>
          </a:r>
          <a:r>
            <a:rPr lang="es-PE" sz="2000" b="0" i="1" kern="1200" baseline="0" dirty="0"/>
            <a:t>un conflicto en la relación entre Dios y los seres humanos. </a:t>
          </a:r>
          <a:r>
            <a:rPr lang="es-PE" sz="2000" b="0" i="0" kern="1200" baseline="0" dirty="0"/>
            <a:t>Satanás está tratando de crear división entre el Creador y aquellos que Dios creó a </a:t>
          </a:r>
          <a:r>
            <a:rPr lang="es-PE" sz="2000" b="0" i="1" kern="1200" baseline="0" dirty="0"/>
            <a:t>su imagen.</a:t>
          </a:r>
          <a:endParaRPr lang="en-US" sz="2000" kern="1200" dirty="0"/>
        </a:p>
      </dsp:txBody>
      <dsp:txXfrm>
        <a:off x="1845971" y="2230591"/>
        <a:ext cx="6369981" cy="2027810"/>
      </dsp:txXfrm>
    </dsp:sp>
    <dsp:sp modelId="{7F9CAAE9-85CD-4338-A815-BF9FF76B041F}">
      <dsp:nvSpPr>
        <dsp:cNvPr id="0" name=""/>
        <dsp:cNvSpPr/>
      </dsp:nvSpPr>
      <dsp:spPr>
        <a:xfrm>
          <a:off x="202781" y="2433372"/>
          <a:ext cx="1643190" cy="16222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BF38A-FC6E-405C-8F2D-E3C74121AF8F}">
      <dsp:nvSpPr>
        <dsp:cNvPr id="0" name=""/>
        <dsp:cNvSpPr/>
      </dsp:nvSpPr>
      <dsp:spPr>
        <a:xfrm>
          <a:off x="0" y="0"/>
          <a:ext cx="3706010" cy="37060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11F68B-D0AA-4CF8-9379-402118E1A8ED}">
      <dsp:nvSpPr>
        <dsp:cNvPr id="0" name=""/>
        <dsp:cNvSpPr/>
      </dsp:nvSpPr>
      <dsp:spPr>
        <a:xfrm>
          <a:off x="1853005" y="0"/>
          <a:ext cx="8892162" cy="37060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Examinemos dos pasajes difíciles sobre esta pregunta.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* Pasaje difícil 2: Mateo 28:18-20.</a:t>
          </a:r>
        </a:p>
      </dsp:txBody>
      <dsp:txXfrm>
        <a:off x="1853005" y="0"/>
        <a:ext cx="8892162" cy="1111805"/>
      </dsp:txXfrm>
    </dsp:sp>
    <dsp:sp modelId="{F4391F9F-874C-42DF-AD19-6307B931A4AB}">
      <dsp:nvSpPr>
        <dsp:cNvPr id="0" name=""/>
        <dsp:cNvSpPr/>
      </dsp:nvSpPr>
      <dsp:spPr>
        <a:xfrm>
          <a:off x="648552" y="1111805"/>
          <a:ext cx="2408904" cy="24089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02A1D6-6F40-44B1-8912-61F8E742C423}">
      <dsp:nvSpPr>
        <dsp:cNvPr id="0" name=""/>
        <dsp:cNvSpPr/>
      </dsp:nvSpPr>
      <dsp:spPr>
        <a:xfrm>
          <a:off x="1853005" y="1111805"/>
          <a:ext cx="8892162" cy="24089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El bautismo en el nombre del Padre, del Hijo y del Espíritu Santo celebra nuestra unión con el Dios Trino, y la forma en que los miembros de la Trinidad trabajan juntos para salvarnos.</a:t>
          </a:r>
        </a:p>
      </dsp:txBody>
      <dsp:txXfrm>
        <a:off x="1853005" y="1111805"/>
        <a:ext cx="8892162" cy="1111801"/>
      </dsp:txXfrm>
    </dsp:sp>
    <dsp:sp modelId="{3CDBF6C8-9B3F-48FF-B270-272227A77040}">
      <dsp:nvSpPr>
        <dsp:cNvPr id="0" name=""/>
        <dsp:cNvSpPr/>
      </dsp:nvSpPr>
      <dsp:spPr>
        <a:xfrm>
          <a:off x="1297104" y="2223607"/>
          <a:ext cx="1111801" cy="11118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C0AAD6-9F73-427B-BE0F-1841D8333520}">
      <dsp:nvSpPr>
        <dsp:cNvPr id="0" name=""/>
        <dsp:cNvSpPr/>
      </dsp:nvSpPr>
      <dsp:spPr>
        <a:xfrm>
          <a:off x="1853005" y="2223607"/>
          <a:ext cx="8892162" cy="11118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El Padre nos adopta en su familia ; a través del Hijo, nuestros pecados son perdonados y a través del Espíritu Santo, nacemos de nuevo y recibimos vida espiritual </a:t>
          </a:r>
        </a:p>
      </dsp:txBody>
      <dsp:txXfrm>
        <a:off x="1853005" y="2223607"/>
        <a:ext cx="8892162" cy="11118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6AFB-C0DD-452E-950B-6629E64F43A8}">
      <dsp:nvSpPr>
        <dsp:cNvPr id="0" name=""/>
        <dsp:cNvSpPr/>
      </dsp:nvSpPr>
      <dsp:spPr>
        <a:xfrm>
          <a:off x="537258" y="137804"/>
          <a:ext cx="9670650" cy="8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1. Transubstanciación se deriva de trans (cambio) de substancia. </a:t>
          </a:r>
          <a:r>
            <a:rPr lang="es-PE" sz="2000" kern="1200" dirty="0"/>
            <a:t>Esta es visión de la iglesia estatal de la Cena del Señor, que fue proclamada oficialmente en 1215 d. C.</a:t>
          </a:r>
        </a:p>
      </dsp:txBody>
      <dsp:txXfrm>
        <a:off x="537258" y="137804"/>
        <a:ext cx="9670650" cy="879150"/>
      </dsp:txXfrm>
    </dsp:sp>
    <dsp:sp modelId="{2B2549D7-66F7-4D3C-AA53-8ACDD0EE1000}">
      <dsp:nvSpPr>
        <dsp:cNvPr id="0" name=""/>
        <dsp:cNvSpPr/>
      </dsp:nvSpPr>
      <dsp:spPr>
        <a:xfrm>
          <a:off x="537258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9A2CE8-E23B-4AD6-A78D-9A9A25B04904}">
      <dsp:nvSpPr>
        <dsp:cNvPr id="0" name=""/>
        <dsp:cNvSpPr/>
      </dsp:nvSpPr>
      <dsp:spPr>
        <a:xfrm>
          <a:off x="1901894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3127A5-A6F1-49E4-B0F6-6DF7BEF81A94}">
      <dsp:nvSpPr>
        <dsp:cNvPr id="0" name=""/>
        <dsp:cNvSpPr/>
      </dsp:nvSpPr>
      <dsp:spPr>
        <a:xfrm>
          <a:off x="3266530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C4C5BE-B5A5-4A44-9BDA-CACBD0F3FDE7}">
      <dsp:nvSpPr>
        <dsp:cNvPr id="0" name=""/>
        <dsp:cNvSpPr/>
      </dsp:nvSpPr>
      <dsp:spPr>
        <a:xfrm>
          <a:off x="4631166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3CC4D4-ADB5-441E-AD53-8372BA02D45E}">
      <dsp:nvSpPr>
        <dsp:cNvPr id="0" name=""/>
        <dsp:cNvSpPr/>
      </dsp:nvSpPr>
      <dsp:spPr>
        <a:xfrm>
          <a:off x="5995803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4AE003-D518-4B4E-B166-D5C3AB64D280}">
      <dsp:nvSpPr>
        <dsp:cNvPr id="0" name=""/>
        <dsp:cNvSpPr/>
      </dsp:nvSpPr>
      <dsp:spPr>
        <a:xfrm>
          <a:off x="7360439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8B55BB-49E3-429C-AD2E-B725A37EBD3E}">
      <dsp:nvSpPr>
        <dsp:cNvPr id="0" name=""/>
        <dsp:cNvSpPr/>
      </dsp:nvSpPr>
      <dsp:spPr>
        <a:xfrm>
          <a:off x="8725075" y="1016954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5BDDC7-44CE-4C3A-B679-0D62B396910A}">
      <dsp:nvSpPr>
        <dsp:cNvPr id="0" name=""/>
        <dsp:cNvSpPr/>
      </dsp:nvSpPr>
      <dsp:spPr>
        <a:xfrm>
          <a:off x="537258" y="1305978"/>
          <a:ext cx="9670650" cy="8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Como Asambleas de Dios rechazamos este punto de vista de la transubstanciación.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0" kern="1200" dirty="0"/>
        </a:p>
      </dsp:txBody>
      <dsp:txXfrm>
        <a:off x="537258" y="1305978"/>
        <a:ext cx="9670650" cy="879150"/>
      </dsp:txXfrm>
    </dsp:sp>
    <dsp:sp modelId="{47F967CA-BF11-41DE-93DE-A9EB0D206EC4}">
      <dsp:nvSpPr>
        <dsp:cNvPr id="0" name=""/>
        <dsp:cNvSpPr/>
      </dsp:nvSpPr>
      <dsp:spPr>
        <a:xfrm>
          <a:off x="537258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2BD7C8-27EC-4B9E-845E-96805B3C20D9}">
      <dsp:nvSpPr>
        <dsp:cNvPr id="0" name=""/>
        <dsp:cNvSpPr/>
      </dsp:nvSpPr>
      <dsp:spPr>
        <a:xfrm>
          <a:off x="1901894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90CA91-98A8-434B-A9DB-A478C2FD33E7}">
      <dsp:nvSpPr>
        <dsp:cNvPr id="0" name=""/>
        <dsp:cNvSpPr/>
      </dsp:nvSpPr>
      <dsp:spPr>
        <a:xfrm>
          <a:off x="3266530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7035B5-FF4B-4C6C-BE0C-F5F5309A7C0E}">
      <dsp:nvSpPr>
        <dsp:cNvPr id="0" name=""/>
        <dsp:cNvSpPr/>
      </dsp:nvSpPr>
      <dsp:spPr>
        <a:xfrm>
          <a:off x="4631166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8DFCEF-7543-4664-ACD5-3D6C0641812A}">
      <dsp:nvSpPr>
        <dsp:cNvPr id="0" name=""/>
        <dsp:cNvSpPr/>
      </dsp:nvSpPr>
      <dsp:spPr>
        <a:xfrm>
          <a:off x="5995803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9BF51-5456-4813-8AEB-DBD39A9D608D}">
      <dsp:nvSpPr>
        <dsp:cNvPr id="0" name=""/>
        <dsp:cNvSpPr/>
      </dsp:nvSpPr>
      <dsp:spPr>
        <a:xfrm>
          <a:off x="7360439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88F941-5DEE-42E5-8E7B-BC6E46E68815}">
      <dsp:nvSpPr>
        <dsp:cNvPr id="0" name=""/>
        <dsp:cNvSpPr/>
      </dsp:nvSpPr>
      <dsp:spPr>
        <a:xfrm>
          <a:off x="8725075" y="2185128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ACC1C7-7473-42E0-9DC1-FA5CAECF1CD0}">
      <dsp:nvSpPr>
        <dsp:cNvPr id="0" name=""/>
        <dsp:cNvSpPr/>
      </dsp:nvSpPr>
      <dsp:spPr>
        <a:xfrm>
          <a:off x="537258" y="2474151"/>
          <a:ext cx="9670650" cy="8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2. Consubstanciación se deriva de con (con) la substancia. </a:t>
          </a:r>
          <a:r>
            <a:rPr lang="es-PE" sz="2000" kern="1200" dirty="0"/>
            <a:t>Este es el punto de vista luterano, desarrollado por Martín Lutero (1483–1546 d. C.).</a:t>
          </a:r>
        </a:p>
      </dsp:txBody>
      <dsp:txXfrm>
        <a:off x="537258" y="2474151"/>
        <a:ext cx="9670650" cy="879150"/>
      </dsp:txXfrm>
    </dsp:sp>
    <dsp:sp modelId="{83C1C24E-DB1D-408D-AA06-F69C9656C030}">
      <dsp:nvSpPr>
        <dsp:cNvPr id="0" name=""/>
        <dsp:cNvSpPr/>
      </dsp:nvSpPr>
      <dsp:spPr>
        <a:xfrm>
          <a:off x="537258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BDCE2C-D4B9-41DE-98CF-7D7A25F81E23}">
      <dsp:nvSpPr>
        <dsp:cNvPr id="0" name=""/>
        <dsp:cNvSpPr/>
      </dsp:nvSpPr>
      <dsp:spPr>
        <a:xfrm>
          <a:off x="1901894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4DE35A-0EAA-457D-BB1E-1B085CC3787C}">
      <dsp:nvSpPr>
        <dsp:cNvPr id="0" name=""/>
        <dsp:cNvSpPr/>
      </dsp:nvSpPr>
      <dsp:spPr>
        <a:xfrm>
          <a:off x="3266530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7FAA30-1F17-490C-859A-539D86D7E719}">
      <dsp:nvSpPr>
        <dsp:cNvPr id="0" name=""/>
        <dsp:cNvSpPr/>
      </dsp:nvSpPr>
      <dsp:spPr>
        <a:xfrm>
          <a:off x="4631166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96847-0811-4736-8E7C-032892BF529D}">
      <dsp:nvSpPr>
        <dsp:cNvPr id="0" name=""/>
        <dsp:cNvSpPr/>
      </dsp:nvSpPr>
      <dsp:spPr>
        <a:xfrm>
          <a:off x="5995803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F33AE1-7729-49F8-93B7-ED244B799AC6}">
      <dsp:nvSpPr>
        <dsp:cNvPr id="0" name=""/>
        <dsp:cNvSpPr/>
      </dsp:nvSpPr>
      <dsp:spPr>
        <a:xfrm>
          <a:off x="7360439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B31C70-091F-47CD-BAA6-520BE9A41F4C}">
      <dsp:nvSpPr>
        <dsp:cNvPr id="0" name=""/>
        <dsp:cNvSpPr/>
      </dsp:nvSpPr>
      <dsp:spPr>
        <a:xfrm>
          <a:off x="8725075" y="3353301"/>
          <a:ext cx="1289420" cy="2149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9604-3DFE-464D-A3B4-44FDF2F64840}">
      <dsp:nvSpPr>
        <dsp:cNvPr id="0" name=""/>
        <dsp:cNvSpPr/>
      </dsp:nvSpPr>
      <dsp:spPr>
        <a:xfrm>
          <a:off x="1311" y="779563"/>
          <a:ext cx="4774463" cy="238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3. La presencia espiritual es el punto de vista de Juan Calvino.</a:t>
          </a:r>
          <a:endParaRPr lang="es-PE" sz="2000" kern="1200" dirty="0"/>
        </a:p>
      </dsp:txBody>
      <dsp:txXfrm>
        <a:off x="71231" y="849483"/>
        <a:ext cx="4634623" cy="2247391"/>
      </dsp:txXfrm>
    </dsp:sp>
    <dsp:sp modelId="{3ECE6BC5-D141-469C-88BC-D2AB14948476}">
      <dsp:nvSpPr>
        <dsp:cNvPr id="0" name=""/>
        <dsp:cNvSpPr/>
      </dsp:nvSpPr>
      <dsp:spPr>
        <a:xfrm>
          <a:off x="5969391" y="779563"/>
          <a:ext cx="4774463" cy="238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4. La remembranza es el punto de vista de la mayoría de los protestantes. </a:t>
          </a:r>
          <a:r>
            <a:rPr lang="es-PE" sz="2000" kern="1200" dirty="0"/>
            <a:t>Este punto de vista es que la Cena del Señor es un memorial de la muerte de Cristo hasta que Él regrese.</a:t>
          </a:r>
        </a:p>
      </dsp:txBody>
      <dsp:txXfrm>
        <a:off x="6039311" y="849483"/>
        <a:ext cx="4634623" cy="224739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9604-3DFE-464D-A3B4-44FDF2F64840}">
      <dsp:nvSpPr>
        <dsp:cNvPr id="0" name=""/>
        <dsp:cNvSpPr/>
      </dsp:nvSpPr>
      <dsp:spPr>
        <a:xfrm>
          <a:off x="0" y="389851"/>
          <a:ext cx="4540072" cy="3241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/>
            <a:t>1. Miremos hacia atrás, en la Cena del Señor. </a:t>
          </a:r>
          <a:r>
            <a:rPr lang="es-PE" sz="2400" b="0" kern="1200" dirty="0"/>
            <a:t>Jesús ordenó: “Haced esto en memoria de mí” (</a:t>
          </a:r>
          <a:r>
            <a:rPr lang="es-PE" sz="2400" b="0" kern="1200" dirty="0" err="1"/>
            <a:t>Lc</a:t>
          </a:r>
          <a:r>
            <a:rPr lang="es-PE" sz="2400" b="0" kern="1200" dirty="0"/>
            <a:t> 22:19; 1 Co 11:24).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kern="1200" dirty="0"/>
            <a:t>En la Cena del Señor, miremos hacia atrás con corazones agradecidos y recordemos tres cosas.</a:t>
          </a:r>
        </a:p>
      </dsp:txBody>
      <dsp:txXfrm>
        <a:off x="94935" y="484786"/>
        <a:ext cx="4350202" cy="3051446"/>
      </dsp:txXfrm>
    </dsp:sp>
    <dsp:sp modelId="{3ECE6BC5-D141-469C-88BC-D2AB14948476}">
      <dsp:nvSpPr>
        <dsp:cNvPr id="0" name=""/>
        <dsp:cNvSpPr/>
      </dsp:nvSpPr>
      <dsp:spPr>
        <a:xfrm>
          <a:off x="5675327" y="34567"/>
          <a:ext cx="5289139" cy="387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1. </a:t>
          </a:r>
          <a:r>
            <a:rPr lang="es-PE" sz="2200" b="1" kern="1200" dirty="0"/>
            <a:t>Recordemos que Jesús murió</a:t>
          </a:r>
          <a:r>
            <a:rPr lang="es-PE" sz="2200" b="0" kern="1200" dirty="0"/>
            <a:t> para mostrarnos el amor de Dios por nosotros (1 </a:t>
          </a:r>
          <a:r>
            <a:rPr lang="es-PE" sz="2200" b="0" kern="1200" dirty="0" err="1"/>
            <a:t>Jn</a:t>
          </a:r>
          <a:r>
            <a:rPr lang="es-PE" sz="2200" b="0" kern="1200" dirty="0"/>
            <a:t> 4:9-10).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2. </a:t>
          </a:r>
          <a:r>
            <a:rPr lang="es-PE" sz="2200" b="1" kern="1200" dirty="0"/>
            <a:t>Recordemos que Jesús murió </a:t>
          </a:r>
          <a:r>
            <a:rPr lang="es-PE" sz="2200" b="0" kern="1200" dirty="0"/>
            <a:t>como sacrificio para crear el nuevo pacto en su sangre (</a:t>
          </a:r>
          <a:r>
            <a:rPr lang="es-PE" sz="2200" b="0" kern="1200" dirty="0" err="1"/>
            <a:t>Lc</a:t>
          </a:r>
          <a:r>
            <a:rPr lang="es-PE" sz="2200" b="0" kern="1200" dirty="0"/>
            <a:t> 22:20).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3. </a:t>
          </a:r>
          <a:r>
            <a:rPr lang="es-PE" sz="2200" b="1" kern="1200" dirty="0"/>
            <a:t>Recordemos que Jesús murió </a:t>
          </a:r>
          <a:r>
            <a:rPr lang="es-PE" sz="2200" b="0" kern="1200" dirty="0"/>
            <a:t>para liberarnos de la esclavitud del pecado, Satanás y redimirnos para ser un reino y sacerdotes (</a:t>
          </a:r>
          <a:r>
            <a:rPr lang="es-PE" sz="2200" b="0" kern="1200" dirty="0" err="1"/>
            <a:t>Ap</a:t>
          </a:r>
          <a:r>
            <a:rPr lang="es-PE" sz="2200" b="0" kern="1200" dirty="0"/>
            <a:t> 1:5-6).</a:t>
          </a:r>
        </a:p>
      </dsp:txBody>
      <dsp:txXfrm>
        <a:off x="5788887" y="148127"/>
        <a:ext cx="5062019" cy="365010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F976D-F69A-4352-9916-711D7C672762}">
      <dsp:nvSpPr>
        <dsp:cNvPr id="0" name=""/>
        <dsp:cNvSpPr/>
      </dsp:nvSpPr>
      <dsp:spPr>
        <a:xfrm>
          <a:off x="9636" y="821028"/>
          <a:ext cx="5760752" cy="23043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/>
            <a:t>2. Miremos alrededor, en la Cena del Señor. </a:t>
          </a:r>
          <a:r>
            <a:rPr lang="es-PE" sz="2400" b="0" kern="1200" dirty="0"/>
            <a:t>Todos los creyentes somos parte del cuerpo espiritual de Cristo (1 Co 11:17-22; 33-34).</a:t>
          </a:r>
        </a:p>
      </dsp:txBody>
      <dsp:txXfrm>
        <a:off x="1161787" y="821028"/>
        <a:ext cx="3456451" cy="2304301"/>
      </dsp:txXfrm>
    </dsp:sp>
    <dsp:sp modelId="{C8D5F697-22C9-4B36-8DBC-172142B742E4}">
      <dsp:nvSpPr>
        <dsp:cNvPr id="0" name=""/>
        <dsp:cNvSpPr/>
      </dsp:nvSpPr>
      <dsp:spPr>
        <a:xfrm>
          <a:off x="5194314" y="821028"/>
          <a:ext cx="5760752" cy="23043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 dirty="0"/>
            <a:t>Jesús, se convirtió en nuestro Cordero Pascual.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Como Pablo escribió: “…nuestra pascua, que es Cristo, ya fue sacrificada por nosotros”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(1 Co 5:7).</a:t>
          </a:r>
        </a:p>
      </dsp:txBody>
      <dsp:txXfrm>
        <a:off x="6346465" y="821028"/>
        <a:ext cx="3456451" cy="230430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EA5C-90B7-46BD-B4F2-11DB2AF206E2}">
      <dsp:nvSpPr>
        <dsp:cNvPr id="0" name=""/>
        <dsp:cNvSpPr/>
      </dsp:nvSpPr>
      <dsp:spPr>
        <a:xfrm>
          <a:off x="9636" y="209703"/>
          <a:ext cx="2880376" cy="3105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 dirty="0"/>
            <a:t>3. Miremos hacia adelante, en la Cena del Señor.</a:t>
          </a:r>
          <a:r>
            <a:rPr lang="es-PE" sz="2200" b="0" kern="1200" dirty="0"/>
            <a:t> “Así, pues, todas las veces que comiereis este pan, y bebiereis esta copa, la muerte del Señor anunciáis hasta que él venga (1 Co 11:26).</a:t>
          </a:r>
        </a:p>
      </dsp:txBody>
      <dsp:txXfrm>
        <a:off x="93999" y="294066"/>
        <a:ext cx="2711650" cy="2936679"/>
      </dsp:txXfrm>
    </dsp:sp>
    <dsp:sp modelId="{7BF89983-25AA-47DA-9280-3D8088497ED9}">
      <dsp:nvSpPr>
        <dsp:cNvPr id="0" name=""/>
        <dsp:cNvSpPr/>
      </dsp:nvSpPr>
      <dsp:spPr>
        <a:xfrm>
          <a:off x="3178050" y="1405239"/>
          <a:ext cx="610639" cy="714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3178050" y="1548106"/>
        <a:ext cx="427447" cy="428599"/>
      </dsp:txXfrm>
    </dsp:sp>
    <dsp:sp modelId="{5111DECF-EFA8-4A69-9EE3-A39804B84DB4}">
      <dsp:nvSpPr>
        <dsp:cNvPr id="0" name=""/>
        <dsp:cNvSpPr/>
      </dsp:nvSpPr>
      <dsp:spPr>
        <a:xfrm>
          <a:off x="4042163" y="209703"/>
          <a:ext cx="2880376" cy="3105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La Santa Cena es una proclamación (1 Co11:26).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Cuando celebramos la Cena del Señor, hacemos una declaración de fe.</a:t>
          </a:r>
        </a:p>
      </dsp:txBody>
      <dsp:txXfrm>
        <a:off x="4126526" y="294066"/>
        <a:ext cx="2711650" cy="2936679"/>
      </dsp:txXfrm>
    </dsp:sp>
    <dsp:sp modelId="{145F48BD-89B3-4A31-8442-43533315AF2F}">
      <dsp:nvSpPr>
        <dsp:cNvPr id="0" name=""/>
        <dsp:cNvSpPr/>
      </dsp:nvSpPr>
      <dsp:spPr>
        <a:xfrm>
          <a:off x="7210577" y="1405239"/>
          <a:ext cx="610639" cy="714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7210577" y="1548106"/>
        <a:ext cx="427447" cy="428599"/>
      </dsp:txXfrm>
    </dsp:sp>
    <dsp:sp modelId="{046A286C-9256-4E8E-884D-2CB89473087E}">
      <dsp:nvSpPr>
        <dsp:cNvPr id="0" name=""/>
        <dsp:cNvSpPr/>
      </dsp:nvSpPr>
      <dsp:spPr>
        <a:xfrm>
          <a:off x="8074690" y="209703"/>
          <a:ext cx="2880376" cy="3105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Declaramos: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* Jesús perdona.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* Jesús murió en mi lugar.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* Jesús cargó con mis pecados.</a:t>
          </a:r>
        </a:p>
      </dsp:txBody>
      <dsp:txXfrm>
        <a:off x="8159053" y="294066"/>
        <a:ext cx="2711650" cy="293667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A4651-DE3B-40C2-A3BE-70EF99C12466}">
      <dsp:nvSpPr>
        <dsp:cNvPr id="0" name=""/>
        <dsp:cNvSpPr/>
      </dsp:nvSpPr>
      <dsp:spPr>
        <a:xfrm>
          <a:off x="0" y="0"/>
          <a:ext cx="9319998" cy="1057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kern="1200" dirty="0"/>
            <a:t>4. Finalmente, miremos hacia dentro en la Cena del Señor. </a:t>
          </a:r>
          <a:r>
            <a:rPr lang="es-PE" sz="2200" b="0" kern="1200" dirty="0"/>
            <a:t>Arrepintámonos de cualquier actitud que sea indiferente, egoísta o impía (1 Co 11:26-32).</a:t>
          </a:r>
        </a:p>
      </dsp:txBody>
      <dsp:txXfrm>
        <a:off x="30971" y="30971"/>
        <a:ext cx="8178934" cy="995501"/>
      </dsp:txXfrm>
    </dsp:sp>
    <dsp:sp modelId="{E7F8C072-5542-4049-A909-162265ED5DB0}">
      <dsp:nvSpPr>
        <dsp:cNvPr id="0" name=""/>
        <dsp:cNvSpPr/>
      </dsp:nvSpPr>
      <dsp:spPr>
        <a:xfrm>
          <a:off x="601515" y="1233684"/>
          <a:ext cx="9761673" cy="1057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kern="1200" dirty="0"/>
            <a:t>Los creyentes debemos examinarnos a nosotros mismos, (nuestras actitudes hacia Dios y hacia los demás), al acercarnos a la mesa del Señor. Debemos discernir si hay alguna necesidad de arrepentirnos.</a:t>
          </a:r>
        </a:p>
      </dsp:txBody>
      <dsp:txXfrm>
        <a:off x="632486" y="1264655"/>
        <a:ext cx="8118495" cy="995501"/>
      </dsp:txXfrm>
    </dsp:sp>
    <dsp:sp modelId="{6FDFA269-FC4B-4F85-A72C-938D4E18C853}">
      <dsp:nvSpPr>
        <dsp:cNvPr id="0" name=""/>
        <dsp:cNvSpPr/>
      </dsp:nvSpPr>
      <dsp:spPr>
        <a:xfrm>
          <a:off x="1644705" y="2467369"/>
          <a:ext cx="9319998" cy="10574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kern="1200" dirty="0"/>
            <a:t>La Mesa del Señor es la invitación de Dios para que nos arrepintamos, recibamos perdón y celebremos el amor que Dios nos ofrece en Jesucristo.</a:t>
          </a:r>
        </a:p>
      </dsp:txBody>
      <dsp:txXfrm>
        <a:off x="1675676" y="2498340"/>
        <a:ext cx="7748365" cy="995501"/>
      </dsp:txXfrm>
    </dsp:sp>
    <dsp:sp modelId="{209C2A98-7624-4CF8-BF0F-DB0076CB0400}">
      <dsp:nvSpPr>
        <dsp:cNvPr id="0" name=""/>
        <dsp:cNvSpPr/>
      </dsp:nvSpPr>
      <dsp:spPr>
        <a:xfrm>
          <a:off x="8632659" y="801894"/>
          <a:ext cx="687338" cy="6873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8787310" y="801894"/>
        <a:ext cx="378036" cy="517222"/>
      </dsp:txXfrm>
    </dsp:sp>
    <dsp:sp modelId="{71302585-E54C-411F-BB09-8460308D0657}">
      <dsp:nvSpPr>
        <dsp:cNvPr id="0" name=""/>
        <dsp:cNvSpPr/>
      </dsp:nvSpPr>
      <dsp:spPr>
        <a:xfrm>
          <a:off x="9455012" y="2028529"/>
          <a:ext cx="687338" cy="6873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9609663" y="2028529"/>
        <a:ext cx="378036" cy="51722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6D3DE-5B9C-4175-BD63-D88B275C98B5}">
      <dsp:nvSpPr>
        <dsp:cNvPr id="0" name=""/>
        <dsp:cNvSpPr/>
      </dsp:nvSpPr>
      <dsp:spPr>
        <a:xfrm>
          <a:off x="533361" y="115333"/>
          <a:ext cx="9507573" cy="86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Definiciones.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rial Narrow" panose="020B0606020202030204" pitchFamily="34" charset="0"/>
          </a:endParaRPr>
        </a:p>
      </dsp:txBody>
      <dsp:txXfrm>
        <a:off x="533361" y="115333"/>
        <a:ext cx="9507573" cy="864324"/>
      </dsp:txXfrm>
    </dsp:sp>
    <dsp:sp modelId="{A905A118-1521-4778-9BB0-C5E5FAE24D96}">
      <dsp:nvSpPr>
        <dsp:cNvPr id="0" name=""/>
        <dsp:cNvSpPr/>
      </dsp:nvSpPr>
      <dsp:spPr>
        <a:xfrm>
          <a:off x="533361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445C4-6164-4065-9BE4-831897FF96A8}">
      <dsp:nvSpPr>
        <dsp:cNvPr id="0" name=""/>
        <dsp:cNvSpPr/>
      </dsp:nvSpPr>
      <dsp:spPr>
        <a:xfrm>
          <a:off x="1874986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B29F9-F50D-4C12-86B3-F69F336C7168}">
      <dsp:nvSpPr>
        <dsp:cNvPr id="0" name=""/>
        <dsp:cNvSpPr/>
      </dsp:nvSpPr>
      <dsp:spPr>
        <a:xfrm>
          <a:off x="3216610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CF1AB-B1EE-4029-9C18-6F6BD2684E5C}">
      <dsp:nvSpPr>
        <dsp:cNvPr id="0" name=""/>
        <dsp:cNvSpPr/>
      </dsp:nvSpPr>
      <dsp:spPr>
        <a:xfrm>
          <a:off x="4558234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C375E-963C-4D9F-A6E8-D2D5FDF7DD99}">
      <dsp:nvSpPr>
        <dsp:cNvPr id="0" name=""/>
        <dsp:cNvSpPr/>
      </dsp:nvSpPr>
      <dsp:spPr>
        <a:xfrm>
          <a:off x="5899858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D4866-C952-42AD-AC37-B609DB70AD56}">
      <dsp:nvSpPr>
        <dsp:cNvPr id="0" name=""/>
        <dsp:cNvSpPr/>
      </dsp:nvSpPr>
      <dsp:spPr>
        <a:xfrm>
          <a:off x="7241483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6B8E3-F56D-4E8A-AEEF-804412F95A04}">
      <dsp:nvSpPr>
        <dsp:cNvPr id="0" name=""/>
        <dsp:cNvSpPr/>
      </dsp:nvSpPr>
      <dsp:spPr>
        <a:xfrm>
          <a:off x="8583107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72ADF-089C-4A58-B041-5CD4910AEDE9}">
      <dsp:nvSpPr>
        <dsp:cNvPr id="0" name=""/>
        <dsp:cNvSpPr/>
      </dsp:nvSpPr>
      <dsp:spPr>
        <a:xfrm>
          <a:off x="533361" y="1072764"/>
          <a:ext cx="9507573" cy="107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baseline="0" dirty="0">
              <a:latin typeface="Arial Narrow" panose="020B0606020202030204" pitchFamily="34" charset="0"/>
            </a:rPr>
            <a:t>La Iglesia no es un edificio, sino que es construida por Dios. Jesús dijo: “Edificaré mi iglesia y las puertas del Hades (muerte) no prevalecerán contra ella” (Mt 16:18b).</a:t>
          </a:r>
        </a:p>
      </dsp:txBody>
      <dsp:txXfrm>
        <a:off x="533361" y="1072764"/>
        <a:ext cx="9507573" cy="1077839"/>
      </dsp:txXfrm>
    </dsp:sp>
    <dsp:sp modelId="{B304A571-EE10-4872-9145-2F1566946CFA}">
      <dsp:nvSpPr>
        <dsp:cNvPr id="0" name=""/>
        <dsp:cNvSpPr/>
      </dsp:nvSpPr>
      <dsp:spPr>
        <a:xfrm>
          <a:off x="533361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05091-6760-46C2-8DB4-42BF7140027A}">
      <dsp:nvSpPr>
        <dsp:cNvPr id="0" name=""/>
        <dsp:cNvSpPr/>
      </dsp:nvSpPr>
      <dsp:spPr>
        <a:xfrm>
          <a:off x="1874986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070B4-19DB-4FEC-B490-8BD05BCB8715}">
      <dsp:nvSpPr>
        <dsp:cNvPr id="0" name=""/>
        <dsp:cNvSpPr/>
      </dsp:nvSpPr>
      <dsp:spPr>
        <a:xfrm>
          <a:off x="3216610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E0636-D00A-4FDF-B166-39D9CB8FF890}">
      <dsp:nvSpPr>
        <dsp:cNvPr id="0" name=""/>
        <dsp:cNvSpPr/>
      </dsp:nvSpPr>
      <dsp:spPr>
        <a:xfrm>
          <a:off x="4558234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3854-A698-443C-94FE-4897EBE2A09B}">
      <dsp:nvSpPr>
        <dsp:cNvPr id="0" name=""/>
        <dsp:cNvSpPr/>
      </dsp:nvSpPr>
      <dsp:spPr>
        <a:xfrm>
          <a:off x="5899858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A0FAD-E7F2-49B1-A31A-005F1C92CAB1}">
      <dsp:nvSpPr>
        <dsp:cNvPr id="0" name=""/>
        <dsp:cNvSpPr/>
      </dsp:nvSpPr>
      <dsp:spPr>
        <a:xfrm>
          <a:off x="7241483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F2A1D-E16E-49EA-BC06-365E9854C9EC}">
      <dsp:nvSpPr>
        <dsp:cNvPr id="0" name=""/>
        <dsp:cNvSpPr/>
      </dsp:nvSpPr>
      <dsp:spPr>
        <a:xfrm>
          <a:off x="8583107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5622-9667-4093-B41D-C89AA95DC328}">
      <dsp:nvSpPr>
        <dsp:cNvPr id="0" name=""/>
        <dsp:cNvSpPr/>
      </dsp:nvSpPr>
      <dsp:spPr>
        <a:xfrm>
          <a:off x="560648" y="2404336"/>
          <a:ext cx="9507573" cy="135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baseline="0" dirty="0">
              <a:latin typeface="Arial Narrow" panose="020B0606020202030204" pitchFamily="34" charset="0"/>
            </a:rPr>
            <a:t>Cuando la Biblia usa la palabra iglesia, siempre se refiere a un grupo de personas. Pablo nos recuerda que la iglesia puede reunirse en un hogar (Ro 16:3-5). Este versículo hace referencia que la iglesia se reunía en una casa. </a:t>
          </a:r>
        </a:p>
      </dsp:txBody>
      <dsp:txXfrm>
        <a:off x="560648" y="2404336"/>
        <a:ext cx="9507573" cy="1351613"/>
      </dsp:txXfrm>
    </dsp:sp>
    <dsp:sp modelId="{9ACAEC71-E70C-48AE-B679-5172101680DD}">
      <dsp:nvSpPr>
        <dsp:cNvPr id="0" name=""/>
        <dsp:cNvSpPr/>
      </dsp:nvSpPr>
      <dsp:spPr>
        <a:xfrm>
          <a:off x="533361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07D6-6334-4FED-BC8E-37C23E685ABF}">
      <dsp:nvSpPr>
        <dsp:cNvPr id="0" name=""/>
        <dsp:cNvSpPr/>
      </dsp:nvSpPr>
      <dsp:spPr>
        <a:xfrm>
          <a:off x="1874986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B9D96-3CD9-4C40-A200-E926A7D0B6B2}">
      <dsp:nvSpPr>
        <dsp:cNvPr id="0" name=""/>
        <dsp:cNvSpPr/>
      </dsp:nvSpPr>
      <dsp:spPr>
        <a:xfrm>
          <a:off x="3216610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2A473-C374-4DCF-8161-15293B93EC36}">
      <dsp:nvSpPr>
        <dsp:cNvPr id="0" name=""/>
        <dsp:cNvSpPr/>
      </dsp:nvSpPr>
      <dsp:spPr>
        <a:xfrm>
          <a:off x="4558234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113B0-B1FC-411A-9743-928A29A44A66}">
      <dsp:nvSpPr>
        <dsp:cNvPr id="0" name=""/>
        <dsp:cNvSpPr/>
      </dsp:nvSpPr>
      <dsp:spPr>
        <a:xfrm>
          <a:off x="5899858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493E-DBA7-488A-BAD3-AD5419D910DA}">
      <dsp:nvSpPr>
        <dsp:cNvPr id="0" name=""/>
        <dsp:cNvSpPr/>
      </dsp:nvSpPr>
      <dsp:spPr>
        <a:xfrm>
          <a:off x="7241483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14977-699C-4C4F-8ED2-8B1DBD285C55}">
      <dsp:nvSpPr>
        <dsp:cNvPr id="0" name=""/>
        <dsp:cNvSpPr/>
      </dsp:nvSpPr>
      <dsp:spPr>
        <a:xfrm>
          <a:off x="8583107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6D3DE-5B9C-4175-BD63-D88B275C98B5}">
      <dsp:nvSpPr>
        <dsp:cNvPr id="0" name=""/>
        <dsp:cNvSpPr/>
      </dsp:nvSpPr>
      <dsp:spPr>
        <a:xfrm>
          <a:off x="533361" y="115333"/>
          <a:ext cx="9507573" cy="86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Definiciones.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rial Narrow" panose="020B0606020202030204" pitchFamily="34" charset="0"/>
          </a:endParaRPr>
        </a:p>
      </dsp:txBody>
      <dsp:txXfrm>
        <a:off x="533361" y="115333"/>
        <a:ext cx="9507573" cy="864324"/>
      </dsp:txXfrm>
    </dsp:sp>
    <dsp:sp modelId="{A905A118-1521-4778-9BB0-C5E5FAE24D96}">
      <dsp:nvSpPr>
        <dsp:cNvPr id="0" name=""/>
        <dsp:cNvSpPr/>
      </dsp:nvSpPr>
      <dsp:spPr>
        <a:xfrm>
          <a:off x="533361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445C4-6164-4065-9BE4-831897FF96A8}">
      <dsp:nvSpPr>
        <dsp:cNvPr id="0" name=""/>
        <dsp:cNvSpPr/>
      </dsp:nvSpPr>
      <dsp:spPr>
        <a:xfrm>
          <a:off x="1874986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3563"/>
            <a:satOff val="259"/>
            <a:lumOff val="1143"/>
            <a:alphaOff val="0"/>
          </a:schemeClr>
        </a:solidFill>
        <a:ln w="12700" cap="flat" cmpd="sng" algn="ctr">
          <a:solidFill>
            <a:schemeClr val="accent5">
              <a:shade val="80000"/>
              <a:hueOff val="13563"/>
              <a:satOff val="259"/>
              <a:lumOff val="1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B29F9-F50D-4C12-86B3-F69F336C7168}">
      <dsp:nvSpPr>
        <dsp:cNvPr id="0" name=""/>
        <dsp:cNvSpPr/>
      </dsp:nvSpPr>
      <dsp:spPr>
        <a:xfrm>
          <a:off x="3216610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7126"/>
            <a:satOff val="518"/>
            <a:lumOff val="2286"/>
            <a:alphaOff val="0"/>
          </a:schemeClr>
        </a:solidFill>
        <a:ln w="12700" cap="flat" cmpd="sng" algn="ctr">
          <a:solidFill>
            <a:schemeClr val="accent5">
              <a:shade val="80000"/>
              <a:hueOff val="27126"/>
              <a:satOff val="518"/>
              <a:lumOff val="2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CF1AB-B1EE-4029-9C18-6F6BD2684E5C}">
      <dsp:nvSpPr>
        <dsp:cNvPr id="0" name=""/>
        <dsp:cNvSpPr/>
      </dsp:nvSpPr>
      <dsp:spPr>
        <a:xfrm>
          <a:off x="4558234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40690"/>
            <a:satOff val="776"/>
            <a:lumOff val="3428"/>
            <a:alphaOff val="0"/>
          </a:schemeClr>
        </a:solidFill>
        <a:ln w="12700" cap="flat" cmpd="sng" algn="ctr">
          <a:solidFill>
            <a:schemeClr val="accent5">
              <a:shade val="80000"/>
              <a:hueOff val="40690"/>
              <a:satOff val="776"/>
              <a:lumOff val="3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C375E-963C-4D9F-A6E8-D2D5FDF7DD99}">
      <dsp:nvSpPr>
        <dsp:cNvPr id="0" name=""/>
        <dsp:cNvSpPr/>
      </dsp:nvSpPr>
      <dsp:spPr>
        <a:xfrm>
          <a:off x="5899858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54253"/>
            <a:satOff val="1035"/>
            <a:lumOff val="4571"/>
            <a:alphaOff val="0"/>
          </a:schemeClr>
        </a:solidFill>
        <a:ln w="12700" cap="flat" cmpd="sng" algn="ctr">
          <a:solidFill>
            <a:schemeClr val="accent5">
              <a:shade val="80000"/>
              <a:hueOff val="54253"/>
              <a:satOff val="1035"/>
              <a:lumOff val="4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D4866-C952-42AD-AC37-B609DB70AD56}">
      <dsp:nvSpPr>
        <dsp:cNvPr id="0" name=""/>
        <dsp:cNvSpPr/>
      </dsp:nvSpPr>
      <dsp:spPr>
        <a:xfrm>
          <a:off x="7241483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accent5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6B8E3-F56D-4E8A-AEEF-804412F95A04}">
      <dsp:nvSpPr>
        <dsp:cNvPr id="0" name=""/>
        <dsp:cNvSpPr/>
      </dsp:nvSpPr>
      <dsp:spPr>
        <a:xfrm>
          <a:off x="8583107" y="979658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81379"/>
            <a:satOff val="1553"/>
            <a:lumOff val="6857"/>
            <a:alphaOff val="0"/>
          </a:schemeClr>
        </a:solidFill>
        <a:ln w="12700" cap="flat" cmpd="sng" algn="ctr">
          <a:solidFill>
            <a:schemeClr val="accent5">
              <a:shade val="80000"/>
              <a:hueOff val="81379"/>
              <a:satOff val="1553"/>
              <a:lumOff val="68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72ADF-089C-4A58-B041-5CD4910AEDE9}">
      <dsp:nvSpPr>
        <dsp:cNvPr id="0" name=""/>
        <dsp:cNvSpPr/>
      </dsp:nvSpPr>
      <dsp:spPr>
        <a:xfrm>
          <a:off x="533361" y="1127355"/>
          <a:ext cx="9507573" cy="107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baseline="0" dirty="0">
              <a:latin typeface="Arial Narrow" panose="020B0606020202030204" pitchFamily="34" charset="0"/>
            </a:rPr>
            <a:t>Cuando nos referimos a una iglesia local, es a los creyentes en un solo lugar. Por ejemplo, Pablo les escribió una carta a los creyentes de Tesalónica, y los saludó: “A la iglesia de los tesalonicenses en Dios Padre y en el Señor Jesucristo” (1 </a:t>
          </a:r>
          <a:r>
            <a:rPr lang="es-PE" sz="2200" b="0" i="0" kern="1200" baseline="0" dirty="0" err="1">
              <a:latin typeface="Arial Narrow" panose="020B0606020202030204" pitchFamily="34" charset="0"/>
            </a:rPr>
            <a:t>Ts</a:t>
          </a:r>
          <a:r>
            <a:rPr lang="es-PE" sz="2200" b="0" i="0" kern="1200" baseline="0" dirty="0">
              <a:latin typeface="Arial Narrow" panose="020B0606020202030204" pitchFamily="34" charset="0"/>
            </a:rPr>
            <a:t> 1:1).</a:t>
          </a:r>
        </a:p>
      </dsp:txBody>
      <dsp:txXfrm>
        <a:off x="533361" y="1127355"/>
        <a:ext cx="9507573" cy="1077839"/>
      </dsp:txXfrm>
    </dsp:sp>
    <dsp:sp modelId="{B304A571-EE10-4872-9145-2F1566946CFA}">
      <dsp:nvSpPr>
        <dsp:cNvPr id="0" name=""/>
        <dsp:cNvSpPr/>
      </dsp:nvSpPr>
      <dsp:spPr>
        <a:xfrm>
          <a:off x="533361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94942"/>
            <a:satOff val="1811"/>
            <a:lumOff val="7999"/>
            <a:alphaOff val="0"/>
          </a:schemeClr>
        </a:solidFill>
        <a:ln w="12700" cap="flat" cmpd="sng" algn="ctr">
          <a:solidFill>
            <a:schemeClr val="accent5">
              <a:shade val="80000"/>
              <a:hueOff val="94942"/>
              <a:satOff val="1811"/>
              <a:lumOff val="7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05091-6760-46C2-8DB4-42BF7140027A}">
      <dsp:nvSpPr>
        <dsp:cNvPr id="0" name=""/>
        <dsp:cNvSpPr/>
      </dsp:nvSpPr>
      <dsp:spPr>
        <a:xfrm>
          <a:off x="1874986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08505"/>
            <a:satOff val="2070"/>
            <a:lumOff val="9142"/>
            <a:alphaOff val="0"/>
          </a:schemeClr>
        </a:solidFill>
        <a:ln w="12700" cap="flat" cmpd="sng" algn="ctr">
          <a:solidFill>
            <a:schemeClr val="accent5">
              <a:shade val="80000"/>
              <a:hueOff val="108505"/>
              <a:satOff val="2070"/>
              <a:lumOff val="91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070B4-19DB-4FEC-B490-8BD05BCB8715}">
      <dsp:nvSpPr>
        <dsp:cNvPr id="0" name=""/>
        <dsp:cNvSpPr/>
      </dsp:nvSpPr>
      <dsp:spPr>
        <a:xfrm>
          <a:off x="3216610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22069"/>
            <a:satOff val="2329"/>
            <a:lumOff val="10285"/>
            <a:alphaOff val="0"/>
          </a:schemeClr>
        </a:solidFill>
        <a:ln w="12700" cap="flat" cmpd="sng" algn="ctr">
          <a:solidFill>
            <a:schemeClr val="accent5">
              <a:shade val="80000"/>
              <a:hueOff val="122069"/>
              <a:satOff val="2329"/>
              <a:lumOff val="102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E0636-D00A-4FDF-B166-39D9CB8FF890}">
      <dsp:nvSpPr>
        <dsp:cNvPr id="0" name=""/>
        <dsp:cNvSpPr/>
      </dsp:nvSpPr>
      <dsp:spPr>
        <a:xfrm>
          <a:off x="4558234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5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3854-A698-443C-94FE-4897EBE2A09B}">
      <dsp:nvSpPr>
        <dsp:cNvPr id="0" name=""/>
        <dsp:cNvSpPr/>
      </dsp:nvSpPr>
      <dsp:spPr>
        <a:xfrm>
          <a:off x="5899858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49195"/>
            <a:satOff val="2846"/>
            <a:lumOff val="12570"/>
            <a:alphaOff val="0"/>
          </a:schemeClr>
        </a:solidFill>
        <a:ln w="12700" cap="flat" cmpd="sng" algn="ctr">
          <a:solidFill>
            <a:schemeClr val="accent5">
              <a:shade val="80000"/>
              <a:hueOff val="149195"/>
              <a:satOff val="2846"/>
              <a:lumOff val="125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A0FAD-E7F2-49B1-A31A-005F1C92CAB1}">
      <dsp:nvSpPr>
        <dsp:cNvPr id="0" name=""/>
        <dsp:cNvSpPr/>
      </dsp:nvSpPr>
      <dsp:spPr>
        <a:xfrm>
          <a:off x="7241483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62758"/>
            <a:satOff val="3105"/>
            <a:lumOff val="13713"/>
            <a:alphaOff val="0"/>
          </a:schemeClr>
        </a:solidFill>
        <a:ln w="12700" cap="flat" cmpd="sng" algn="ctr">
          <a:solidFill>
            <a:schemeClr val="accent5">
              <a:shade val="80000"/>
              <a:hueOff val="162758"/>
              <a:satOff val="3105"/>
              <a:lumOff val="13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F2A1D-E16E-49EA-BC06-365E9854C9EC}">
      <dsp:nvSpPr>
        <dsp:cNvPr id="0" name=""/>
        <dsp:cNvSpPr/>
      </dsp:nvSpPr>
      <dsp:spPr>
        <a:xfrm>
          <a:off x="8583107" y="2355319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76321"/>
            <a:satOff val="3364"/>
            <a:lumOff val="14856"/>
            <a:alphaOff val="0"/>
          </a:schemeClr>
        </a:solidFill>
        <a:ln w="12700" cap="flat" cmpd="sng" algn="ctr">
          <a:solidFill>
            <a:schemeClr val="accent5">
              <a:shade val="80000"/>
              <a:hueOff val="176321"/>
              <a:satOff val="3364"/>
              <a:lumOff val="14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5622-9667-4093-B41D-C89AA95DC328}">
      <dsp:nvSpPr>
        <dsp:cNvPr id="0" name=""/>
        <dsp:cNvSpPr/>
      </dsp:nvSpPr>
      <dsp:spPr>
        <a:xfrm>
          <a:off x="560648" y="2404336"/>
          <a:ext cx="9507573" cy="135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0" i="0" kern="1200" baseline="0" dirty="0">
              <a:latin typeface="Arial Narrow" panose="020B0606020202030204" pitchFamily="34" charset="0"/>
            </a:rPr>
            <a:t>Cuando nos referimos a toda la Iglesia, esto incluye a todos los hijos espirituales de Dios, en todo el mundo. La Iglesia es toda la familia de Dios, sus hijos en todas las generaciones y en todos los lugares.</a:t>
          </a:r>
        </a:p>
      </dsp:txBody>
      <dsp:txXfrm>
        <a:off x="560648" y="2404336"/>
        <a:ext cx="9507573" cy="1351613"/>
      </dsp:txXfrm>
    </dsp:sp>
    <dsp:sp modelId="{9ACAEC71-E70C-48AE-B679-5172101680DD}">
      <dsp:nvSpPr>
        <dsp:cNvPr id="0" name=""/>
        <dsp:cNvSpPr/>
      </dsp:nvSpPr>
      <dsp:spPr>
        <a:xfrm>
          <a:off x="533361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189884"/>
            <a:satOff val="3623"/>
            <a:lumOff val="15999"/>
            <a:alphaOff val="0"/>
          </a:schemeClr>
        </a:solidFill>
        <a:ln w="12700" cap="flat" cmpd="sng" algn="ctr">
          <a:solidFill>
            <a:schemeClr val="accent5">
              <a:shade val="80000"/>
              <a:hueOff val="189884"/>
              <a:satOff val="3623"/>
              <a:lumOff val="15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07D6-6334-4FED-BC8E-37C23E685ABF}">
      <dsp:nvSpPr>
        <dsp:cNvPr id="0" name=""/>
        <dsp:cNvSpPr/>
      </dsp:nvSpPr>
      <dsp:spPr>
        <a:xfrm>
          <a:off x="1874986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accent5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B9D96-3CD9-4C40-A200-E926A7D0B6B2}">
      <dsp:nvSpPr>
        <dsp:cNvPr id="0" name=""/>
        <dsp:cNvSpPr/>
      </dsp:nvSpPr>
      <dsp:spPr>
        <a:xfrm>
          <a:off x="3216610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17011"/>
            <a:satOff val="4140"/>
            <a:lumOff val="18284"/>
            <a:alphaOff val="0"/>
          </a:schemeClr>
        </a:solidFill>
        <a:ln w="12700" cap="flat" cmpd="sng" algn="ctr">
          <a:solidFill>
            <a:schemeClr val="accent5">
              <a:shade val="80000"/>
              <a:hueOff val="217011"/>
              <a:satOff val="4140"/>
              <a:lumOff val="18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2A473-C374-4DCF-8161-15293B93EC36}">
      <dsp:nvSpPr>
        <dsp:cNvPr id="0" name=""/>
        <dsp:cNvSpPr/>
      </dsp:nvSpPr>
      <dsp:spPr>
        <a:xfrm>
          <a:off x="4558234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30574"/>
            <a:satOff val="4399"/>
            <a:lumOff val="19427"/>
            <a:alphaOff val="0"/>
          </a:schemeClr>
        </a:solidFill>
        <a:ln w="12700" cap="flat" cmpd="sng" algn="ctr">
          <a:solidFill>
            <a:schemeClr val="accent5">
              <a:shade val="80000"/>
              <a:hueOff val="230574"/>
              <a:satOff val="4399"/>
              <a:lumOff val="19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113B0-B1FC-411A-9743-928A29A44A66}">
      <dsp:nvSpPr>
        <dsp:cNvPr id="0" name=""/>
        <dsp:cNvSpPr/>
      </dsp:nvSpPr>
      <dsp:spPr>
        <a:xfrm>
          <a:off x="5899858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44137"/>
            <a:satOff val="4658"/>
            <a:lumOff val="20570"/>
            <a:alphaOff val="0"/>
          </a:schemeClr>
        </a:solidFill>
        <a:ln w="12700" cap="flat" cmpd="sng" algn="ctr">
          <a:solidFill>
            <a:schemeClr val="accent5">
              <a:shade val="80000"/>
              <a:hueOff val="244137"/>
              <a:satOff val="4658"/>
              <a:lumOff val="205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493E-DBA7-488A-BAD3-AD5419D910DA}">
      <dsp:nvSpPr>
        <dsp:cNvPr id="0" name=""/>
        <dsp:cNvSpPr/>
      </dsp:nvSpPr>
      <dsp:spPr>
        <a:xfrm>
          <a:off x="7241483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57700"/>
            <a:satOff val="4916"/>
            <a:lumOff val="21712"/>
            <a:alphaOff val="0"/>
          </a:schemeClr>
        </a:solidFill>
        <a:ln w="12700" cap="flat" cmpd="sng" algn="ctr">
          <a:solidFill>
            <a:schemeClr val="accent5">
              <a:shade val="80000"/>
              <a:hueOff val="257700"/>
              <a:satOff val="4916"/>
              <a:lumOff val="21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14977-699C-4C4F-8ED2-8B1DBD285C55}">
      <dsp:nvSpPr>
        <dsp:cNvPr id="0" name=""/>
        <dsp:cNvSpPr/>
      </dsp:nvSpPr>
      <dsp:spPr>
        <a:xfrm>
          <a:off x="8583107" y="4004755"/>
          <a:ext cx="1267676" cy="211279"/>
        </a:xfrm>
        <a:prstGeom prst="parallelogram">
          <a:avLst>
            <a:gd name="adj" fmla="val 14084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5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B3AB1-B73E-42D2-8BAD-1135625D11B6}">
      <dsp:nvSpPr>
        <dsp:cNvPr id="0" name=""/>
        <dsp:cNvSpPr/>
      </dsp:nvSpPr>
      <dsp:spPr>
        <a:xfrm rot="16200000">
          <a:off x="-486343" y="487633"/>
          <a:ext cx="4331368" cy="335610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Característica A: La Iglesia incluye a aquellos de cada generación que responden con fe y obediencia al llamado del Padre: ser miembros de su familia en Jesucristo.</a:t>
          </a:r>
          <a:endParaRPr lang="en-US" sz="2400" kern="1200" dirty="0">
            <a:latin typeface="Arial Narrow" panose="020B0606020202030204" pitchFamily="34" charset="0"/>
          </a:endParaRPr>
        </a:p>
      </dsp:txBody>
      <dsp:txXfrm rot="5400000">
        <a:off x="1291" y="866273"/>
        <a:ext cx="3356100" cy="2598820"/>
      </dsp:txXfrm>
    </dsp:sp>
    <dsp:sp modelId="{87CECBC7-2DA0-4939-A106-1C5DDC2A8F6A}">
      <dsp:nvSpPr>
        <dsp:cNvPr id="0" name=""/>
        <dsp:cNvSpPr/>
      </dsp:nvSpPr>
      <dsp:spPr>
        <a:xfrm rot="16200000">
          <a:off x="3121464" y="487633"/>
          <a:ext cx="4331368" cy="335610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Ekklesia es la palabra griega traducida como iglesia. Antes de Cristo, se refería a las personas “llamadas” a una reunión.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latin typeface="Arial Narrow" panose="020B0606020202030204" pitchFamily="34" charset="0"/>
          </a:endParaRPr>
        </a:p>
      </dsp:txBody>
      <dsp:txXfrm rot="5400000">
        <a:off x="3609098" y="866273"/>
        <a:ext cx="3356100" cy="2598820"/>
      </dsp:txXfrm>
    </dsp:sp>
    <dsp:sp modelId="{D9D79473-343C-44C5-9454-83A95A9CEFCE}">
      <dsp:nvSpPr>
        <dsp:cNvPr id="0" name=""/>
        <dsp:cNvSpPr/>
      </dsp:nvSpPr>
      <dsp:spPr>
        <a:xfrm rot="16200000">
          <a:off x="6729272" y="487633"/>
          <a:ext cx="4331368" cy="335610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Con el paso del tiempo, el significado de </a:t>
          </a:r>
          <a:r>
            <a:rPr lang="es-PE" sz="2400" b="0" i="0" kern="1200" baseline="0" dirty="0" err="1">
              <a:latin typeface="Arial Narrow" panose="020B0606020202030204" pitchFamily="34" charset="0"/>
            </a:rPr>
            <a:t>ekklesia</a:t>
          </a:r>
          <a:r>
            <a:rPr lang="es-PE" sz="2400" b="0" i="0" kern="1200" baseline="0" dirty="0">
              <a:latin typeface="Arial Narrow" panose="020B0606020202030204" pitchFamily="34" charset="0"/>
            </a:rPr>
            <a:t> cambió y se refería a la congregación o grupo de personas que acudían cuando eran llamadas a reunirse.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latin typeface="Arial Narrow" panose="020B0606020202030204" pitchFamily="34" charset="0"/>
          </a:endParaRPr>
        </a:p>
      </dsp:txBody>
      <dsp:txXfrm rot="5400000">
        <a:off x="7216906" y="866273"/>
        <a:ext cx="3356100" cy="2598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73CB-CAE9-48FB-8585-707DB4D01F56}">
      <dsp:nvSpPr>
        <dsp:cNvPr id="0" name=""/>
        <dsp:cNvSpPr/>
      </dsp:nvSpPr>
      <dsp:spPr>
        <a:xfrm>
          <a:off x="1460112" y="193615"/>
          <a:ext cx="6865236" cy="1751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18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El objetivo de Satanás era destruir la relación entre Dios y la primera pareja humana, y destruir la imagen de Dios en ellos. El conflicto aumenta en la historia cuando Adán y Eva escuchan al diablo y entran en tentación (</a:t>
          </a:r>
          <a:r>
            <a:rPr lang="es-PE" sz="2000" b="0" i="0" kern="1200" baseline="0" dirty="0" err="1"/>
            <a:t>Gén</a:t>
          </a:r>
          <a:r>
            <a:rPr lang="es-PE" sz="2000" b="0" i="0" kern="1200" baseline="0" dirty="0"/>
            <a:t>. 3:4-5).</a:t>
          </a:r>
          <a:endParaRPr lang="en-US" sz="2000" kern="1200" dirty="0"/>
        </a:p>
      </dsp:txBody>
      <dsp:txXfrm>
        <a:off x="1460112" y="193615"/>
        <a:ext cx="6865236" cy="1751250"/>
      </dsp:txXfrm>
    </dsp:sp>
    <dsp:sp modelId="{5E6048FA-B624-4EB1-AD98-B6808920FB5F}">
      <dsp:nvSpPr>
        <dsp:cNvPr id="0" name=""/>
        <dsp:cNvSpPr/>
      </dsp:nvSpPr>
      <dsp:spPr>
        <a:xfrm>
          <a:off x="1127174" y="53244"/>
          <a:ext cx="1225875" cy="1838812"/>
        </a:xfrm>
        <a:prstGeom prst="rect">
          <a:avLst/>
        </a:prstGeom>
        <a:blipFill rotWithShape="1">
          <a:blip xmlns:r="http://schemas.openxmlformats.org/officeDocument/2006/relationships" r:embed="rId1">
            <a:grayscl/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E04D4-B2B7-44E6-82B5-18C6C4D3B9E8}">
      <dsp:nvSpPr>
        <dsp:cNvPr id="0" name=""/>
        <dsp:cNvSpPr/>
      </dsp:nvSpPr>
      <dsp:spPr>
        <a:xfrm>
          <a:off x="2079742" y="2492987"/>
          <a:ext cx="6025197" cy="17512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18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El conflicto se agudiza cuando Adán y Eva desobedecen a Dios (Génesis 3:6-7).</a:t>
          </a:r>
          <a:r>
            <a:rPr lang="es-PE" sz="2000" b="0" i="0" kern="1200" baseline="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Los ojos de Adán y Eva fueron abiertos, pero ¿qué vieron?</a:t>
          </a:r>
          <a:endParaRPr lang="en-US" sz="2000" kern="1200" dirty="0"/>
        </a:p>
      </dsp:txBody>
      <dsp:txXfrm>
        <a:off x="2079742" y="2492987"/>
        <a:ext cx="6025197" cy="1751250"/>
      </dsp:txXfrm>
    </dsp:sp>
    <dsp:sp modelId="{9FD6BE70-AED8-411A-8773-C3FED0F0FA20}">
      <dsp:nvSpPr>
        <dsp:cNvPr id="0" name=""/>
        <dsp:cNvSpPr/>
      </dsp:nvSpPr>
      <dsp:spPr>
        <a:xfrm>
          <a:off x="1138625" y="2257873"/>
          <a:ext cx="1225875" cy="1838812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00000" r="-10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1427-D8DD-4006-80B6-D480F6EC04AC}">
      <dsp:nvSpPr>
        <dsp:cNvPr id="0" name=""/>
        <dsp:cNvSpPr/>
      </dsp:nvSpPr>
      <dsp:spPr>
        <a:xfrm>
          <a:off x="1651" y="887330"/>
          <a:ext cx="3378624" cy="2556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Característica B: La Iglesia incluye a aquellos que comparten los valores de Dios, que son creencias que afectan nuestro comportamiento.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76534" y="962213"/>
        <a:ext cx="3228858" cy="240694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3074-C295-4574-ACD1-AD158A51E0F3}">
      <dsp:nvSpPr>
        <dsp:cNvPr id="0" name=""/>
        <dsp:cNvSpPr/>
      </dsp:nvSpPr>
      <dsp:spPr>
        <a:xfrm>
          <a:off x="0" y="496543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D5F9-F2B3-4223-B8D6-26C0701B6951}">
      <dsp:nvSpPr>
        <dsp:cNvPr id="0" name=""/>
        <dsp:cNvSpPr/>
      </dsp:nvSpPr>
      <dsp:spPr>
        <a:xfrm>
          <a:off x="528714" y="9463"/>
          <a:ext cx="7402007" cy="97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Característica C: Las Escrituras se refieren a la Iglesia con metáforas y descripciones.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76269" y="57018"/>
        <a:ext cx="7306897" cy="879050"/>
      </dsp:txXfrm>
    </dsp:sp>
    <dsp:sp modelId="{59C7302D-732C-4270-8214-F82DF07D7421}">
      <dsp:nvSpPr>
        <dsp:cNvPr id="0" name=""/>
        <dsp:cNvSpPr/>
      </dsp:nvSpPr>
      <dsp:spPr>
        <a:xfrm>
          <a:off x="0" y="1993424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CDEB-9F4B-4C02-AFF7-03927A1C82AB}">
      <dsp:nvSpPr>
        <dsp:cNvPr id="0" name=""/>
        <dsp:cNvSpPr/>
      </dsp:nvSpPr>
      <dsp:spPr>
        <a:xfrm>
          <a:off x="528714" y="1506344"/>
          <a:ext cx="7402007" cy="974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1. La Iglesia es la familia y el pueblo de Dios, conformado a Jesús </a:t>
          </a:r>
          <a:r>
            <a:rPr lang="es-PE" sz="2400" b="0" i="0" kern="1200" baseline="0" dirty="0">
              <a:latin typeface="Arial Narrow" panose="020B0606020202030204" pitchFamily="34" charset="0"/>
            </a:rPr>
            <a:t>(</a:t>
          </a:r>
          <a:r>
            <a:rPr lang="es-PE" sz="2400" b="0" i="0" kern="1200" baseline="0" dirty="0" err="1">
              <a:latin typeface="Arial Narrow" panose="020B0606020202030204" pitchFamily="34" charset="0"/>
            </a:rPr>
            <a:t>Jn</a:t>
          </a:r>
          <a:r>
            <a:rPr lang="es-PE" sz="2400" b="0" i="0" kern="1200" baseline="0" dirty="0">
              <a:latin typeface="Arial Narrow" panose="020B0606020202030204" pitchFamily="34" charset="0"/>
            </a:rPr>
            <a:t> 1:12-13; Ro 8:28-29 ).</a:t>
          </a:r>
        </a:p>
      </dsp:txBody>
      <dsp:txXfrm>
        <a:off x="576269" y="1553899"/>
        <a:ext cx="7306897" cy="879050"/>
      </dsp:txXfrm>
    </dsp:sp>
    <dsp:sp modelId="{09CCB1C4-7510-405E-8E2E-4D87B441B535}">
      <dsp:nvSpPr>
        <dsp:cNvPr id="0" name=""/>
        <dsp:cNvSpPr/>
      </dsp:nvSpPr>
      <dsp:spPr>
        <a:xfrm>
          <a:off x="0" y="3490304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44E2A-691E-43AA-A716-57FCA70FA6AC}">
      <dsp:nvSpPr>
        <dsp:cNvPr id="0" name=""/>
        <dsp:cNvSpPr/>
      </dsp:nvSpPr>
      <dsp:spPr>
        <a:xfrm>
          <a:off x="528714" y="3003224"/>
          <a:ext cx="7503045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2. La Iglesia es el cuerpo de Cristo </a:t>
          </a:r>
          <a:r>
            <a:rPr lang="es-PE" sz="2200" b="1" i="0" kern="1200" baseline="0" dirty="0">
              <a:latin typeface="Arial Narrow" panose="020B0606020202030204" pitchFamily="34" charset="0"/>
            </a:rPr>
            <a:t>(</a:t>
          </a:r>
          <a:r>
            <a:rPr lang="es-PE" sz="2200" b="0" i="0" kern="1200" baseline="0" dirty="0">
              <a:latin typeface="Arial Narrow" panose="020B0606020202030204" pitchFamily="34" charset="0"/>
            </a:rPr>
            <a:t>Ro 12:5; 1 Co 12:21-31).</a:t>
          </a:r>
        </a:p>
      </dsp:txBody>
      <dsp:txXfrm>
        <a:off x="576269" y="3050779"/>
        <a:ext cx="7407935" cy="87905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3074-C295-4574-ACD1-AD158A51E0F3}">
      <dsp:nvSpPr>
        <dsp:cNvPr id="0" name=""/>
        <dsp:cNvSpPr/>
      </dsp:nvSpPr>
      <dsp:spPr>
        <a:xfrm>
          <a:off x="0" y="496543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D5F9-F2B3-4223-B8D6-26C0701B6951}">
      <dsp:nvSpPr>
        <dsp:cNvPr id="0" name=""/>
        <dsp:cNvSpPr/>
      </dsp:nvSpPr>
      <dsp:spPr>
        <a:xfrm>
          <a:off x="528714" y="9463"/>
          <a:ext cx="7402007" cy="97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3. La Iglesia es la esposa de Cristo </a:t>
          </a:r>
          <a:r>
            <a:rPr lang="es-PE" sz="2400" b="0" i="0" kern="1200" baseline="0" dirty="0">
              <a:latin typeface="Arial Narrow" panose="020B0606020202030204" pitchFamily="34" charset="0"/>
            </a:rPr>
            <a:t>(</a:t>
          </a:r>
          <a:r>
            <a:rPr lang="es-PE" sz="2400" b="0" i="0" kern="1200" baseline="0" dirty="0" err="1">
              <a:latin typeface="Arial Narrow" panose="020B0606020202030204" pitchFamily="34" charset="0"/>
            </a:rPr>
            <a:t>Ef</a:t>
          </a:r>
          <a:r>
            <a:rPr lang="es-PE" sz="2400" b="0" i="0" kern="1200" baseline="0" dirty="0">
              <a:latin typeface="Arial Narrow" panose="020B0606020202030204" pitchFamily="34" charset="0"/>
            </a:rPr>
            <a:t> 5:25-27; 2 Co 11:2). 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76269" y="57018"/>
        <a:ext cx="7306897" cy="879050"/>
      </dsp:txXfrm>
    </dsp:sp>
    <dsp:sp modelId="{59C7302D-732C-4270-8214-F82DF07D7421}">
      <dsp:nvSpPr>
        <dsp:cNvPr id="0" name=""/>
        <dsp:cNvSpPr/>
      </dsp:nvSpPr>
      <dsp:spPr>
        <a:xfrm>
          <a:off x="0" y="1993424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CDEB-9F4B-4C02-AFF7-03927A1C82AB}">
      <dsp:nvSpPr>
        <dsp:cNvPr id="0" name=""/>
        <dsp:cNvSpPr/>
      </dsp:nvSpPr>
      <dsp:spPr>
        <a:xfrm>
          <a:off x="528714" y="1506344"/>
          <a:ext cx="7612224" cy="974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4. La Iglesia es el templo de Dios </a:t>
          </a:r>
          <a:r>
            <a:rPr lang="es-PE" sz="2400" b="0" i="0" kern="1200" baseline="0" dirty="0">
              <a:latin typeface="Arial Narrow" panose="020B0606020202030204" pitchFamily="34" charset="0"/>
            </a:rPr>
            <a:t>(1 Co 3:16; 1 Co 6:19-20).</a:t>
          </a:r>
        </a:p>
      </dsp:txBody>
      <dsp:txXfrm>
        <a:off x="576269" y="1553899"/>
        <a:ext cx="7517114" cy="879050"/>
      </dsp:txXfrm>
    </dsp:sp>
    <dsp:sp modelId="{09CCB1C4-7510-405E-8E2E-4D87B441B535}">
      <dsp:nvSpPr>
        <dsp:cNvPr id="0" name=""/>
        <dsp:cNvSpPr/>
      </dsp:nvSpPr>
      <dsp:spPr>
        <a:xfrm>
          <a:off x="0" y="3490304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44E2A-691E-43AA-A716-57FCA70FA6AC}">
      <dsp:nvSpPr>
        <dsp:cNvPr id="0" name=""/>
        <dsp:cNvSpPr/>
      </dsp:nvSpPr>
      <dsp:spPr>
        <a:xfrm>
          <a:off x="528714" y="3003224"/>
          <a:ext cx="7503045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5. La Iglesia es el fundamento, la base y el pilar de la verdad </a:t>
          </a:r>
          <a:r>
            <a:rPr lang="es-PE" sz="2200" b="0" i="0" kern="1200" baseline="0" dirty="0">
              <a:latin typeface="Arial Narrow" panose="020B0606020202030204" pitchFamily="34" charset="0"/>
            </a:rPr>
            <a:t>(Mt 13:23; Ti 3:14-15).</a:t>
          </a:r>
        </a:p>
      </dsp:txBody>
      <dsp:txXfrm>
        <a:off x="576269" y="3050779"/>
        <a:ext cx="7407935" cy="87905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3074-C295-4574-ACD1-AD158A51E0F3}">
      <dsp:nvSpPr>
        <dsp:cNvPr id="0" name=""/>
        <dsp:cNvSpPr/>
      </dsp:nvSpPr>
      <dsp:spPr>
        <a:xfrm>
          <a:off x="0" y="496543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D5F9-F2B3-4223-B8D6-26C0701B6951}">
      <dsp:nvSpPr>
        <dsp:cNvPr id="0" name=""/>
        <dsp:cNvSpPr/>
      </dsp:nvSpPr>
      <dsp:spPr>
        <a:xfrm>
          <a:off x="528714" y="9463"/>
          <a:ext cx="7402007" cy="974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6. La Iglesia es la heredera que comparte el reino de Dios </a:t>
          </a:r>
          <a:r>
            <a:rPr lang="es-PE" sz="2200" b="0" i="0" kern="1200" baseline="0" dirty="0">
              <a:latin typeface="Arial Narrow" panose="020B0606020202030204" pitchFamily="34" charset="0"/>
            </a:rPr>
            <a:t>(Mt 5:3, 10; </a:t>
          </a:r>
          <a:r>
            <a:rPr lang="es-PE" sz="2200" b="0" i="0" kern="1200" baseline="0" dirty="0" err="1">
              <a:latin typeface="Arial Narrow" panose="020B0606020202030204" pitchFamily="34" charset="0"/>
            </a:rPr>
            <a:t>Lc</a:t>
          </a:r>
          <a:r>
            <a:rPr lang="es-PE" sz="2200" b="0" i="0" kern="1200" baseline="0" dirty="0">
              <a:latin typeface="Arial Narrow" panose="020B0606020202030204" pitchFamily="34" charset="0"/>
            </a:rPr>
            <a:t> 12:32). </a:t>
          </a:r>
          <a:endParaRPr lang="en-US" sz="2200" b="0" kern="1200" dirty="0">
            <a:latin typeface="Arial Narrow" panose="020B0606020202030204" pitchFamily="34" charset="0"/>
          </a:endParaRPr>
        </a:p>
      </dsp:txBody>
      <dsp:txXfrm>
        <a:off x="576269" y="57018"/>
        <a:ext cx="7306897" cy="879050"/>
      </dsp:txXfrm>
    </dsp:sp>
    <dsp:sp modelId="{59C7302D-732C-4270-8214-F82DF07D7421}">
      <dsp:nvSpPr>
        <dsp:cNvPr id="0" name=""/>
        <dsp:cNvSpPr/>
      </dsp:nvSpPr>
      <dsp:spPr>
        <a:xfrm>
          <a:off x="0" y="1993424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CDEB-9F4B-4C02-AFF7-03927A1C82AB}">
      <dsp:nvSpPr>
        <dsp:cNvPr id="0" name=""/>
        <dsp:cNvSpPr/>
      </dsp:nvSpPr>
      <dsp:spPr>
        <a:xfrm>
          <a:off x="528714" y="1506344"/>
          <a:ext cx="7612224" cy="974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7. La Iglesia es un reino de sacerdotes, un sacerdocio santo para servir a Dios y a las naciones </a:t>
          </a:r>
          <a:r>
            <a:rPr lang="es-PE" sz="2400" b="0" i="0" kern="1200" baseline="0" dirty="0">
              <a:latin typeface="Arial Narrow" panose="020B0606020202030204" pitchFamily="34" charset="0"/>
            </a:rPr>
            <a:t>(</a:t>
          </a:r>
          <a:r>
            <a:rPr lang="es-PE" sz="2300" b="0" i="0" kern="1200" baseline="0" dirty="0">
              <a:latin typeface="Arial Narrow" panose="020B0606020202030204" pitchFamily="34" charset="0"/>
            </a:rPr>
            <a:t>1 P 2:5; </a:t>
          </a:r>
          <a:r>
            <a:rPr lang="es-PE" sz="2300" b="0" i="0" kern="1200" baseline="0" dirty="0" err="1">
              <a:latin typeface="Arial Narrow" panose="020B0606020202030204" pitchFamily="34" charset="0"/>
            </a:rPr>
            <a:t>Ap</a:t>
          </a:r>
          <a:r>
            <a:rPr lang="es-PE" sz="2300" b="0" i="0" kern="1200" baseline="0" dirty="0">
              <a:latin typeface="Arial Narrow" panose="020B0606020202030204" pitchFamily="34" charset="0"/>
            </a:rPr>
            <a:t> 1:5-6).</a:t>
          </a:r>
        </a:p>
      </dsp:txBody>
      <dsp:txXfrm>
        <a:off x="576269" y="1553899"/>
        <a:ext cx="7517114" cy="879050"/>
      </dsp:txXfrm>
    </dsp:sp>
    <dsp:sp modelId="{09CCB1C4-7510-405E-8E2E-4D87B441B535}">
      <dsp:nvSpPr>
        <dsp:cNvPr id="0" name=""/>
        <dsp:cNvSpPr/>
      </dsp:nvSpPr>
      <dsp:spPr>
        <a:xfrm>
          <a:off x="0" y="3490304"/>
          <a:ext cx="1057429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44E2A-691E-43AA-A716-57FCA70FA6AC}">
      <dsp:nvSpPr>
        <dsp:cNvPr id="0" name=""/>
        <dsp:cNvSpPr/>
      </dsp:nvSpPr>
      <dsp:spPr>
        <a:xfrm>
          <a:off x="528714" y="3003224"/>
          <a:ext cx="7503045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8. La Iglesia es una muestra de la sabiduría del Padre para los gobernantes y autoridades en el reino celestial </a:t>
          </a:r>
          <a:r>
            <a:rPr lang="es-PE" sz="2200" b="0" i="0" kern="1200" baseline="0" dirty="0">
              <a:latin typeface="Arial Narrow" panose="020B0606020202030204" pitchFamily="34" charset="0"/>
            </a:rPr>
            <a:t>(</a:t>
          </a:r>
          <a:r>
            <a:rPr lang="es-PE" sz="2200" b="0" i="0" kern="1200" baseline="0" dirty="0" err="1">
              <a:latin typeface="Arial Narrow" panose="020B0606020202030204" pitchFamily="34" charset="0"/>
            </a:rPr>
            <a:t>Ef</a:t>
          </a:r>
          <a:r>
            <a:rPr lang="es-PE" sz="2200" b="0" i="0" kern="1200" baseline="0" dirty="0">
              <a:latin typeface="Arial Narrow" panose="020B0606020202030204" pitchFamily="34" charset="0"/>
            </a:rPr>
            <a:t> 3:10-11; </a:t>
          </a:r>
          <a:r>
            <a:rPr lang="es-PE" sz="2200" b="0" i="0" kern="1200" baseline="0" dirty="0" err="1">
              <a:latin typeface="Arial Narrow" panose="020B0606020202030204" pitchFamily="34" charset="0"/>
            </a:rPr>
            <a:t>Ef</a:t>
          </a:r>
          <a:r>
            <a:rPr lang="es-PE" sz="2200" b="0" i="0" kern="1200" baseline="0" dirty="0">
              <a:latin typeface="Arial Narrow" panose="020B0606020202030204" pitchFamily="34" charset="0"/>
            </a:rPr>
            <a:t> 4:1).</a:t>
          </a:r>
        </a:p>
      </dsp:txBody>
      <dsp:txXfrm>
        <a:off x="576269" y="3050779"/>
        <a:ext cx="7407935" cy="87905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3074-C295-4574-ACD1-AD158A51E0F3}">
      <dsp:nvSpPr>
        <dsp:cNvPr id="0" name=""/>
        <dsp:cNvSpPr/>
      </dsp:nvSpPr>
      <dsp:spPr>
        <a:xfrm>
          <a:off x="0" y="770684"/>
          <a:ext cx="10574297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D5F9-F2B3-4223-B8D6-26C0701B6951}">
      <dsp:nvSpPr>
        <dsp:cNvPr id="0" name=""/>
        <dsp:cNvSpPr/>
      </dsp:nvSpPr>
      <dsp:spPr>
        <a:xfrm>
          <a:off x="528714" y="32684"/>
          <a:ext cx="7402007" cy="1476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9. El pueblo santo de Dios es la Iglesia que hace buenas obras para glorificar a nuestro Padre que está en los cielos </a:t>
          </a:r>
          <a:r>
            <a:rPr lang="es-PE" sz="2200" b="0" i="0" kern="1200" baseline="0" dirty="0">
              <a:latin typeface="Arial Narrow" panose="020B0606020202030204" pitchFamily="34" charset="0"/>
            </a:rPr>
            <a:t>(</a:t>
          </a:r>
          <a:r>
            <a:rPr lang="es-PE" sz="2200" b="0" i="0" kern="1200" baseline="0" dirty="0" err="1">
              <a:latin typeface="Arial Narrow" panose="020B0606020202030204" pitchFamily="34" charset="0"/>
            </a:rPr>
            <a:t>Gá</a:t>
          </a:r>
          <a:r>
            <a:rPr lang="es-PE" sz="2200" b="0" i="0" kern="1200" baseline="0" dirty="0">
              <a:latin typeface="Arial Narrow" panose="020B0606020202030204" pitchFamily="34" charset="0"/>
            </a:rPr>
            <a:t> 5:16-25). </a:t>
          </a:r>
          <a:endParaRPr lang="en-US" sz="2200" b="0" kern="1200" dirty="0">
            <a:latin typeface="Arial Narrow" panose="020B0606020202030204" pitchFamily="34" charset="0"/>
          </a:endParaRPr>
        </a:p>
      </dsp:txBody>
      <dsp:txXfrm>
        <a:off x="600766" y="104736"/>
        <a:ext cx="7257903" cy="1331896"/>
      </dsp:txXfrm>
    </dsp:sp>
    <dsp:sp modelId="{59C7302D-732C-4270-8214-F82DF07D7421}">
      <dsp:nvSpPr>
        <dsp:cNvPr id="0" name=""/>
        <dsp:cNvSpPr/>
      </dsp:nvSpPr>
      <dsp:spPr>
        <a:xfrm>
          <a:off x="0" y="3038684"/>
          <a:ext cx="10574297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CDEB-9F4B-4C02-AFF7-03927A1C82AB}">
      <dsp:nvSpPr>
        <dsp:cNvPr id="0" name=""/>
        <dsp:cNvSpPr/>
      </dsp:nvSpPr>
      <dsp:spPr>
        <a:xfrm>
          <a:off x="528714" y="2300684"/>
          <a:ext cx="7612224" cy="1476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778" tIns="0" rIns="27977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10. La Iglesia es el pueblo de Dios empoderado por el Espíritu Santo, que testifica y hace discípulos en todas las naciones </a:t>
          </a:r>
          <a:r>
            <a:rPr lang="es-PE" sz="2400" b="0" i="0" kern="1200" baseline="0" dirty="0">
              <a:latin typeface="Arial Narrow" panose="020B0606020202030204" pitchFamily="34" charset="0"/>
            </a:rPr>
            <a:t>(</a:t>
          </a:r>
          <a:r>
            <a:rPr lang="es-PE" sz="2300" b="0" i="0" kern="1200" baseline="0" dirty="0">
              <a:latin typeface="Arial Narrow" panose="020B0606020202030204" pitchFamily="34" charset="0"/>
            </a:rPr>
            <a:t>Mt 28:19-20; </a:t>
          </a:r>
          <a:r>
            <a:rPr lang="es-PE" sz="2300" b="0" i="0" kern="1200" baseline="0" dirty="0" err="1">
              <a:latin typeface="Arial Narrow" panose="020B0606020202030204" pitchFamily="34" charset="0"/>
            </a:rPr>
            <a:t>Hch</a:t>
          </a:r>
          <a:r>
            <a:rPr lang="es-PE" sz="2300" b="0" i="0" kern="1200" baseline="0" dirty="0">
              <a:latin typeface="Arial Narrow" panose="020B0606020202030204" pitchFamily="34" charset="0"/>
            </a:rPr>
            <a:t> 1:8).</a:t>
          </a:r>
        </a:p>
      </dsp:txBody>
      <dsp:txXfrm>
        <a:off x="600766" y="2372736"/>
        <a:ext cx="7468120" cy="133189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A1A4-D613-4321-A6E3-F26BB9B06372}">
      <dsp:nvSpPr>
        <dsp:cNvPr id="0" name=""/>
        <dsp:cNvSpPr/>
      </dsp:nvSpPr>
      <dsp:spPr>
        <a:xfrm>
          <a:off x="793072" y="0"/>
          <a:ext cx="8988152" cy="43313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5BB3A-4487-4AE9-BD0C-5940A408F49D}">
      <dsp:nvSpPr>
        <dsp:cNvPr id="0" name=""/>
        <dsp:cNvSpPr/>
      </dsp:nvSpPr>
      <dsp:spPr>
        <a:xfrm>
          <a:off x="5163" y="1299410"/>
          <a:ext cx="3407732" cy="1732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La principal razón de ser de las Asambleas de Dios como parte de la Iglesia es: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rial Narrow" panose="020B0606020202030204" pitchFamily="34" charset="0"/>
          </a:endParaRPr>
        </a:p>
      </dsp:txBody>
      <dsp:txXfrm>
        <a:off x="89739" y="1383986"/>
        <a:ext cx="3238580" cy="1563395"/>
      </dsp:txXfrm>
    </dsp:sp>
    <dsp:sp modelId="{B7257DED-D14B-4166-BC11-583435B52F38}">
      <dsp:nvSpPr>
        <dsp:cNvPr id="0" name=""/>
        <dsp:cNvSpPr/>
      </dsp:nvSpPr>
      <dsp:spPr>
        <a:xfrm>
          <a:off x="3583282" y="1299410"/>
          <a:ext cx="3407732" cy="1732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latin typeface="Arial Narrow" panose="020B0606020202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1. (Hacia afuera) Ser una agencia de Dios para la evangelización del mundo (</a:t>
          </a:r>
          <a:r>
            <a:rPr lang="es-PE" sz="2400" b="0" i="0" kern="1200" baseline="0" dirty="0" err="1">
              <a:latin typeface="Arial Narrow" panose="020B0606020202030204" pitchFamily="34" charset="0"/>
            </a:rPr>
            <a:t>Hec</a:t>
          </a:r>
          <a:r>
            <a:rPr lang="es-PE" sz="2400" b="0" i="0" kern="1200" baseline="0" dirty="0">
              <a:latin typeface="Arial Narrow" panose="020B0606020202030204" pitchFamily="34" charset="0"/>
            </a:rPr>
            <a:t> 1:8 Mat 28:19-20).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400" b="0" i="0" kern="1200" baseline="0" dirty="0">
            <a:latin typeface="Arial Narrow" panose="020B0606020202030204" pitchFamily="34" charset="0"/>
          </a:endParaRPr>
        </a:p>
      </dsp:txBody>
      <dsp:txXfrm>
        <a:off x="3667858" y="1383986"/>
        <a:ext cx="3238580" cy="1563395"/>
      </dsp:txXfrm>
    </dsp:sp>
    <dsp:sp modelId="{D9082668-6EDE-49F7-A0BA-C6DC8D1F6DB1}">
      <dsp:nvSpPr>
        <dsp:cNvPr id="0" name=""/>
        <dsp:cNvSpPr/>
      </dsp:nvSpPr>
      <dsp:spPr>
        <a:xfrm>
          <a:off x="7161401" y="1299410"/>
          <a:ext cx="3407732" cy="1732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2. (Hacia arriba) Ser un cuerpo corporativo en el que el hombre pueda adorar a Dios (1 </a:t>
          </a:r>
          <a:r>
            <a:rPr lang="pt-BR" sz="2400" b="0" i="0" kern="1200" baseline="0" dirty="0">
              <a:latin typeface="Arial Narrow" panose="020B0606020202030204" pitchFamily="34" charset="0"/>
            </a:rPr>
            <a:t>Cor 12:13).</a:t>
          </a:r>
          <a:endParaRPr lang="es-PE" sz="2400" b="0" i="0" kern="1200" baseline="0" dirty="0">
            <a:latin typeface="Arial Narrow" panose="020B0606020202030204" pitchFamily="34" charset="0"/>
          </a:endParaRPr>
        </a:p>
      </dsp:txBody>
      <dsp:txXfrm>
        <a:off x="7245977" y="1383986"/>
        <a:ext cx="3238580" cy="156339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1B8C6-3473-4D09-9915-988E25E4BF73}">
      <dsp:nvSpPr>
        <dsp:cNvPr id="0" name=""/>
        <dsp:cNvSpPr/>
      </dsp:nvSpPr>
      <dsp:spPr>
        <a:xfrm rot="5400000">
          <a:off x="1343279" y="1048133"/>
          <a:ext cx="1808596" cy="300946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807BD-FDEE-4E6A-939B-A5C6EE24DBDC}">
      <dsp:nvSpPr>
        <dsp:cNvPr id="0" name=""/>
        <dsp:cNvSpPr/>
      </dsp:nvSpPr>
      <dsp:spPr>
        <a:xfrm>
          <a:off x="1041379" y="1947314"/>
          <a:ext cx="2716961" cy="23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La principal razón de ser de las Asambleas de Dios como parte de la Iglesia es: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rial Narrow" panose="020B0606020202030204" pitchFamily="34" charset="0"/>
          </a:endParaRPr>
        </a:p>
      </dsp:txBody>
      <dsp:txXfrm>
        <a:off x="1041379" y="1947314"/>
        <a:ext cx="2716961" cy="2381575"/>
      </dsp:txXfrm>
    </dsp:sp>
    <dsp:sp modelId="{2CFB6693-6D17-41C8-8273-B90C836D8452}">
      <dsp:nvSpPr>
        <dsp:cNvPr id="0" name=""/>
        <dsp:cNvSpPr/>
      </dsp:nvSpPr>
      <dsp:spPr>
        <a:xfrm>
          <a:off x="3245706" y="826573"/>
          <a:ext cx="512634" cy="51263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83568-5A7C-4C3E-BF36-B3AADC5F7F84}">
      <dsp:nvSpPr>
        <dsp:cNvPr id="0" name=""/>
        <dsp:cNvSpPr/>
      </dsp:nvSpPr>
      <dsp:spPr>
        <a:xfrm rot="5400000">
          <a:off x="4669370" y="225088"/>
          <a:ext cx="1808596" cy="300946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C0524-DA1A-4C5C-8697-D859C5595B61}">
      <dsp:nvSpPr>
        <dsp:cNvPr id="0" name=""/>
        <dsp:cNvSpPr/>
      </dsp:nvSpPr>
      <dsp:spPr>
        <a:xfrm>
          <a:off x="4345857" y="1127556"/>
          <a:ext cx="3102905" cy="23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3. (Hacia adentro) Ser un canal para el propósito de Dios de edificar a un cuerpo de santos siendo perfeccionados a la imagen de su Hijo ( Efe 4:11-16).</a:t>
          </a:r>
        </a:p>
      </dsp:txBody>
      <dsp:txXfrm>
        <a:off x="4345857" y="1127556"/>
        <a:ext cx="3102905" cy="2381575"/>
      </dsp:txXfrm>
    </dsp:sp>
    <dsp:sp modelId="{840FD1C8-4621-4A35-8CFD-82F42493A566}">
      <dsp:nvSpPr>
        <dsp:cNvPr id="0" name=""/>
        <dsp:cNvSpPr/>
      </dsp:nvSpPr>
      <dsp:spPr>
        <a:xfrm>
          <a:off x="6571797" y="3528"/>
          <a:ext cx="512634" cy="51263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93C07-F229-4798-8CFB-70087DEFB5AB}">
      <dsp:nvSpPr>
        <dsp:cNvPr id="0" name=""/>
        <dsp:cNvSpPr/>
      </dsp:nvSpPr>
      <dsp:spPr>
        <a:xfrm rot="5400000">
          <a:off x="8132091" y="-597955"/>
          <a:ext cx="1808596" cy="300946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411FA-F33C-4A63-BCB9-BE127767E48E}">
      <dsp:nvSpPr>
        <dsp:cNvPr id="0" name=""/>
        <dsp:cNvSpPr/>
      </dsp:nvSpPr>
      <dsp:spPr>
        <a:xfrm>
          <a:off x="7857340" y="297534"/>
          <a:ext cx="2716961" cy="23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4. (Alrededor) Ser un pueblo que muestra el amor y la compasión de Dios a todo el mundo (Sal 112:9).</a:t>
          </a:r>
        </a:p>
      </dsp:txBody>
      <dsp:txXfrm>
        <a:off x="7857340" y="297534"/>
        <a:ext cx="2716961" cy="238157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7C1C-9FD2-438C-951B-0C966BD5B0AD}">
      <dsp:nvSpPr>
        <dsp:cNvPr id="0" name=""/>
        <dsp:cNvSpPr/>
      </dsp:nvSpPr>
      <dsp:spPr>
        <a:xfrm>
          <a:off x="9802" y="256646"/>
          <a:ext cx="2929937" cy="381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Las Asambleas de Dios existe expresamente para dar continuo énfasis a esta razón de ser según el modelo apostólico del Nuevo Testamento enseñando a los creyentes y alentándolos a que sean bautizados en el Espíritu Santo. Esta experiencia:</a:t>
          </a:r>
          <a:endParaRPr lang="en-US" sz="2200" kern="1200" dirty="0">
            <a:latin typeface="Arial Narrow" panose="020B0606020202030204" pitchFamily="34" charset="0"/>
          </a:endParaRPr>
        </a:p>
      </dsp:txBody>
      <dsp:txXfrm>
        <a:off x="95617" y="342461"/>
        <a:ext cx="2758307" cy="3646445"/>
      </dsp:txXfrm>
    </dsp:sp>
    <dsp:sp modelId="{BDD7AA5F-71E5-4009-8B17-5F753E61EF86}">
      <dsp:nvSpPr>
        <dsp:cNvPr id="0" name=""/>
        <dsp:cNvSpPr/>
      </dsp:nvSpPr>
      <dsp:spPr>
        <a:xfrm>
          <a:off x="3232734" y="1802371"/>
          <a:ext cx="621146" cy="726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 Narrow" panose="020B0606020202030204" pitchFamily="34" charset="0"/>
          </a:endParaRPr>
        </a:p>
      </dsp:txBody>
      <dsp:txXfrm>
        <a:off x="3232734" y="1947696"/>
        <a:ext cx="434802" cy="435974"/>
      </dsp:txXfrm>
    </dsp:sp>
    <dsp:sp modelId="{64D9E76B-7F61-4B49-98D6-17A368FA9DBE}">
      <dsp:nvSpPr>
        <dsp:cNvPr id="0" name=""/>
        <dsp:cNvSpPr/>
      </dsp:nvSpPr>
      <dsp:spPr>
        <a:xfrm>
          <a:off x="4111715" y="256646"/>
          <a:ext cx="2929937" cy="381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1. (Hacia afuera) Los capacita para evangelizar en el poder del Espíritu Santo con señales y milagros (Mar 16:15-20).</a:t>
          </a:r>
        </a:p>
      </dsp:txBody>
      <dsp:txXfrm>
        <a:off x="4197530" y="342461"/>
        <a:ext cx="2758307" cy="3646445"/>
      </dsp:txXfrm>
    </dsp:sp>
    <dsp:sp modelId="{0DC3BC12-B8AF-4243-847F-37948981D826}">
      <dsp:nvSpPr>
        <dsp:cNvPr id="0" name=""/>
        <dsp:cNvSpPr/>
      </dsp:nvSpPr>
      <dsp:spPr>
        <a:xfrm>
          <a:off x="7334647" y="1802371"/>
          <a:ext cx="621146" cy="726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 Narrow" panose="020B0606020202030204" pitchFamily="34" charset="0"/>
          </a:endParaRPr>
        </a:p>
      </dsp:txBody>
      <dsp:txXfrm>
        <a:off x="7334647" y="1947696"/>
        <a:ext cx="434802" cy="435974"/>
      </dsp:txXfrm>
    </dsp:sp>
    <dsp:sp modelId="{23CEC987-705C-4C76-B231-4D7F07843FF6}">
      <dsp:nvSpPr>
        <dsp:cNvPr id="0" name=""/>
        <dsp:cNvSpPr/>
      </dsp:nvSpPr>
      <dsp:spPr>
        <a:xfrm>
          <a:off x="8213628" y="256646"/>
          <a:ext cx="2929937" cy="3818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2. (Hacia arriba) Agrega una dimensión necesaria a la adoración y a la relación con Dios (1 </a:t>
          </a:r>
          <a:r>
            <a:rPr lang="es-PE" sz="2400" b="0" i="0" kern="1200" baseline="0" dirty="0" err="1">
              <a:latin typeface="Arial Narrow" panose="020B0606020202030204" pitchFamily="34" charset="0"/>
            </a:rPr>
            <a:t>Cor</a:t>
          </a:r>
          <a:r>
            <a:rPr lang="es-PE" sz="2400" b="0" i="0" kern="1200" baseline="0" dirty="0">
              <a:latin typeface="Arial Narrow" panose="020B0606020202030204" pitchFamily="34" charset="0"/>
            </a:rPr>
            <a:t> 2:10-16).</a:t>
          </a:r>
        </a:p>
      </dsp:txBody>
      <dsp:txXfrm>
        <a:off x="8299443" y="342461"/>
        <a:ext cx="2758307" cy="364644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7C1C-9FD2-438C-951B-0C966BD5B0AD}">
      <dsp:nvSpPr>
        <dsp:cNvPr id="0" name=""/>
        <dsp:cNvSpPr/>
      </dsp:nvSpPr>
      <dsp:spPr>
        <a:xfrm>
          <a:off x="2178" y="772057"/>
          <a:ext cx="4645421" cy="2787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200" b="1" i="0" kern="1200" baseline="0" dirty="0">
              <a:latin typeface="Arial Narrow" panose="020B0606020202030204" pitchFamily="34" charset="0"/>
            </a:rPr>
            <a:t>Las Asambleas de Dios existe expresamente para dar continuo énfasis a esta razón de ser según el modelo apostólico del Nuevo Testamento enseñando a los creyentes y alentándolos a que sean bautizados en el Espíritu Santo. Esta experiencia:</a:t>
          </a:r>
          <a:endParaRPr lang="en-US" sz="2200" kern="1200" dirty="0">
            <a:latin typeface="Arial Narrow" panose="020B0606020202030204" pitchFamily="34" charset="0"/>
          </a:endParaRPr>
        </a:p>
      </dsp:txBody>
      <dsp:txXfrm>
        <a:off x="83814" y="853693"/>
        <a:ext cx="4482149" cy="2623981"/>
      </dsp:txXfrm>
    </dsp:sp>
    <dsp:sp modelId="{BDD7AA5F-71E5-4009-8B17-5F753E61EF86}">
      <dsp:nvSpPr>
        <dsp:cNvPr id="0" name=""/>
        <dsp:cNvSpPr/>
      </dsp:nvSpPr>
      <dsp:spPr>
        <a:xfrm>
          <a:off x="5112142" y="1589651"/>
          <a:ext cx="984829" cy="1152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latin typeface="Arial Narrow" panose="020B0606020202030204" pitchFamily="34" charset="0"/>
          </a:endParaRPr>
        </a:p>
      </dsp:txBody>
      <dsp:txXfrm>
        <a:off x="5112142" y="1820064"/>
        <a:ext cx="689380" cy="691238"/>
      </dsp:txXfrm>
    </dsp:sp>
    <dsp:sp modelId="{64D9E76B-7F61-4B49-98D6-17A368FA9DBE}">
      <dsp:nvSpPr>
        <dsp:cNvPr id="0" name=""/>
        <dsp:cNvSpPr/>
      </dsp:nvSpPr>
      <dsp:spPr>
        <a:xfrm>
          <a:off x="6505768" y="772057"/>
          <a:ext cx="4645421" cy="2787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3. (Hacia adentro y alrededor) Los capacita para responder a la plena manifestación del Espíritu Santo en la expresión de frutos, dones y ministerios como en los tiempos del Nuevo Testamento para la edificación del cuerpo de Cristo (</a:t>
          </a:r>
          <a:r>
            <a:rPr lang="es-PE" sz="2400" b="0" i="0" kern="1200" baseline="0" dirty="0" err="1">
              <a:latin typeface="Arial Narrow" panose="020B0606020202030204" pitchFamily="34" charset="0"/>
            </a:rPr>
            <a:t>Gál</a:t>
          </a:r>
          <a:r>
            <a:rPr lang="es-PE" sz="2400" b="0" i="0" kern="1200" baseline="0" dirty="0">
              <a:latin typeface="Arial Narrow" panose="020B0606020202030204" pitchFamily="34" charset="0"/>
            </a:rPr>
            <a:t> 5:22-26).</a:t>
          </a:r>
        </a:p>
      </dsp:txBody>
      <dsp:txXfrm>
        <a:off x="6587404" y="853693"/>
        <a:ext cx="4482149" cy="26239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BF6B3-F1DF-4EB5-88FF-F1B97A233683}">
      <dsp:nvSpPr>
        <dsp:cNvPr id="0" name=""/>
        <dsp:cNvSpPr/>
      </dsp:nvSpPr>
      <dsp:spPr>
        <a:xfrm>
          <a:off x="16068" y="0"/>
          <a:ext cx="5650895" cy="4331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i="0" kern="1200" baseline="0" dirty="0">
              <a:latin typeface="Arial Narrow" panose="020B0606020202030204" pitchFamily="34" charset="0"/>
            </a:rPr>
            <a:t>D. El ministerio de la Iglesia (Líderes)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Hemos enfatizado el ministerio de todos los creyentes. ¡Los laicos, no los pastores, ejercen el 99% del ministerio de la Iglesia!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Enfaticemos SIEMPRE el sacerdocio de TODOS los creyentes, a través del poder diario del Espíritu Santo.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>
              <a:latin typeface="Arial Narrow" panose="020B0606020202030204" pitchFamily="34" charset="0"/>
            </a:rPr>
            <a:t>Aunque todos los creyentes sirven como sacerdotes, Dios ha provisto líderes dentro de la Iglesia.</a:t>
          </a:r>
          <a:endParaRPr lang="en-US" sz="2400" b="0" kern="1200" dirty="0">
            <a:latin typeface="Arial Narrow" panose="020B0606020202030204" pitchFamily="34" charset="0"/>
          </a:endParaRPr>
        </a:p>
      </dsp:txBody>
      <dsp:txXfrm>
        <a:off x="16068" y="0"/>
        <a:ext cx="5650895" cy="4331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E7199-9AE1-46A4-86A6-DE9F523A5270}">
      <dsp:nvSpPr>
        <dsp:cNvPr id="0" name=""/>
        <dsp:cNvSpPr/>
      </dsp:nvSpPr>
      <dsp:spPr>
        <a:xfrm>
          <a:off x="-5350941" y="-819432"/>
          <a:ext cx="6371609" cy="6371609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414C6-0C54-4308-9CD1-B2BD472CBA92}">
      <dsp:nvSpPr>
        <dsp:cNvPr id="0" name=""/>
        <dsp:cNvSpPr/>
      </dsp:nvSpPr>
      <dsp:spPr>
        <a:xfrm>
          <a:off x="380549" y="249226"/>
          <a:ext cx="8343075" cy="498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Vieron el fin del paraíso.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380549" y="249226"/>
        <a:ext cx="8343075" cy="498263"/>
      </dsp:txXfrm>
    </dsp:sp>
    <dsp:sp modelId="{C58EA5A2-BACD-44AA-AA05-8497D51AAA17}">
      <dsp:nvSpPr>
        <dsp:cNvPr id="0" name=""/>
        <dsp:cNvSpPr/>
      </dsp:nvSpPr>
      <dsp:spPr>
        <a:xfrm>
          <a:off x="69134" y="186943"/>
          <a:ext cx="622829" cy="622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0B031-5386-49B2-810F-EA17874E04DD}">
      <dsp:nvSpPr>
        <dsp:cNvPr id="0" name=""/>
        <dsp:cNvSpPr/>
      </dsp:nvSpPr>
      <dsp:spPr>
        <a:xfrm>
          <a:off x="790404" y="894527"/>
          <a:ext cx="7933219" cy="702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Vieron el pecado, el dolor y la muerte entrar en un mundo perfecto.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790404" y="894527"/>
        <a:ext cx="7933219" cy="702262"/>
      </dsp:txXfrm>
    </dsp:sp>
    <dsp:sp modelId="{3C72BE07-D6A4-4BAA-90D5-859C8D445DD0}">
      <dsp:nvSpPr>
        <dsp:cNvPr id="0" name=""/>
        <dsp:cNvSpPr/>
      </dsp:nvSpPr>
      <dsp:spPr>
        <a:xfrm>
          <a:off x="478990" y="934243"/>
          <a:ext cx="622829" cy="622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E0AF6-C4F6-4FB8-A1B9-0113040F346A}">
      <dsp:nvSpPr>
        <dsp:cNvPr id="0" name=""/>
        <dsp:cNvSpPr/>
      </dsp:nvSpPr>
      <dsp:spPr>
        <a:xfrm>
          <a:off x="977821" y="1743827"/>
          <a:ext cx="7745802" cy="498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Vieron la caída de la raza humana.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977821" y="1743827"/>
        <a:ext cx="7745802" cy="498263"/>
      </dsp:txXfrm>
    </dsp:sp>
    <dsp:sp modelId="{5F6F64CF-EDD6-45A2-A813-7090AE6C0EEE}">
      <dsp:nvSpPr>
        <dsp:cNvPr id="0" name=""/>
        <dsp:cNvSpPr/>
      </dsp:nvSpPr>
      <dsp:spPr>
        <a:xfrm>
          <a:off x="666406" y="1681544"/>
          <a:ext cx="622829" cy="622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FC592-5BA1-44F2-972B-1CC2548D9CFE}">
      <dsp:nvSpPr>
        <dsp:cNvPr id="0" name=""/>
        <dsp:cNvSpPr/>
      </dsp:nvSpPr>
      <dsp:spPr>
        <a:xfrm>
          <a:off x="977821" y="2490654"/>
          <a:ext cx="7745802" cy="498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Vieron la gloriosa imagen de Dios destrozada en ellos.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977821" y="2490654"/>
        <a:ext cx="7745802" cy="498263"/>
      </dsp:txXfrm>
    </dsp:sp>
    <dsp:sp modelId="{BBF2D7AD-847C-4595-8A14-C5239A18FFC9}">
      <dsp:nvSpPr>
        <dsp:cNvPr id="0" name=""/>
        <dsp:cNvSpPr/>
      </dsp:nvSpPr>
      <dsp:spPr>
        <a:xfrm>
          <a:off x="666406" y="2428371"/>
          <a:ext cx="622829" cy="622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56A4B-5154-45A6-A5D6-EDAC6C1AD130}">
      <dsp:nvSpPr>
        <dsp:cNvPr id="0" name=""/>
        <dsp:cNvSpPr/>
      </dsp:nvSpPr>
      <dsp:spPr>
        <a:xfrm>
          <a:off x="790404" y="3237954"/>
          <a:ext cx="7933219" cy="498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Vieron lo maravilloso que era el bien y lo horrible que era </a:t>
          </a:r>
          <a:r>
            <a:rPr lang="es-PE" sz="2000" b="0" i="1" kern="1200" baseline="0" dirty="0">
              <a:latin typeface="Arial Narrow" panose="020B0606020202030204" pitchFamily="34" charset="0"/>
            </a:rPr>
            <a:t>el mal.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790404" y="3237954"/>
        <a:ext cx="7933219" cy="498263"/>
      </dsp:txXfrm>
    </dsp:sp>
    <dsp:sp modelId="{F66543B6-CAF0-4D44-A110-29F9DF8A6072}">
      <dsp:nvSpPr>
        <dsp:cNvPr id="0" name=""/>
        <dsp:cNvSpPr/>
      </dsp:nvSpPr>
      <dsp:spPr>
        <a:xfrm>
          <a:off x="478990" y="3175671"/>
          <a:ext cx="622829" cy="622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0D889-F4C5-46DC-9E92-F6F37536F888}">
      <dsp:nvSpPr>
        <dsp:cNvPr id="0" name=""/>
        <dsp:cNvSpPr/>
      </dsp:nvSpPr>
      <dsp:spPr>
        <a:xfrm>
          <a:off x="380549" y="3930555"/>
          <a:ext cx="8343075" cy="607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9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Se convirtieron en  en los </a:t>
          </a:r>
          <a:r>
            <a:rPr lang="es-PE" sz="2000" b="1" i="1" kern="1200" baseline="0" dirty="0">
              <a:latin typeface="Arial Narrow" panose="020B0606020202030204" pitchFamily="34" charset="0"/>
            </a:rPr>
            <a:t>menos parecidos </a:t>
          </a:r>
          <a:r>
            <a:rPr lang="es-PE" sz="2000" b="0" i="0" kern="1200" baseline="0" dirty="0">
              <a:latin typeface="Arial Narrow" panose="020B0606020202030204" pitchFamily="34" charset="0"/>
            </a:rPr>
            <a:t>a Dios.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380549" y="3930555"/>
        <a:ext cx="8343075" cy="607662"/>
      </dsp:txXfrm>
    </dsp:sp>
    <dsp:sp modelId="{9B5B1947-9493-4C82-BC91-790EBAD8C43A}">
      <dsp:nvSpPr>
        <dsp:cNvPr id="0" name=""/>
        <dsp:cNvSpPr/>
      </dsp:nvSpPr>
      <dsp:spPr>
        <a:xfrm>
          <a:off x="69134" y="3922972"/>
          <a:ext cx="622829" cy="622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04D6-51ED-45BE-A032-35295F2F82C0}">
      <dsp:nvSpPr>
        <dsp:cNvPr id="0" name=""/>
        <dsp:cNvSpPr/>
      </dsp:nvSpPr>
      <dsp:spPr>
        <a:xfrm rot="5400000">
          <a:off x="1026464" y="1475160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008BD-54C2-423A-A794-E71C3B6CB1B9}">
      <dsp:nvSpPr>
        <dsp:cNvPr id="0" name=""/>
        <dsp:cNvSpPr/>
      </dsp:nvSpPr>
      <dsp:spPr>
        <a:xfrm>
          <a:off x="788358" y="2184338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evangelización del mundo (Mar 16:15-20)</a:t>
          </a:r>
        </a:p>
      </dsp:txBody>
      <dsp:txXfrm>
        <a:off x="788358" y="2184338"/>
        <a:ext cx="2142845" cy="1878330"/>
      </dsp:txXfrm>
    </dsp:sp>
    <dsp:sp modelId="{95E92758-3D35-4187-B967-7E0AE1295627}">
      <dsp:nvSpPr>
        <dsp:cNvPr id="0" name=""/>
        <dsp:cNvSpPr/>
      </dsp:nvSpPr>
      <dsp:spPr>
        <a:xfrm>
          <a:off x="2526893" y="1300418"/>
          <a:ext cx="404310" cy="40431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7DB0B-D086-4876-AFBC-4757268B62FB}">
      <dsp:nvSpPr>
        <dsp:cNvPr id="0" name=""/>
        <dsp:cNvSpPr/>
      </dsp:nvSpPr>
      <dsp:spPr>
        <a:xfrm rot="5400000">
          <a:off x="3649726" y="826032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2DE0F-9698-4B5D-9C89-090955D9F2E4}">
      <dsp:nvSpPr>
        <dsp:cNvPr id="0" name=""/>
        <dsp:cNvSpPr/>
      </dsp:nvSpPr>
      <dsp:spPr>
        <a:xfrm>
          <a:off x="3379359" y="1475121"/>
          <a:ext cx="2346866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adoración a Dios (</a:t>
          </a:r>
          <a:r>
            <a:rPr lang="es-PE" sz="2400" kern="1200" dirty="0" err="1"/>
            <a:t>Jn</a:t>
          </a:r>
          <a:r>
            <a:rPr lang="es-PE" sz="2400" kern="1200" dirty="0"/>
            <a:t> 4:23-24)</a:t>
          </a:r>
        </a:p>
      </dsp:txBody>
      <dsp:txXfrm>
        <a:off x="3379359" y="1475121"/>
        <a:ext cx="2346866" cy="1878330"/>
      </dsp:txXfrm>
    </dsp:sp>
    <dsp:sp modelId="{453D7A3C-F911-4A89-A95E-D10437475397}">
      <dsp:nvSpPr>
        <dsp:cNvPr id="0" name=""/>
        <dsp:cNvSpPr/>
      </dsp:nvSpPr>
      <dsp:spPr>
        <a:xfrm>
          <a:off x="5150155" y="651289"/>
          <a:ext cx="404310" cy="40431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9E767-35F9-437A-80F1-E2E6B2731898}">
      <dsp:nvSpPr>
        <dsp:cNvPr id="0" name=""/>
        <dsp:cNvSpPr/>
      </dsp:nvSpPr>
      <dsp:spPr>
        <a:xfrm rot="5400000">
          <a:off x="6272988" y="176903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2F82F-9BCF-4CEA-AB18-63535E863FA9}">
      <dsp:nvSpPr>
        <dsp:cNvPr id="0" name=""/>
        <dsp:cNvSpPr/>
      </dsp:nvSpPr>
      <dsp:spPr>
        <a:xfrm>
          <a:off x="6026942" y="858826"/>
          <a:ext cx="2355780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La edificación de un cuerpo de santos para perfeccionarlos a la imagen de su Hijo (Efe 4:11, 16)</a:t>
          </a:r>
        </a:p>
      </dsp:txBody>
      <dsp:txXfrm>
        <a:off x="6026942" y="858826"/>
        <a:ext cx="2355780" cy="1878330"/>
      </dsp:txXfrm>
    </dsp:sp>
    <dsp:sp modelId="{4FF8923F-42D7-40F7-8459-E831D01E8948}">
      <dsp:nvSpPr>
        <dsp:cNvPr id="0" name=""/>
        <dsp:cNvSpPr/>
      </dsp:nvSpPr>
      <dsp:spPr>
        <a:xfrm>
          <a:off x="7773417" y="2160"/>
          <a:ext cx="404310" cy="40431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95A43-02D6-48EA-88BA-97BBAF040D0A}">
      <dsp:nvSpPr>
        <dsp:cNvPr id="0" name=""/>
        <dsp:cNvSpPr/>
      </dsp:nvSpPr>
      <dsp:spPr>
        <a:xfrm rot="5400000">
          <a:off x="8896250" y="-472225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6548D-FD93-4935-83B4-6B2F7AC7F8F7}">
      <dsp:nvSpPr>
        <dsp:cNvPr id="0" name=""/>
        <dsp:cNvSpPr/>
      </dsp:nvSpPr>
      <dsp:spPr>
        <a:xfrm>
          <a:off x="8755793" y="210148"/>
          <a:ext cx="2554357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Satisfacer las necesidades humanas con ministerios de amor y compasión (</a:t>
          </a:r>
          <a:r>
            <a:rPr lang="es-PE" sz="2400" kern="1200" dirty="0" err="1"/>
            <a:t>Gál</a:t>
          </a:r>
          <a:r>
            <a:rPr lang="es-PE" sz="2400" kern="1200" dirty="0"/>
            <a:t> 2:10; 6:10)</a:t>
          </a:r>
        </a:p>
      </dsp:txBody>
      <dsp:txXfrm>
        <a:off x="8755793" y="210148"/>
        <a:ext cx="2554357" cy="1878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F537E-6EC8-445B-ABFC-86C9B49EB479}">
      <dsp:nvSpPr>
        <dsp:cNvPr id="0" name=""/>
        <dsp:cNvSpPr/>
      </dsp:nvSpPr>
      <dsp:spPr>
        <a:xfrm>
          <a:off x="0" y="521170"/>
          <a:ext cx="6302547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Adán y Eva eligieron ser los primeros humanos rebeldes e idólatras. La idolatría es exaltar ha alguien o algo por encima o al lado de Dios. </a:t>
          </a:r>
          <a:endParaRPr lang="en-US" sz="2000" kern="1200" dirty="0"/>
        </a:p>
      </dsp:txBody>
      <dsp:txXfrm>
        <a:off x="53688" y="574858"/>
        <a:ext cx="6195171" cy="992424"/>
      </dsp:txXfrm>
    </dsp:sp>
    <dsp:sp modelId="{458FD66C-0EB9-49D3-9AF5-B5B183D011FA}">
      <dsp:nvSpPr>
        <dsp:cNvPr id="0" name=""/>
        <dsp:cNvSpPr/>
      </dsp:nvSpPr>
      <dsp:spPr>
        <a:xfrm>
          <a:off x="0" y="1678570"/>
          <a:ext cx="6302547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Esta pareja en el paraíso fueron los primeros humanos en exaltar sus deseos por encima de lo que Dios quería para ellos. </a:t>
          </a:r>
          <a:endParaRPr lang="en-US" sz="2000" kern="1200" dirty="0"/>
        </a:p>
      </dsp:txBody>
      <dsp:txXfrm>
        <a:off x="53688" y="1732258"/>
        <a:ext cx="6195171" cy="992424"/>
      </dsp:txXfrm>
    </dsp:sp>
    <dsp:sp modelId="{7320B52B-81AA-49EC-8D01-C9B1E71F24E8}">
      <dsp:nvSpPr>
        <dsp:cNvPr id="0" name=""/>
        <dsp:cNvSpPr/>
      </dsp:nvSpPr>
      <dsp:spPr>
        <a:xfrm>
          <a:off x="0" y="2835970"/>
          <a:ext cx="6302547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/>
            <a:t>La </a:t>
          </a:r>
          <a:r>
            <a:rPr lang="es-PE" sz="2000" b="0" i="1" kern="1200" baseline="0" dirty="0"/>
            <a:t>actitud </a:t>
          </a:r>
          <a:r>
            <a:rPr lang="es-PE" sz="2000" b="0" i="0" kern="1200" baseline="0" dirty="0"/>
            <a:t>de Adán y Eva en el Edén es el mismo problema de rebelión que encontramos en la historia de Dios como Creador, </a:t>
          </a:r>
          <a:r>
            <a:rPr lang="es-PE" sz="2000" b="0" i="1" kern="1200" baseline="0" dirty="0"/>
            <a:t>desde el Génesis hasta el Apocalipsis.</a:t>
          </a:r>
          <a:endParaRPr lang="en-US" sz="2000" kern="1200" dirty="0"/>
        </a:p>
      </dsp:txBody>
      <dsp:txXfrm>
        <a:off x="53688" y="2889658"/>
        <a:ext cx="6195171" cy="992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AD3A8-7C7B-49FB-AF39-50370FE0D1BA}">
      <dsp:nvSpPr>
        <dsp:cNvPr id="0" name=""/>
        <dsp:cNvSpPr/>
      </dsp:nvSpPr>
      <dsp:spPr>
        <a:xfrm>
          <a:off x="-66912" y="0"/>
          <a:ext cx="6284920" cy="1318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0" kern="1200" baseline="0" dirty="0">
              <a:latin typeface="Arial Narrow" panose="020B0606020202030204" pitchFamily="34" charset="0"/>
            </a:rPr>
            <a:t>3. El punto de transición (Génesis 3:8-11). </a:t>
          </a:r>
          <a:r>
            <a:rPr lang="es-PE" sz="2000" b="0" i="0" kern="1200" baseline="0" dirty="0">
              <a:latin typeface="Arial Narrow" panose="020B0606020202030204" pitchFamily="34" charset="0"/>
            </a:rPr>
            <a:t>Después de que Adán y Eva pecan y se esconden, Dios llega llamándolos y buscándolos, tal como lo hace con nosotros, cuando pecamos y tratamos de escondernos de Él.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-28290" y="38622"/>
        <a:ext cx="4802126" cy="1241417"/>
      </dsp:txXfrm>
    </dsp:sp>
    <dsp:sp modelId="{08972039-DA4A-4DC5-A409-4AE456641392}">
      <dsp:nvSpPr>
        <dsp:cNvPr id="0" name=""/>
        <dsp:cNvSpPr/>
      </dsp:nvSpPr>
      <dsp:spPr>
        <a:xfrm>
          <a:off x="597847" y="1538437"/>
          <a:ext cx="6017272" cy="1318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La justicia cayó rápidamente sobre el problema de la desobediencia en el Edén. Adán y Eva trataron de culparse uno al otro (</a:t>
          </a:r>
          <a:r>
            <a:rPr lang="es-PE" sz="2000" b="0" i="0" kern="1200" baseline="0" dirty="0" err="1">
              <a:latin typeface="Arial Narrow" panose="020B0606020202030204" pitchFamily="34" charset="0"/>
            </a:rPr>
            <a:t>Gn</a:t>
          </a:r>
          <a:r>
            <a:rPr lang="es-PE" sz="2000" b="0" i="0" kern="1200" baseline="0" dirty="0">
              <a:latin typeface="Arial Narrow" panose="020B0606020202030204" pitchFamily="34" charset="0"/>
            </a:rPr>
            <a:t> 3:12-13). 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636469" y="1577059"/>
        <a:ext cx="4551962" cy="1241417"/>
      </dsp:txXfrm>
    </dsp:sp>
    <dsp:sp modelId="{01FE4025-4FA8-496C-9D26-87C91827416B}">
      <dsp:nvSpPr>
        <dsp:cNvPr id="0" name=""/>
        <dsp:cNvSpPr/>
      </dsp:nvSpPr>
      <dsp:spPr>
        <a:xfrm>
          <a:off x="1128783" y="3076875"/>
          <a:ext cx="6017272" cy="1318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i="0" kern="1200" baseline="0" dirty="0">
              <a:latin typeface="Arial Narrow" panose="020B0606020202030204" pitchFamily="34" charset="0"/>
            </a:rPr>
            <a:t>El Creador sentenció a la serpiente a desplazarse lo más bajo posible, sobre su vientre (</a:t>
          </a:r>
          <a:r>
            <a:rPr lang="es-PE" sz="2000" b="0" i="0" kern="1200" baseline="0" dirty="0" err="1">
              <a:latin typeface="Arial Narrow" panose="020B0606020202030204" pitchFamily="34" charset="0"/>
            </a:rPr>
            <a:t>Gn</a:t>
          </a:r>
          <a:r>
            <a:rPr lang="es-PE" sz="2000" b="0" i="0" kern="1200" baseline="0" dirty="0">
              <a:latin typeface="Arial Narrow" panose="020B0606020202030204" pitchFamily="34" charset="0"/>
            </a:rPr>
            <a:t> 3:14-15). El polvo se convirtió en parte de su dieta diaria. Dios puso el odio entre la serpiente y los humanos.</a:t>
          </a:r>
          <a:endParaRPr lang="en-US" sz="2000" kern="1200" dirty="0">
            <a:latin typeface="Arial Narrow" panose="020B0606020202030204" pitchFamily="34" charset="0"/>
          </a:endParaRPr>
        </a:p>
      </dsp:txBody>
      <dsp:txXfrm>
        <a:off x="1167405" y="3115497"/>
        <a:ext cx="4551962" cy="1241417"/>
      </dsp:txXfrm>
    </dsp:sp>
    <dsp:sp modelId="{BBF0B2DC-D220-4759-A441-654FD5AB18CA}">
      <dsp:nvSpPr>
        <dsp:cNvPr id="0" name=""/>
        <dsp:cNvSpPr/>
      </dsp:nvSpPr>
      <dsp:spPr>
        <a:xfrm>
          <a:off x="5227054" y="999984"/>
          <a:ext cx="857129" cy="8571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rial Narrow" panose="020B0606020202030204" pitchFamily="34" charset="0"/>
          </a:endParaRPr>
        </a:p>
      </dsp:txBody>
      <dsp:txXfrm>
        <a:off x="5419908" y="999984"/>
        <a:ext cx="471421" cy="644990"/>
      </dsp:txXfrm>
    </dsp:sp>
    <dsp:sp modelId="{459E5E47-D76B-477D-909B-28AE7124D7EA}">
      <dsp:nvSpPr>
        <dsp:cNvPr id="0" name=""/>
        <dsp:cNvSpPr/>
      </dsp:nvSpPr>
      <dsp:spPr>
        <a:xfrm>
          <a:off x="5757990" y="2529631"/>
          <a:ext cx="857129" cy="8571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Arial Narrow" panose="020B0606020202030204" pitchFamily="34" charset="0"/>
          </a:endParaRPr>
        </a:p>
      </dsp:txBody>
      <dsp:txXfrm>
        <a:off x="5950844" y="2529631"/>
        <a:ext cx="471421" cy="644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F8E97-B2A1-438B-BB7B-671E77F6E8D3}">
      <dsp:nvSpPr>
        <dsp:cNvPr id="0" name=""/>
        <dsp:cNvSpPr/>
      </dsp:nvSpPr>
      <dsp:spPr>
        <a:xfrm>
          <a:off x="298299" y="1241"/>
          <a:ext cx="6311957" cy="2669550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108F-C25F-40DA-95EB-E2894699E16A}">
      <dsp:nvSpPr>
        <dsp:cNvPr id="0" name=""/>
        <dsp:cNvSpPr/>
      </dsp:nvSpPr>
      <dsp:spPr>
        <a:xfrm>
          <a:off x="668642" y="353066"/>
          <a:ext cx="6311957" cy="266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/>
            <a:t>Debemos tener en cuenta la profecía de las buenas noticias espirituales que Dios da sobre el futuro antes de declarar la mala noticia.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i="0" kern="1200" baseline="0" dirty="0"/>
            <a:t>El pie humano aplastará la cabeza de la serpiente (</a:t>
          </a:r>
          <a:r>
            <a:rPr lang="es-PE" sz="2400" b="0" i="0" kern="1200" baseline="0" dirty="0" err="1"/>
            <a:t>Gn</a:t>
          </a:r>
          <a:r>
            <a:rPr lang="es-PE" sz="2400" b="0" i="0" kern="1200" baseline="0" dirty="0"/>
            <a:t> 3:15). Esto se evidencia en Jesús con su victoria en el Calvario que nos salvaría de la muerte espiritual.</a:t>
          </a:r>
          <a:endParaRPr lang="en-US" sz="2400" b="0" kern="1200" dirty="0"/>
        </a:p>
      </dsp:txBody>
      <dsp:txXfrm>
        <a:off x="746830" y="431254"/>
        <a:ext cx="6155581" cy="251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53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5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8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0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9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517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651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123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462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70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972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97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53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510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79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9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646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192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514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88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13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018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319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846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976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939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747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576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86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218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2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97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176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590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614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1079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060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9715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4006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4023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518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97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0375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60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6903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8555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286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0824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0299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7107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1295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6816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09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3553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7774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0348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2043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5378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5315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4921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3435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3002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2482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30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7963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5651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2216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1550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4184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8233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7666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2913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5676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7497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70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51725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8094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872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64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70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C1AD5-1BA0-729F-DD7C-996F3E5DD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9E244-8D83-1737-3126-C77EA3C78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C5F0F6-2C81-9948-8849-A83349C4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0254A-51CA-9198-7411-17D12FAD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D43E7-892F-BFB9-E45E-B1900B92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39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4A5C9-9BF5-18D4-51F0-995F026C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90508B-7971-074E-C14E-DA0C5E19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100B8-BFAF-210F-3169-2BE85B34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580EF-841B-0185-E867-B89BD60E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90F9AE-9169-D352-9D67-191A1294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990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51881E-9032-0E0F-0C3A-8754A9CC6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C8527-0F1B-034B-DD7C-CEF846FF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BE6AC-8B86-41BE-9547-1975763D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3504E-80D8-911E-71B2-28406E2B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AAAB91-10D6-619A-201B-D5F073DA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540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886675" y="2402325"/>
            <a:ext cx="40014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latin typeface="Be Vietnam Pro ExtraBold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3997056" y="1066088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latin typeface="Be Vietnam Pro ExtraBold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3886675" y="3884344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e Vietnam Pro Medium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14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41F2B-8C72-19F1-CCC7-0A8999CC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CD0B0-3430-930E-181C-D671D83BD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A1FEA-1221-2ABD-0C93-ECED9F13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F0737-7312-6D85-E822-F6962182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6543B-9123-67FC-1CD1-DB707D1C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17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9300C-8D76-9D68-1895-7B4C7E5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9F65F1-0DF9-B722-124B-C8EB09312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80723-85BC-EB50-2728-85A84F5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915121-F519-8A72-1ECF-E1C726FA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C6667-90EC-C7EF-E1D4-F2DE3792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04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1D961-501B-6E65-7C19-AED3813B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C7B037-D5C7-014C-9C2C-E8031160D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33DDDD-E382-5AB4-3868-2C8D23B7F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0F2B0A-8981-5267-B11B-1AA0664E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8E54D7-B19A-249C-6C01-9782A384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A56E6F-F951-0930-CE5B-CD8D8C7A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15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4B6FA-26B7-C655-176E-B998CA9C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4CE3CC-6A1B-52F5-7B4A-9CA6FE0E9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ACB84D-A9B3-B375-17D5-6E123A060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5C4F46-5091-9F20-0352-F32F72921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4EB59-82A4-30F4-2068-70563D09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EE1A82-9EB8-AB36-625C-FF8E9253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EC66D6-068B-DE65-AF44-C2AE0A01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BBD182-A214-8229-B221-3A796943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81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6FD0C-2FBA-2DD8-A545-D30BF2AD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9729E1-AC0B-AECA-E1AB-CC257CFF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CC90B6-6CD3-F89A-02BF-0366B581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1389B7-DAA8-C9DF-61EA-3ECA25EC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58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EEDA83-EAB3-06CD-C3E3-8255F31C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A28995-9F39-9F97-F53A-A83F97B6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5D9D5-41B5-0665-C0DE-697A721E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140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A6B4C-53B1-DDC8-9D72-3825D52C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0B922-158F-4B52-7E76-C4D22A5E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CB730D-5149-0CA5-9D55-76C20778C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65185-5C45-AA97-F1D6-3363A873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08F140-D7A4-F6E7-1AF3-660E4683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C0AF9-CFDD-A81B-0424-6502D7E8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02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1F95A-8DDF-8E98-069D-B279F731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FDD9A6-95BD-F72C-5749-D5CB51C1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B4689D-D560-7449-43C3-D9E2138A1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B5F04-D5C3-719F-4F4A-EEB17FAB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9CEF1C-DFB6-38C6-DC13-10B5798A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51BC48-6FF6-BA4B-3A45-73806E40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529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91752F-5F8F-919B-F4CA-906A4969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B0005B-3917-C44D-F038-207BED0E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55AF1-B454-BE50-CD9C-0FB953A5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E5D9A-018D-B100-7457-2AEF471DF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A3B34-D5D2-EA17-77D5-7E248FB75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2.pn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8.xml"/><Relationship Id="rId5" Type="http://schemas.openxmlformats.org/officeDocument/2006/relationships/diagramLayout" Target="../diagrams/layout48.xml"/><Relationship Id="rId4" Type="http://schemas.openxmlformats.org/officeDocument/2006/relationships/diagramData" Target="../diagrams/data48.xml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0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1.xml"/><Relationship Id="rId5" Type="http://schemas.openxmlformats.org/officeDocument/2006/relationships/diagramLayout" Target="../diagrams/layout51.xml"/><Relationship Id="rId4" Type="http://schemas.openxmlformats.org/officeDocument/2006/relationships/diagramData" Target="../diagrams/data51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2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3.xml"/><Relationship Id="rId5" Type="http://schemas.openxmlformats.org/officeDocument/2006/relationships/diagramLayout" Target="../diagrams/layout53.xml"/><Relationship Id="rId4" Type="http://schemas.openxmlformats.org/officeDocument/2006/relationships/diagramData" Target="../diagrams/data53.xml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5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5.xml"/><Relationship Id="rId5" Type="http://schemas.openxmlformats.org/officeDocument/2006/relationships/diagramLayout" Target="../diagrams/layout55.xml"/><Relationship Id="rId4" Type="http://schemas.openxmlformats.org/officeDocument/2006/relationships/diagramData" Target="../diagrams/data55.xml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6.xml"/><Relationship Id="rId5" Type="http://schemas.openxmlformats.org/officeDocument/2006/relationships/diagramLayout" Target="../diagrams/layout56.xml"/><Relationship Id="rId4" Type="http://schemas.openxmlformats.org/officeDocument/2006/relationships/diagramData" Target="../diagrams/data56.xml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8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8.xml"/><Relationship Id="rId5" Type="http://schemas.openxmlformats.org/officeDocument/2006/relationships/diagramLayout" Target="../diagrams/layout58.xml"/><Relationship Id="rId4" Type="http://schemas.openxmlformats.org/officeDocument/2006/relationships/diagramData" Target="../diagrams/data58.xml"/></Relationships>
</file>

<file path=ppt/slides/_rels/slide7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9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9.xml"/><Relationship Id="rId5" Type="http://schemas.openxmlformats.org/officeDocument/2006/relationships/diagramLayout" Target="../diagrams/layout59.xml"/><Relationship Id="rId4" Type="http://schemas.openxmlformats.org/officeDocument/2006/relationships/diagramData" Target="../diagrams/data59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0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0.xml"/><Relationship Id="rId5" Type="http://schemas.openxmlformats.org/officeDocument/2006/relationships/diagramLayout" Target="../diagrams/layout60.xml"/><Relationship Id="rId4" Type="http://schemas.openxmlformats.org/officeDocument/2006/relationships/diagramData" Target="../diagrams/data6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8B38BD-C6CA-8D69-7082-C860CC8C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Google Shape;1258;p55">
            <a:extLst>
              <a:ext uri="{FF2B5EF4-FFF2-40B4-BE49-F238E27FC236}">
                <a16:creationId xmlns:a16="http://schemas.microsoft.com/office/drawing/2014/main" id="{DAE68201-2501-2B38-F093-9426ECF89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493189"/>
              </p:ext>
            </p:extLst>
          </p:nvPr>
        </p:nvGraphicFramePr>
        <p:xfrm>
          <a:off x="1514686" y="1528549"/>
          <a:ext cx="8789373" cy="473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431905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3" name="CuadroTexto 2">
            <a:extLst>
              <a:ext uri="{FF2B5EF4-FFF2-40B4-BE49-F238E27FC236}">
                <a16:creationId xmlns:a16="http://schemas.microsoft.com/office/drawing/2014/main" id="{5F00EE0E-743C-1A6E-FF4A-8E4BD7847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217092"/>
              </p:ext>
            </p:extLst>
          </p:nvPr>
        </p:nvGraphicFramePr>
        <p:xfrm>
          <a:off x="665747" y="1507131"/>
          <a:ext cx="6302547" cy="445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58B4286-7E30-B7AB-C80B-522C90653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8183" y="1981807"/>
            <a:ext cx="3854492" cy="350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98798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05DE7D8C-0BE0-F166-8386-F36185E74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442769"/>
              </p:ext>
            </p:extLst>
          </p:nvPr>
        </p:nvGraphicFramePr>
        <p:xfrm>
          <a:off x="372534" y="1716504"/>
          <a:ext cx="7079144" cy="439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1DDBAEC-D95A-D0A0-3CF5-B1B5ADB08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132" y="1783123"/>
            <a:ext cx="4642990" cy="422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55230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64BD05FC-6B83-905A-45E2-A7DD5E301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556962"/>
              </p:ext>
            </p:extLst>
          </p:nvPr>
        </p:nvGraphicFramePr>
        <p:xfrm>
          <a:off x="500109" y="2339738"/>
          <a:ext cx="7278900" cy="302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58A83DB-962C-AA66-FC86-98F9B74A7B0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40000"/>
          </a:blip>
          <a:stretch>
            <a:fillRect/>
          </a:stretch>
        </p:blipFill>
        <p:spPr>
          <a:xfrm>
            <a:off x="7915702" y="1848061"/>
            <a:ext cx="3735520" cy="400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32467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27ED85AA-AFB5-D94B-7BC1-437705F7C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447170"/>
              </p:ext>
            </p:extLst>
          </p:nvPr>
        </p:nvGraphicFramePr>
        <p:xfrm>
          <a:off x="665747" y="1534695"/>
          <a:ext cx="7275095" cy="469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3A7721F-0A4B-E19E-6CF4-79BDEF268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5905" y="2251881"/>
            <a:ext cx="3482978" cy="316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53895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/>
              <a:t>La caída de los humanos</a:t>
            </a:r>
            <a:endParaRPr lang="es-PE" sz="4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BA2DD6-CF97-910A-F80A-190998712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170" y="1765918"/>
            <a:ext cx="4639458" cy="4224894"/>
          </a:xfrm>
          <a:prstGeom prst="rect">
            <a:avLst/>
          </a:prstGeom>
        </p:spPr>
      </p:pic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59D8B56F-3CD9-1802-72BD-8AFEF57F8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28189"/>
              </p:ext>
            </p:extLst>
          </p:nvPr>
        </p:nvGraphicFramePr>
        <p:xfrm>
          <a:off x="518399" y="1606588"/>
          <a:ext cx="7406401" cy="454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5086102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Google Shape;1258;p55">
            <a:extLst>
              <a:ext uri="{FF2B5EF4-FFF2-40B4-BE49-F238E27FC236}">
                <a16:creationId xmlns:a16="http://schemas.microsoft.com/office/drawing/2014/main" id="{671068ED-8D8F-AB62-8D1C-E84158DB2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919208"/>
              </p:ext>
            </p:extLst>
          </p:nvPr>
        </p:nvGraphicFramePr>
        <p:xfrm>
          <a:off x="518399" y="1588168"/>
          <a:ext cx="10983789" cy="458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285436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9EB78-600F-B557-00D8-3A89643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02" name="Google Shape;702;p31"/>
          <p:cNvSpPr txBox="1">
            <a:spLocks noGrp="1"/>
          </p:cNvSpPr>
          <p:nvPr>
            <p:ph type="ctrTitle"/>
          </p:nvPr>
        </p:nvSpPr>
        <p:spPr>
          <a:xfrm>
            <a:off x="2029336" y="2793318"/>
            <a:ext cx="8133347" cy="1684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  <a:endParaRPr lang="es-MX" sz="4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3753AE-C74D-283A-591D-1E5836A8137E}"/>
              </a:ext>
            </a:extLst>
          </p:cNvPr>
          <p:cNvSpPr txBox="1"/>
          <p:nvPr/>
        </p:nvSpPr>
        <p:spPr>
          <a:xfrm>
            <a:off x="2935686" y="4477740"/>
            <a:ext cx="6208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ple-Chancery"/>
                <a:ea typeface="+mn-ea"/>
                <a:cs typeface="+mn-cs"/>
              </a:rPr>
              <a:t>Doctrina: La salvación del hombre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5" name="Google Shape;718;p31">
            <a:extLst>
              <a:ext uri="{FF2B5EF4-FFF2-40B4-BE49-F238E27FC236}">
                <a16:creationId xmlns:a16="http://schemas.microsoft.com/office/drawing/2014/main" id="{ECDE4671-6317-E66D-E285-46023D77502A}"/>
              </a:ext>
            </a:extLst>
          </p:cNvPr>
          <p:cNvSpPr txBox="1"/>
          <p:nvPr/>
        </p:nvSpPr>
        <p:spPr>
          <a:xfrm>
            <a:off x="6039833" y="5414634"/>
            <a:ext cx="4059705" cy="34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 Medium" pitchFamily="2" charset="0"/>
                <a:ea typeface="Be Vietnam"/>
                <a:cs typeface="Be Vietnam"/>
                <a:sym typeface="Be Vietnam"/>
              </a:rPr>
              <a:t>Maestro. Miguel Távara Coronel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Be Vietnam"/>
              <a:cs typeface="Be Vietnam"/>
              <a:sym typeface="Be Vietnam"/>
            </a:endParaRPr>
          </a:p>
        </p:txBody>
      </p:sp>
    </p:spTree>
    <p:extLst>
      <p:ext uri="{BB962C8B-B14F-4D97-AF65-F5344CB8AC3E}">
        <p14:creationId xmlns:p14="http://schemas.microsoft.com/office/powerpoint/2010/main" val="15083716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478253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24150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Objetivo:</a:t>
            </a:r>
            <a:endParaRPr kumimoji="0" lang="es-MX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ACCB53-1067-ED4B-5984-7E3104294036}"/>
              </a:ext>
            </a:extLst>
          </p:cNvPr>
          <p:cNvSpPr txBox="1"/>
          <p:nvPr/>
        </p:nvSpPr>
        <p:spPr>
          <a:xfrm>
            <a:off x="2292825" y="2840344"/>
            <a:ext cx="64826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600" b="0" i="1" u="none" strike="noStrike" baseline="0" dirty="0">
                <a:latin typeface="Arial-ItalicMT"/>
              </a:rPr>
              <a:t>Resumir cómo el Dios Misionero nos salva en tres fases.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304194975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18949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600826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Introducción: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57" name="CuadroTexto 2">
            <a:extLst>
              <a:ext uri="{FF2B5EF4-FFF2-40B4-BE49-F238E27FC236}">
                <a16:creationId xmlns:a16="http://schemas.microsoft.com/office/drawing/2014/main" id="{29A356A5-7609-D298-D171-6ECE495E5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007808"/>
              </p:ext>
            </p:extLst>
          </p:nvPr>
        </p:nvGraphicFramePr>
        <p:xfrm>
          <a:off x="518401" y="1939802"/>
          <a:ext cx="11192336" cy="440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943595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9EB78-600F-B557-00D8-3A89643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02" name="Google Shape;702;p31"/>
          <p:cNvSpPr txBox="1">
            <a:spLocks noGrp="1"/>
          </p:cNvSpPr>
          <p:nvPr>
            <p:ph type="ctrTitle"/>
          </p:nvPr>
        </p:nvSpPr>
        <p:spPr>
          <a:xfrm>
            <a:off x="1681823" y="2896737"/>
            <a:ext cx="8716020" cy="1684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altLang="es-PE" sz="5400" b="1" dirty="0"/>
              <a:t>Capítulo 3:</a:t>
            </a:r>
            <a:br>
              <a:rPr lang="es-PE" altLang="es-PE" sz="5400" dirty="0"/>
            </a:br>
            <a:r>
              <a:rPr lang="es-PE" altLang="es-PE" sz="4000" b="1" dirty="0"/>
              <a:t>La caída y la salvación de los humanos </a:t>
            </a:r>
            <a:r>
              <a:rPr lang="es-PE" altLang="es-PE" sz="3200" b="1" dirty="0"/>
              <a:t>(Págs. 70-91)</a:t>
            </a:r>
            <a:endParaRPr lang="es-MX" sz="5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3753AE-C74D-283A-591D-1E5836A8137E}"/>
              </a:ext>
            </a:extLst>
          </p:cNvPr>
          <p:cNvSpPr txBox="1"/>
          <p:nvPr/>
        </p:nvSpPr>
        <p:spPr>
          <a:xfrm>
            <a:off x="2935686" y="4684577"/>
            <a:ext cx="6208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ple-Chancery"/>
                <a:ea typeface="+mn-ea"/>
                <a:cs typeface="+mn-cs"/>
              </a:rPr>
              <a:t>Doctrina: La caída del hombre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5" name="Google Shape;718;p31">
            <a:extLst>
              <a:ext uri="{FF2B5EF4-FFF2-40B4-BE49-F238E27FC236}">
                <a16:creationId xmlns:a16="http://schemas.microsoft.com/office/drawing/2014/main" id="{ECDE4671-6317-E66D-E285-46023D77502A}"/>
              </a:ext>
            </a:extLst>
          </p:cNvPr>
          <p:cNvSpPr txBox="1"/>
          <p:nvPr/>
        </p:nvSpPr>
        <p:spPr>
          <a:xfrm>
            <a:off x="6039833" y="5414634"/>
            <a:ext cx="4059705" cy="34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" sz="1400" dirty="0">
                <a:solidFill>
                  <a:prstClr val="black"/>
                </a:solidFill>
                <a:latin typeface="Be Vietnam Pro Medium" pitchFamily="2" charset="0"/>
                <a:ea typeface="Be Vietnam"/>
                <a:cs typeface="Be Vietnam"/>
                <a:sym typeface="Be Vietnam"/>
              </a:rPr>
              <a:t>Maestro. Miguel Távara Coronel</a:t>
            </a:r>
            <a:endParaRPr sz="1400" dirty="0">
              <a:solidFill>
                <a:prstClr val="black"/>
              </a:solidFill>
              <a:latin typeface="Be Vietnam Pro Medium" pitchFamily="2" charset="0"/>
              <a:ea typeface="Be Vietnam"/>
              <a:cs typeface="Be Vietnam"/>
              <a:sym typeface="Be Vietnam"/>
            </a:endParaRPr>
          </a:p>
        </p:txBody>
      </p:sp>
    </p:spTree>
    <p:extLst>
      <p:ext uri="{BB962C8B-B14F-4D97-AF65-F5344CB8AC3E}">
        <p14:creationId xmlns:p14="http://schemas.microsoft.com/office/powerpoint/2010/main" val="133866736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2870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285748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600826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Introducción: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57" name="CuadroTexto 2">
            <a:extLst>
              <a:ext uri="{FF2B5EF4-FFF2-40B4-BE49-F238E27FC236}">
                <a16:creationId xmlns:a16="http://schemas.microsoft.com/office/drawing/2014/main" id="{29A356A5-7609-D298-D171-6ECE495E5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167777"/>
              </p:ext>
            </p:extLst>
          </p:nvPr>
        </p:nvGraphicFramePr>
        <p:xfrm>
          <a:off x="2068814" y="2110650"/>
          <a:ext cx="9347494" cy="38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331235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253664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600826"/>
            <a:ext cx="4262147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A. La fase inicial de la salvación: 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665943"/>
              </p:ext>
            </p:extLst>
          </p:nvPr>
        </p:nvGraphicFramePr>
        <p:xfrm>
          <a:off x="665747" y="2117557"/>
          <a:ext cx="11093116" cy="400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119796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237621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600826"/>
            <a:ext cx="4262147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A. La fase inicial de la salvación: 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642264"/>
              </p:ext>
            </p:extLst>
          </p:nvPr>
        </p:nvGraphicFramePr>
        <p:xfrm>
          <a:off x="505327" y="2117557"/>
          <a:ext cx="11093116" cy="415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890019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65958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B. La fase media de la salvación: crecer en gracia y santidad: de adentro hacia afuera, de la cruz a la corona</a:t>
            </a:r>
            <a:endParaRPr kumimoji="0" lang="es-PE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050584"/>
              </p:ext>
            </p:extLst>
          </p:nvPr>
        </p:nvGraphicFramePr>
        <p:xfrm>
          <a:off x="368969" y="2293584"/>
          <a:ext cx="10860505" cy="378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509172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65958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B. La fase media de la salvación: crecer en gracia y santidad: de adentro hacia afuera, de la cruz a la corona</a:t>
            </a:r>
            <a:endParaRPr kumimoji="0" lang="es-PE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859385"/>
              </p:ext>
            </p:extLst>
          </p:nvPr>
        </p:nvGraphicFramePr>
        <p:xfrm>
          <a:off x="665747" y="2193026"/>
          <a:ext cx="10940715" cy="378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159462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65958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Tres fases de la salvación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C. La fase de finalización de la salvación: nuestra gloriosa transformación en la segunda venida de Cristo.</a:t>
            </a:r>
            <a:endParaRPr kumimoji="0" lang="es-PE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078276"/>
              </p:ext>
            </p:extLst>
          </p:nvPr>
        </p:nvGraphicFramePr>
        <p:xfrm>
          <a:off x="665747" y="2787942"/>
          <a:ext cx="10940715" cy="2907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906346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9EB78-600F-B557-00D8-3A89643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3753AE-C74D-283A-591D-1E5836A8137E}"/>
              </a:ext>
            </a:extLst>
          </p:cNvPr>
          <p:cNvSpPr txBox="1"/>
          <p:nvPr/>
        </p:nvSpPr>
        <p:spPr>
          <a:xfrm>
            <a:off x="2034225" y="3154301"/>
            <a:ext cx="80112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ple-Chancery"/>
                <a:ea typeface="+mn-ea"/>
                <a:cs typeface="+mn-cs"/>
              </a:rPr>
              <a:t>Seis aspectos de cómo nos salva el Dios Misionero.</a:t>
            </a:r>
          </a:p>
        </p:txBody>
      </p:sp>
      <p:sp>
        <p:nvSpPr>
          <p:cNvPr id="5" name="Google Shape;718;p31">
            <a:extLst>
              <a:ext uri="{FF2B5EF4-FFF2-40B4-BE49-F238E27FC236}">
                <a16:creationId xmlns:a16="http://schemas.microsoft.com/office/drawing/2014/main" id="{ECDE4671-6317-E66D-E285-46023D77502A}"/>
              </a:ext>
            </a:extLst>
          </p:cNvPr>
          <p:cNvSpPr txBox="1"/>
          <p:nvPr/>
        </p:nvSpPr>
        <p:spPr>
          <a:xfrm>
            <a:off x="6039833" y="5414634"/>
            <a:ext cx="4059705" cy="34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 Medium" pitchFamily="2" charset="0"/>
                <a:ea typeface="Be Vietnam"/>
                <a:cs typeface="Be Vietnam"/>
                <a:sym typeface="Be Vietnam"/>
              </a:rPr>
              <a:t>Maestro. Miguel Távara Coronel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Be Vietnam"/>
              <a:cs typeface="Be Vietnam"/>
              <a:sym typeface="Be Vietna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C1A6E3-760A-953B-9BD8-B2985E542862}"/>
              </a:ext>
            </a:extLst>
          </p:cNvPr>
          <p:cNvSpPr txBox="1"/>
          <p:nvPr/>
        </p:nvSpPr>
        <p:spPr>
          <a:xfrm>
            <a:off x="2935706" y="4684577"/>
            <a:ext cx="6208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ple-Chancery"/>
                <a:ea typeface="+mn-ea"/>
                <a:cs typeface="+mn-cs"/>
              </a:rPr>
              <a:t>Doctrina: La salvación del hombre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9095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PE" sz="2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cruz simboliza el primero de los seis aspectos por los cuales el Dios Misionero nos salva.</a:t>
            </a:r>
            <a:endParaRPr kumimoji="0" lang="es-PE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038938"/>
              </p:ext>
            </p:extLst>
          </p:nvPr>
        </p:nvGraphicFramePr>
        <p:xfrm>
          <a:off x="665747" y="2193026"/>
          <a:ext cx="10940715" cy="378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431362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El corazón es el símbolo del segundo de los seis aspectos de la salvación de Dios.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331818"/>
              </p:ext>
            </p:extLst>
          </p:nvPr>
        </p:nvGraphicFramePr>
        <p:xfrm>
          <a:off x="368968" y="2571750"/>
          <a:ext cx="10940715" cy="378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6507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C. La Biblia es el símbolo del tercero de los seis aspectos de la salvación de Dios.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A3A678-9F26-8198-C292-7CA51F70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97777"/>
              </p:ext>
            </p:extLst>
          </p:nvPr>
        </p:nvGraphicFramePr>
        <p:xfrm>
          <a:off x="277350" y="2421920"/>
          <a:ext cx="10940715" cy="378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51553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Declaración de fe.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1160056" y="1939802"/>
            <a:ext cx="9853684" cy="3871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MX" altLang="es-PE" sz="2800" dirty="0"/>
              <a:t>Creemos que le hombre fue creado a imagen y semejanza de Dios (Génesis 1:26-27). Y por su desobediencia libre y voluntaria a Dios, su caída afecto todas las facultades del hombre, perdiendo así la recta comunión con Dios, consigo mismo, con el prójimo y toda la creación (Romanos 1:18-23). Como consecuencia de la caída, todas las generaciones posteriores nacen con una naturaleza pecaminosa, convirtiendo al hombre en pecador por naturaleza y practica (Romanos 5:12-14). Siendo la paga de su transgresión la muerte espiritual y eterna (Romanos 6:23)</a:t>
            </a:r>
            <a:endParaRPr lang="es-MX" sz="2800" dirty="0"/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D. La paloma representa el papel del Espíritu Santo en una relación con el Dios Misionero.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660130"/>
              </p:ext>
            </p:extLst>
          </p:nvPr>
        </p:nvGraphicFramePr>
        <p:xfrm>
          <a:off x="1146412" y="2193025"/>
          <a:ext cx="10085695" cy="386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8913743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E. El símbolo de una iglesia representa el quinto aspecto de la salvación.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950010"/>
              </p:ext>
            </p:extLst>
          </p:nvPr>
        </p:nvGraphicFramePr>
        <p:xfrm>
          <a:off x="1146412" y="2193025"/>
          <a:ext cx="10085695" cy="386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070357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F. La corona simboliza el </a:t>
            </a:r>
            <a:r>
              <a:rPr lang="es-PE" sz="2400" b="1" i="1" u="none" strike="noStrike" baseline="0" dirty="0">
                <a:latin typeface="Arial-BoldItalicMT"/>
              </a:rPr>
              <a:t>sexto </a:t>
            </a:r>
            <a:r>
              <a:rPr lang="es-PE" sz="2400" b="1" i="0" u="none" strike="noStrike" baseline="0" dirty="0">
                <a:latin typeface="Arial-BoldMT"/>
              </a:rPr>
              <a:t>aspecto de la salvación.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43877"/>
              </p:ext>
            </p:extLst>
          </p:nvPr>
        </p:nvGraphicFramePr>
        <p:xfrm>
          <a:off x="664181" y="2462567"/>
          <a:ext cx="10863618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7131004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F. La corona simboliza el </a:t>
            </a:r>
            <a:r>
              <a:rPr lang="es-PE" sz="2400" b="1" i="1" u="none" strike="noStrike" baseline="0" dirty="0">
                <a:latin typeface="Arial-BoldItalicMT"/>
              </a:rPr>
              <a:t>sexto </a:t>
            </a:r>
            <a:r>
              <a:rPr lang="es-PE" sz="2400" b="1" i="0" u="none" strike="noStrike" baseline="0" dirty="0">
                <a:latin typeface="Arial-BoldMT"/>
              </a:rPr>
              <a:t>aspecto de la salvación.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361090"/>
              </p:ext>
            </p:extLst>
          </p:nvPr>
        </p:nvGraphicFramePr>
        <p:xfrm>
          <a:off x="554700" y="2462567"/>
          <a:ext cx="11114136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4922104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Seis aspectos de cómo nos salva el Dios Misionero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600826"/>
            <a:ext cx="1145406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Aplicación: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662916"/>
              </p:ext>
            </p:extLst>
          </p:nvPr>
        </p:nvGraphicFramePr>
        <p:xfrm>
          <a:off x="518400" y="2049314"/>
          <a:ext cx="11114136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034202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2600" dirty="0">
                <a:solidFill>
                  <a:prstClr val="black"/>
                </a:solidFill>
              </a:rPr>
              <a:t>Examen, leer la paginas 70 al 91 </a:t>
            </a:r>
            <a:endParaRPr kumimoji="0" lang="es-P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08D2EF-BB44-DCE8-2DE1-7E8825FC9BAA}"/>
              </a:ext>
            </a:extLst>
          </p:cNvPr>
          <p:cNvSpPr txBox="1"/>
          <p:nvPr/>
        </p:nvSpPr>
        <p:spPr>
          <a:xfrm>
            <a:off x="1241946" y="2695527"/>
            <a:ext cx="8969990" cy="261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4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-ItalicMT"/>
              </a:rPr>
              <a:t>Doctrina: La caída y la salvación de los humanos (Págs. 70-91).</a:t>
            </a:r>
            <a:endParaRPr lang="es-P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-ItalicMT"/>
              </a:rPr>
              <a:t> </a:t>
            </a:r>
            <a:endParaRPr lang="es-P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95037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8B38BD-C6CA-8D69-7082-C860CC8C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783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9EB78-600F-B557-00D8-3A89643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02" name="Google Shape;702;p31"/>
          <p:cNvSpPr txBox="1">
            <a:spLocks noGrp="1"/>
          </p:cNvSpPr>
          <p:nvPr>
            <p:ph type="ctrTitle"/>
          </p:nvPr>
        </p:nvSpPr>
        <p:spPr>
          <a:xfrm>
            <a:off x="2029336" y="2732597"/>
            <a:ext cx="8133347" cy="1684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altLang="es-PE" sz="4000" b="1" dirty="0"/>
              <a:t>Capítulo 4:</a:t>
            </a:r>
            <a:br>
              <a:rPr lang="es-PE" altLang="es-PE" sz="4000" b="1" dirty="0"/>
            </a:br>
            <a:r>
              <a:rPr lang="es-PE" altLang="es-PE" sz="4000" b="1" dirty="0"/>
              <a:t>Las ordenanzas de la Iglesia </a:t>
            </a:r>
            <a:r>
              <a:rPr lang="es-PE" altLang="es-PE" sz="2800" b="1" dirty="0"/>
              <a:t>(Págs. 94-106)</a:t>
            </a:r>
            <a:endParaRPr lang="es-MX" sz="4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3753AE-C74D-283A-591D-1E5836A8137E}"/>
              </a:ext>
            </a:extLst>
          </p:cNvPr>
          <p:cNvSpPr txBox="1"/>
          <p:nvPr/>
        </p:nvSpPr>
        <p:spPr>
          <a:xfrm>
            <a:off x="2029336" y="4250482"/>
            <a:ext cx="8133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ple-Chancery"/>
                <a:ea typeface="+mn-ea"/>
                <a:cs typeface="+mn-cs"/>
              </a:rPr>
              <a:t>Creemos que Jesucristo instituyó dos ordenanzas: El Bautismo en Agua y la Santa Cena. </a:t>
            </a:r>
            <a:r>
              <a:rPr lang="es-PE" sz="2000" i="1" dirty="0">
                <a:solidFill>
                  <a:prstClr val="black"/>
                </a:solidFill>
                <a:latin typeface="Apple-Chancery"/>
              </a:rPr>
              <a:t> 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5" name="Google Shape;718;p31">
            <a:extLst>
              <a:ext uri="{FF2B5EF4-FFF2-40B4-BE49-F238E27FC236}">
                <a16:creationId xmlns:a16="http://schemas.microsoft.com/office/drawing/2014/main" id="{ECDE4671-6317-E66D-E285-46023D77502A}"/>
              </a:ext>
            </a:extLst>
          </p:cNvPr>
          <p:cNvSpPr txBox="1"/>
          <p:nvPr/>
        </p:nvSpPr>
        <p:spPr>
          <a:xfrm>
            <a:off x="6039833" y="5414634"/>
            <a:ext cx="4059705" cy="34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 Medium" pitchFamily="2" charset="0"/>
                <a:ea typeface="Be Vietnam"/>
                <a:cs typeface="Be Vietnam"/>
                <a:sym typeface="Be Vietnam"/>
              </a:rPr>
              <a:t>Maestro. Miguel Távara Coronel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Be Vietnam"/>
              <a:cs typeface="Be Vietnam"/>
              <a:sym typeface="Be Vietnam"/>
            </a:endParaRPr>
          </a:p>
        </p:txBody>
      </p:sp>
    </p:spTree>
    <p:extLst>
      <p:ext uri="{BB962C8B-B14F-4D97-AF65-F5344CB8AC3E}">
        <p14:creationId xmlns:p14="http://schemas.microsoft.com/office/powerpoint/2010/main" val="300033249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518400" y="752686"/>
            <a:ext cx="8625600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Declaración de fe 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2169999" y="2282309"/>
            <a:ext cx="7547212" cy="3272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El Bautismo en Agua: Esta ordenanza fue instituida por Cristo mismo antes de su muerte e incluida en la Gran Comisión. El bautismo se ministra a los creyentes que han afirmado su fe en Jesucristo y le han aceptado como su Salvador y Señor; esta ordenanza se realiza por inmersión. En el nombre del Padre, del Hijo y del Espíritu Santo (Mateo 28:19-20; Romanos 6:3-4)</a:t>
            </a:r>
            <a:endParaRPr kumimoji="0" lang="es-MX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228210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518400" y="752686"/>
            <a:ext cx="8625600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2282310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Objetivos:</a:t>
            </a:r>
            <a:endParaRPr kumimoji="0" lang="es-MX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5CE8AF-8A71-7389-E8C9-6B49D65F8818}"/>
              </a:ext>
            </a:extLst>
          </p:cNvPr>
          <p:cNvSpPr txBox="1"/>
          <p:nvPr/>
        </p:nvSpPr>
        <p:spPr>
          <a:xfrm>
            <a:off x="2934269" y="3394340"/>
            <a:ext cx="7151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Responder siete preguntas sobre la ordenanza del bautismo en agua.</a:t>
            </a:r>
          </a:p>
        </p:txBody>
      </p:sp>
    </p:spTree>
    <p:extLst>
      <p:ext uri="{BB962C8B-B14F-4D97-AF65-F5344CB8AC3E}">
        <p14:creationId xmlns:p14="http://schemas.microsoft.com/office/powerpoint/2010/main" val="307404753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24150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altLang="es-PE" b="1" dirty="0"/>
              <a:t>Objetivos:</a:t>
            </a:r>
            <a:endParaRPr lang="es-MX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D6CECBF-64FA-6EBF-2780-FEEF2B74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50" y="2625153"/>
            <a:ext cx="7054902" cy="30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7935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979550"/>
            <a:ext cx="221045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j-ea"/>
                <a:cs typeface="+mj-cs"/>
              </a:rPr>
              <a:t>Introducción.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504046"/>
              </p:ext>
            </p:extLst>
          </p:nvPr>
        </p:nvGraphicFramePr>
        <p:xfrm>
          <a:off x="368968" y="2380680"/>
          <a:ext cx="11114136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7202232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j-ea"/>
                <a:cs typeface="+mj-cs"/>
              </a:rPr>
              <a:t>A. ¿cuál es la diferencia entre un sacramento y una ordenanza?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931979"/>
              </p:ext>
            </p:extLst>
          </p:nvPr>
        </p:nvGraphicFramePr>
        <p:xfrm>
          <a:off x="554700" y="2467188"/>
          <a:ext cx="11114136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2737227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j-ea"/>
                <a:cs typeface="+mj-cs"/>
              </a:rPr>
              <a:t>A. ¿cuál es la diferencia entre un sacramento y una ordenanza?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011711"/>
              </p:ext>
            </p:extLst>
          </p:nvPr>
        </p:nvGraphicFramePr>
        <p:xfrm>
          <a:off x="554700" y="2467188"/>
          <a:ext cx="11114136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946539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j-ea"/>
                <a:cs typeface="+mj-cs"/>
              </a:rPr>
              <a:t>A. ¿cuál es la diferencia entre un sacramento y una ordenanza?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900265"/>
              </p:ext>
            </p:extLst>
          </p:nvPr>
        </p:nvGraphicFramePr>
        <p:xfrm>
          <a:off x="616844" y="2435885"/>
          <a:ext cx="11114136" cy="34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B2E2DFB-9A58-1D0C-D903-A118F8F13EA8}"/>
              </a:ext>
            </a:extLst>
          </p:cNvPr>
          <p:cNvSpPr txBox="1"/>
          <p:nvPr/>
        </p:nvSpPr>
        <p:spPr>
          <a:xfrm>
            <a:off x="368968" y="2832409"/>
            <a:ext cx="2469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i="0" u="none" strike="noStrike" baseline="0" dirty="0">
                <a:latin typeface="Arial-BoldMT"/>
              </a:rPr>
              <a:t>En resumen: 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460556253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56649" y="2874510"/>
            <a:ext cx="4217373" cy="2011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j-ea"/>
                <a:cs typeface="+mj-cs"/>
              </a:rPr>
              <a:t>B. ¿Cuáles son seis tipos diferentes de “bautismo”?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E83600-EC15-803E-7630-7612D1B4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070051"/>
              </p:ext>
            </p:extLst>
          </p:nvPr>
        </p:nvGraphicFramePr>
        <p:xfrm>
          <a:off x="4572000" y="1837364"/>
          <a:ext cx="6928359" cy="411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4544690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j-ea"/>
                <a:cs typeface="+mj-cs"/>
              </a:rPr>
              <a:t>B. ¿Cuáles son seis tipos diferentes de “bautismo”?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764191"/>
              </p:ext>
            </p:extLst>
          </p:nvPr>
        </p:nvGraphicFramePr>
        <p:xfrm>
          <a:off x="1347537" y="2389990"/>
          <a:ext cx="9865895" cy="32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0491533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C. ¿Cuál es el propósito del bautismo en agua?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015520"/>
              </p:ext>
            </p:extLst>
          </p:nvPr>
        </p:nvGraphicFramePr>
        <p:xfrm>
          <a:off x="1700463" y="2389990"/>
          <a:ext cx="9144000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8962694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C. ¿Cuál es el propósito del bautismo en agua?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75809"/>
              </p:ext>
            </p:extLst>
          </p:nvPr>
        </p:nvGraphicFramePr>
        <p:xfrm>
          <a:off x="1700463" y="2389990"/>
          <a:ext cx="9144000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821077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D. ¿Quién debe ser bautizado?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433002"/>
              </p:ext>
            </p:extLst>
          </p:nvPr>
        </p:nvGraphicFramePr>
        <p:xfrm>
          <a:off x="737936" y="2389990"/>
          <a:ext cx="10745167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2936315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E. ¿El bautismo en agua lava nuestros pecados y nos salva?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829324"/>
              </p:ext>
            </p:extLst>
          </p:nvPr>
        </p:nvGraphicFramePr>
        <p:xfrm>
          <a:off x="737936" y="2389990"/>
          <a:ext cx="10745167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253917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95467"/>
              </p:ext>
            </p:extLst>
          </p:nvPr>
        </p:nvGraphicFramePr>
        <p:xfrm>
          <a:off x="562276" y="1684421"/>
          <a:ext cx="10901843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4724562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F. ¿Cuál forma se debe usar al bautizar en agua: aspersión o inmersión?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843637"/>
              </p:ext>
            </p:extLst>
          </p:nvPr>
        </p:nvGraphicFramePr>
        <p:xfrm>
          <a:off x="737936" y="2389990"/>
          <a:ext cx="10745167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0245861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541264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G. ¿Los creyentes deben ser bautizados en el nombre de Jesús, o en el</a:t>
            </a:r>
          </a:p>
          <a:p>
            <a:pPr algn="l"/>
            <a:r>
              <a:rPr lang="es-PE" sz="2400" b="1" i="0" u="none" strike="noStrike" baseline="0" dirty="0">
                <a:latin typeface="Arial-BoldMT"/>
              </a:rPr>
              <a:t>nombre del Padre, del Hijo y del Espíritu Santo?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345007"/>
              </p:ext>
            </p:extLst>
          </p:nvPr>
        </p:nvGraphicFramePr>
        <p:xfrm>
          <a:off x="737936" y="2389990"/>
          <a:ext cx="10745167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0540794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El bautismo en agua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541264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G. ¿Los creyentes deben ser bautizados en el nombre de Jesús, o en el</a:t>
            </a:r>
          </a:p>
          <a:p>
            <a:pPr algn="l"/>
            <a:r>
              <a:rPr lang="es-PE" sz="2400" b="1" i="0" u="none" strike="noStrike" baseline="0" dirty="0">
                <a:latin typeface="Arial-BoldMT"/>
              </a:rPr>
              <a:t>nombre del Padre, del Hijo y del Espíritu Santo?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737926"/>
              </p:ext>
            </p:extLst>
          </p:nvPr>
        </p:nvGraphicFramePr>
        <p:xfrm>
          <a:off x="737936" y="2389990"/>
          <a:ext cx="10745167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1526800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518400" y="752686"/>
            <a:ext cx="8625600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lang="es-PE" sz="2800" b="1" i="0" u="none" strike="noStrike" baseline="0" dirty="0">
                <a:latin typeface="Arial-BoldMT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1815152" y="2282310"/>
            <a:ext cx="8789158" cy="3231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Santa Cena. Es ministrado a los convertidos en Cristo, bautizados en agua y en plena comunión. Los elementos de esta ordenanza son el pan y el vino, que simbolizan el cuerpo y sangre de Cristo, y se realiza en conmemoración de su muerte, hasta su Segunda Venida (1 Corintios 1:23-32).  </a:t>
            </a:r>
            <a:endParaRPr kumimoji="0" lang="es-MX" sz="3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9033837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518400" y="752686"/>
            <a:ext cx="8625600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lang="es-PE" sz="2800" b="1" i="0" u="none" strike="noStrike" baseline="0" dirty="0">
                <a:latin typeface="Arial-BoldMT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2282310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Objetivos:</a:t>
            </a:r>
            <a:endParaRPr kumimoji="0" lang="es-MX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5CE8AF-8A71-7389-E8C9-6B49D65F8818}"/>
              </a:ext>
            </a:extLst>
          </p:cNvPr>
          <p:cNvSpPr txBox="1"/>
          <p:nvPr/>
        </p:nvSpPr>
        <p:spPr>
          <a:xfrm>
            <a:off x="2789888" y="3175808"/>
            <a:ext cx="7685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s-PE" sz="2400" b="0" i="1" u="none" strike="noStrike" baseline="0" dirty="0">
                <a:latin typeface="Arial-ItalicMT"/>
              </a:rPr>
              <a:t>Contrastar cuatro puntos de vista sobre la Cena del Señor.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s-PE" sz="2400" b="0" i="1" u="none" strike="noStrike" baseline="0" dirty="0">
              <a:latin typeface="Arial-ItalicMT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s-PE" sz="2400" b="0" i="1" u="none" strike="noStrike" baseline="0" dirty="0">
                <a:latin typeface="Arial-ItalicMT"/>
              </a:rPr>
              <a:t>Explorar cuatro direcciones adonde los creyentes deben mirar cuando celebran la Cena del Señor.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1297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A. Cuatro puntos de vista sobre la Cena del Señor.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098794"/>
              </p:ext>
            </p:extLst>
          </p:nvPr>
        </p:nvGraphicFramePr>
        <p:xfrm>
          <a:off x="737936" y="2389990"/>
          <a:ext cx="10745167" cy="370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2043811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1889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0" u="none" strike="noStrike" baseline="0" dirty="0">
                <a:latin typeface="Arial-BoldMT"/>
              </a:rPr>
              <a:t>A. Cuatro puntos de vista sobre la Cena del Señor.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782562"/>
              </p:ext>
            </p:extLst>
          </p:nvPr>
        </p:nvGraphicFramePr>
        <p:xfrm>
          <a:off x="737936" y="2149642"/>
          <a:ext cx="10745167" cy="39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8742126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55744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B. Los creyentes deben mirar en 4 direcciones, cuando celebran La Cena</a:t>
            </a:r>
          </a:p>
          <a:p>
            <a:pPr algn="l"/>
            <a:r>
              <a:rPr lang="es-PE" sz="2400" b="1" i="0" u="none" strike="noStrike" baseline="0" dirty="0">
                <a:latin typeface="Arial-BoldMT"/>
              </a:rPr>
              <a:t>del Señor.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016229"/>
              </p:ext>
            </p:extLst>
          </p:nvPr>
        </p:nvGraphicFramePr>
        <p:xfrm>
          <a:off x="737936" y="2149642"/>
          <a:ext cx="10964704" cy="39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3251448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55744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B. Los creyentes deben mirar en 4 direcciones, cuando celebran La Cena</a:t>
            </a:r>
          </a:p>
          <a:p>
            <a:pPr algn="l"/>
            <a:r>
              <a:rPr lang="es-PE" sz="2400" b="1" i="0" u="none" strike="noStrike" baseline="0" dirty="0">
                <a:latin typeface="Arial-BoldMT"/>
              </a:rPr>
              <a:t>del Señor.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403348"/>
              </p:ext>
            </p:extLst>
          </p:nvPr>
        </p:nvGraphicFramePr>
        <p:xfrm>
          <a:off x="737936" y="2149642"/>
          <a:ext cx="10964704" cy="39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4662969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557442"/>
            <a:ext cx="1096470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400" b="1" i="0" u="none" strike="noStrike" baseline="0" dirty="0">
                <a:latin typeface="Arial-BoldMT"/>
              </a:rPr>
              <a:t>B. Los creyentes deben mirar en 4 direcciones, cuando celebran La Cena</a:t>
            </a:r>
          </a:p>
          <a:p>
            <a:pPr algn="l"/>
            <a:r>
              <a:rPr lang="es-PE" sz="2400" b="1" i="0" u="none" strike="noStrike" baseline="0" dirty="0">
                <a:latin typeface="Arial-BoldMT"/>
              </a:rPr>
              <a:t>del Señor.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402058"/>
              </p:ext>
            </p:extLst>
          </p:nvPr>
        </p:nvGraphicFramePr>
        <p:xfrm>
          <a:off x="737936" y="2571186"/>
          <a:ext cx="10964704" cy="352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548755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987115"/>
              </p:ext>
            </p:extLst>
          </p:nvPr>
        </p:nvGraphicFramePr>
        <p:xfrm>
          <a:off x="562277" y="1684421"/>
          <a:ext cx="4978714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F13DF15-AE7E-3A84-799E-01E291686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0846" y="1684421"/>
            <a:ext cx="5394218" cy="40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5444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ordenanzas de la Iglesia: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Cena del Señor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368968" y="1557442"/>
            <a:ext cx="1133367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100" b="1" i="0" u="none" strike="noStrike" baseline="0" dirty="0">
                <a:latin typeface="Arial-BoldMT"/>
              </a:rPr>
              <a:t>B. Los creyentes deben mirar en 4 direcciones, cuando celebran La Cena del Señor.</a:t>
            </a:r>
            <a:endParaRPr kumimoji="0" lang="es-PE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B692FB-2A4F-04AF-ED5E-D266C01D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127423"/>
              </p:ext>
            </p:extLst>
          </p:nvPr>
        </p:nvGraphicFramePr>
        <p:xfrm>
          <a:off x="737936" y="2314512"/>
          <a:ext cx="10964704" cy="352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6527765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0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68968" y="701467"/>
            <a:ext cx="907477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Examen, leer las paginas 94-106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3275D3-C07E-6825-D411-62706B76C1C6}"/>
              </a:ext>
            </a:extLst>
          </p:cNvPr>
          <p:cNvSpPr txBox="1"/>
          <p:nvPr/>
        </p:nvSpPr>
        <p:spPr>
          <a:xfrm>
            <a:off x="859809" y="2777771"/>
            <a:ext cx="10345003" cy="2427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5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-ItalicMT"/>
              </a:rPr>
              <a:t>Doctrina: Las ordenanzas de la Iglesia </a:t>
            </a:r>
            <a:r>
              <a:rPr lang="es-PE" sz="4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-BoldMT"/>
              </a:rPr>
              <a:t> </a:t>
            </a:r>
            <a:endParaRPr lang="es-P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81369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8B38BD-C6CA-8D69-7082-C860CC8C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5554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9EB78-600F-B557-00D8-3A89643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02" name="Google Shape;702;p31"/>
          <p:cNvSpPr txBox="1">
            <a:spLocks noGrp="1"/>
          </p:cNvSpPr>
          <p:nvPr>
            <p:ph type="ctrTitle"/>
          </p:nvPr>
        </p:nvSpPr>
        <p:spPr>
          <a:xfrm>
            <a:off x="1845596" y="2924033"/>
            <a:ext cx="8388474" cy="1684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altLang="es-PE" sz="4000" b="1" dirty="0"/>
              <a:t>Capítulo 7:</a:t>
            </a:r>
            <a:br>
              <a:rPr lang="es-PE" altLang="es-PE" sz="4000" b="1" dirty="0"/>
            </a:br>
            <a:r>
              <a:rPr lang="es-PE" altLang="es-PE" sz="4000" b="1" dirty="0"/>
              <a:t>La Iglesia, su misión y ministerio           </a:t>
            </a:r>
            <a:r>
              <a:rPr lang="es-PE" altLang="es-PE" sz="3200" b="1" dirty="0"/>
              <a:t>(Págs. 214-230).</a:t>
            </a:r>
            <a:endParaRPr lang="es-MX" sz="4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3753AE-C74D-283A-591D-1E5836A8137E}"/>
              </a:ext>
            </a:extLst>
          </p:cNvPr>
          <p:cNvSpPr txBox="1"/>
          <p:nvPr/>
        </p:nvSpPr>
        <p:spPr>
          <a:xfrm>
            <a:off x="2935686" y="4684577"/>
            <a:ext cx="6208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ple-Chancery"/>
                <a:ea typeface="+mn-ea"/>
                <a:cs typeface="+mn-cs"/>
              </a:rPr>
              <a:t>Doctrina: La Iglesia y su misión</a:t>
            </a:r>
          </a:p>
        </p:txBody>
      </p:sp>
      <p:sp>
        <p:nvSpPr>
          <p:cNvPr id="5" name="Google Shape;718;p31">
            <a:extLst>
              <a:ext uri="{FF2B5EF4-FFF2-40B4-BE49-F238E27FC236}">
                <a16:creationId xmlns:a16="http://schemas.microsoft.com/office/drawing/2014/main" id="{ECDE4671-6317-E66D-E285-46023D77502A}"/>
              </a:ext>
            </a:extLst>
          </p:cNvPr>
          <p:cNvSpPr txBox="1"/>
          <p:nvPr/>
        </p:nvSpPr>
        <p:spPr>
          <a:xfrm>
            <a:off x="6039833" y="5414634"/>
            <a:ext cx="4059705" cy="34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 Medium" pitchFamily="2" charset="0"/>
                <a:ea typeface="Be Vietnam"/>
                <a:cs typeface="Be Vietnam"/>
                <a:sym typeface="Be Vietnam"/>
              </a:rPr>
              <a:t>Maestro. Miguel Távara Coronel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 Medium" pitchFamily="2" charset="0"/>
              <a:ea typeface="Be Vietnam"/>
              <a:cs typeface="Be Vietnam"/>
              <a:sym typeface="Be Vietnam"/>
            </a:endParaRPr>
          </a:p>
        </p:txBody>
      </p:sp>
    </p:spTree>
    <p:extLst>
      <p:ext uri="{BB962C8B-B14F-4D97-AF65-F5344CB8AC3E}">
        <p14:creationId xmlns:p14="http://schemas.microsoft.com/office/powerpoint/2010/main" val="2145099400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82137" y="752686"/>
            <a:ext cx="866632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Declaración de fe 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1700657" y="1939802"/>
            <a:ext cx="8775511" cy="3680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Iglesia. </a:t>
            </a:r>
            <a:r>
              <a:rPr kumimoji="0" lang="es-MX" altLang="es-P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Creemos que la Iglesia es el cuerpo místico de Cristo (Efesios 5:23). La iglesia está conformada por todas las personas renacidas por la obra del Espíritu Santo y la palabra de Dios en base a la fe en Jesucristo (Juan. 3:5), de todos los tiempos y lugares. La Iglesia que se congrega en locales visibles ha sido comisionada para hacer discípulos en todas las naciones, bautizándoles en el nombre del Padre, del Hijo y del Espíritu Santo y enseñándoles a cumplir con lo mandatos de Cristo (Mateo 28:18-20).</a:t>
            </a:r>
            <a:endParaRPr kumimoji="0" lang="es-MX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6292820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82137" y="752686"/>
            <a:ext cx="866632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24150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Objetivos:</a:t>
            </a:r>
            <a:endParaRPr kumimoji="0" lang="es-MX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74AC5C-68EC-43F7-E58E-7E28337CED21}"/>
              </a:ext>
            </a:extLst>
          </p:cNvPr>
          <p:cNvSpPr txBox="1"/>
          <p:nvPr/>
        </p:nvSpPr>
        <p:spPr>
          <a:xfrm>
            <a:off x="2285999" y="2571025"/>
            <a:ext cx="86663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Explicar las diferencias entre la Iglesia, la iglesia y el lugar donde se reúne.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Analizar e ilustrar el sentido en el que la Iglesia es "llamada".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Ilustrar los valores de Dios que la Iglesia comparte, creencias que afectan nuestro comportamiento.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Explicar diez metáforas o descripciones bíblicas de la Iglesia.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103060535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525577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1324725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31156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3446018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5126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1410302"/>
      </p:ext>
    </p:extLst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606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767963"/>
              </p:ext>
            </p:extLst>
          </p:nvPr>
        </p:nvGraphicFramePr>
        <p:xfrm>
          <a:off x="562276" y="1684421"/>
          <a:ext cx="338192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674715E-75EC-7F20-07D6-C365D46FC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807" y="1711717"/>
            <a:ext cx="7541668" cy="44434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BAA377C-9591-E794-C10F-2078C052011F}"/>
              </a:ext>
            </a:extLst>
          </p:cNvPr>
          <p:cNvSpPr txBox="1"/>
          <p:nvPr/>
        </p:nvSpPr>
        <p:spPr>
          <a:xfrm>
            <a:off x="5540991" y="3193015"/>
            <a:ext cx="1542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E" sz="1400" b="1" i="0" u="none" strike="noStrike" baseline="0" dirty="0">
                <a:latin typeface="FuturaPTCond-Bold"/>
              </a:rPr>
              <a:t>Nuestra VISIÓN:</a:t>
            </a:r>
          </a:p>
          <a:p>
            <a:pPr algn="l"/>
            <a:r>
              <a:rPr lang="es-PE" sz="1400" b="1" i="0" u="none" strike="noStrike" baseline="0" dirty="0">
                <a:latin typeface="FuturaPTCond-Bold"/>
              </a:rPr>
              <a:t>(Destino)</a:t>
            </a:r>
            <a:endParaRPr lang="es-PE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41FCDC-4DFF-3BF8-BDC0-F0E37785C1F4}"/>
              </a:ext>
            </a:extLst>
          </p:cNvPr>
          <p:cNvSpPr txBox="1"/>
          <p:nvPr/>
        </p:nvSpPr>
        <p:spPr>
          <a:xfrm>
            <a:off x="7214729" y="2815264"/>
            <a:ext cx="304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600" b="1" i="0" u="none" strike="noStrike" baseline="0" dirty="0">
                <a:latin typeface="Arial-BoldMT"/>
              </a:rPr>
              <a:t>Quiénes queremos ser y</a:t>
            </a:r>
          </a:p>
          <a:p>
            <a:pPr algn="just"/>
            <a:r>
              <a:rPr lang="es-PE" sz="1600" b="1" i="0" u="none" strike="noStrike" baseline="0" dirty="0">
                <a:latin typeface="Arial-BoldMT"/>
              </a:rPr>
              <a:t>qué queremos celebrar</a:t>
            </a:r>
            <a:endParaRPr lang="es-PE" sz="4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2A3884-201A-476B-DD25-9DE146ECBA0F}"/>
              </a:ext>
            </a:extLst>
          </p:cNvPr>
          <p:cNvSpPr txBox="1"/>
          <p:nvPr/>
        </p:nvSpPr>
        <p:spPr>
          <a:xfrm>
            <a:off x="5293444" y="4052260"/>
            <a:ext cx="1789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i="0" u="none" strike="noStrike" baseline="0" dirty="0">
                <a:solidFill>
                  <a:schemeClr val="bg1"/>
                </a:solidFill>
                <a:latin typeface="FuturaPTCond-Bold"/>
              </a:rPr>
              <a:t>Nuestra MISIÓN: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B77F41-B4E9-DA2E-6D1F-2DAC71BBFE03}"/>
              </a:ext>
            </a:extLst>
          </p:cNvPr>
          <p:cNvSpPr txBox="1"/>
          <p:nvPr/>
        </p:nvSpPr>
        <p:spPr>
          <a:xfrm>
            <a:off x="7392153" y="3846690"/>
            <a:ext cx="22382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E" sz="1600" b="1" i="0" u="none" strike="noStrike" baseline="0" dirty="0">
                <a:latin typeface="Arial-BoldMT"/>
              </a:rPr>
              <a:t>Por qué existimos</a:t>
            </a:r>
          </a:p>
          <a:p>
            <a:pPr algn="l"/>
            <a:r>
              <a:rPr lang="es-PE" sz="1600" b="1" i="0" u="none" strike="noStrike" baseline="0" dirty="0">
                <a:latin typeface="Arial-BoldMT"/>
              </a:rPr>
              <a:t>Nuestros objetivos: </a:t>
            </a:r>
          </a:p>
          <a:p>
            <a:pPr algn="l"/>
            <a:r>
              <a:rPr lang="es-PE" sz="1600" b="1" i="0" u="none" strike="noStrike" baseline="0" dirty="0">
                <a:latin typeface="Arial-BoldMT"/>
              </a:rPr>
              <a:t>Nuestra estrategia: </a:t>
            </a:r>
            <a:endParaRPr lang="es-PE" sz="4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7E0391-0197-896D-2ED4-216AEB39D1DD}"/>
              </a:ext>
            </a:extLst>
          </p:cNvPr>
          <p:cNvSpPr txBox="1"/>
          <p:nvPr/>
        </p:nvSpPr>
        <p:spPr>
          <a:xfrm>
            <a:off x="5069199" y="5311755"/>
            <a:ext cx="2238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i="0" u="none" strike="noStrike" baseline="0" dirty="0">
                <a:solidFill>
                  <a:schemeClr val="bg1"/>
                </a:solidFill>
                <a:latin typeface="FuturaPTCond-Bold"/>
              </a:rPr>
              <a:t>Nuestros VALORES</a:t>
            </a:r>
            <a:endParaRPr lang="es-PE" sz="28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76AA2B8-B212-AC21-EB01-7533A2618AD9}"/>
              </a:ext>
            </a:extLst>
          </p:cNvPr>
          <p:cNvSpPr txBox="1"/>
          <p:nvPr/>
        </p:nvSpPr>
        <p:spPr>
          <a:xfrm>
            <a:off x="7828188" y="5019367"/>
            <a:ext cx="2631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E" sz="1600" b="1" i="0" u="none" strike="noStrike" baseline="0" dirty="0">
                <a:latin typeface="Arial-BoldMT"/>
              </a:rPr>
              <a:t>En qué creemos y</a:t>
            </a:r>
          </a:p>
          <a:p>
            <a:pPr algn="l"/>
            <a:r>
              <a:rPr lang="es-PE" sz="1600" b="1" i="0" u="none" strike="noStrike" baseline="0" dirty="0">
                <a:latin typeface="Arial-BoldMT"/>
              </a:rPr>
              <a:t>cómo nos comportamos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88102261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3" name="Subtítulo 2">
            <a:extLst>
              <a:ext uri="{FF2B5EF4-FFF2-40B4-BE49-F238E27FC236}">
                <a16:creationId xmlns:a16="http://schemas.microsoft.com/office/drawing/2014/main" id="{24F5E926-8EAA-5E56-6D7A-E86A05CA7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513946"/>
              </p:ext>
            </p:extLst>
          </p:nvPr>
        </p:nvGraphicFramePr>
        <p:xfrm>
          <a:off x="476203" y="1554301"/>
          <a:ext cx="5747176" cy="46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280DA60-D98B-3F89-AB62-C4124368C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4757" y="1663483"/>
            <a:ext cx="5232839" cy="40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89011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258586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5142897"/>
      </p:ext>
    </p:extLst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304530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9381156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880678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8502024"/>
      </p:ext>
    </p:extLst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e Vietnam Pro Medium" pitchFamily="2" charset="0"/>
                <a:ea typeface="+mn-ea"/>
                <a:cs typeface="+mn-cs"/>
              </a:rPr>
              <a:t>Las características de la Iglesia. ¿Quién es la Iglesia?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5123"/>
              </p:ext>
            </p:extLst>
          </p:nvPr>
        </p:nvGraphicFramePr>
        <p:xfrm>
          <a:off x="562276" y="1684421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2802137"/>
      </p:ext>
    </p:extLst>
  </p:cSld>
  <p:clrMapOvr>
    <a:masterClrMapping/>
  </p:clrMapOvr>
  <p:transition spd="slow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382137" y="752686"/>
            <a:ext cx="8666329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3600" b="1" i="0" u="none" strike="noStrike" baseline="0" dirty="0">
                <a:latin typeface="Arial-BoldMT"/>
              </a:rPr>
              <a:t>La misión y el ministerio de la Iglesia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11" name="Google Shape;821;p37">
            <a:extLst>
              <a:ext uri="{FF2B5EF4-FFF2-40B4-BE49-F238E27FC236}">
                <a16:creationId xmlns:a16="http://schemas.microsoft.com/office/drawing/2014/main" id="{C0ADB1D0-939B-4630-0C95-DE485ECB1DF7}"/>
              </a:ext>
            </a:extLst>
          </p:cNvPr>
          <p:cNvSpPr txBox="1">
            <a:spLocks/>
          </p:cNvSpPr>
          <p:nvPr/>
        </p:nvSpPr>
        <p:spPr>
          <a:xfrm>
            <a:off x="518400" y="1724150"/>
            <a:ext cx="3854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Objetivos:</a:t>
            </a:r>
            <a:endParaRPr kumimoji="0" lang="es-MX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74AC5C-68EC-43F7-E58E-7E28337CED21}"/>
              </a:ext>
            </a:extLst>
          </p:cNvPr>
          <p:cNvSpPr txBox="1"/>
          <p:nvPr/>
        </p:nvSpPr>
        <p:spPr>
          <a:xfrm>
            <a:off x="2019869" y="2571750"/>
            <a:ext cx="91917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Explicar e ilustrar las cuatro dimensiones de la misión de la Iglesia: hacia fuera, hacia arriba, hacia dentro y alrededor.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Ilustrar cómo el ser bautizado en el Espíritu Santo y vivir llenos del Espíritu Santo capacita a todos los creyentes para participar en la misión de la Iglesia.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PE" sz="2400" b="0" i="1" u="none" strike="noStrike" baseline="0" dirty="0">
                <a:latin typeface="Arial-ItalicMT"/>
              </a:rPr>
              <a:t>Contrastar el ministerio de todos los creyentes con el ministerio de los líderes de la iglesia.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50629"/>
      </p:ext>
    </p:extLst>
  </p:cSld>
  <p:clrMapOvr>
    <a:masterClrMapping/>
  </p:clrMapOvr>
  <p:transition spd="slow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misión y el ministerio de la Iglesia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00174"/>
              </p:ext>
            </p:extLst>
          </p:nvPr>
        </p:nvGraphicFramePr>
        <p:xfrm>
          <a:off x="896798" y="1711717"/>
          <a:ext cx="10574297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0617431"/>
      </p:ext>
    </p:extLst>
  </p:cSld>
  <p:clrMapOvr>
    <a:masterClrMapping/>
  </p:clrMapOvr>
  <p:transition spd="slow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misión y el ministerio de la Iglesia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2417"/>
              </p:ext>
            </p:extLst>
          </p:nvPr>
        </p:nvGraphicFramePr>
        <p:xfrm>
          <a:off x="570057" y="1711717"/>
          <a:ext cx="11153369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5595607"/>
      </p:ext>
    </p:extLst>
  </p:cSld>
  <p:clrMapOvr>
    <a:masterClrMapping/>
  </p:clrMapOvr>
  <p:transition spd="slow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misión y el ministerio de la Iglesia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38589"/>
              </p:ext>
            </p:extLst>
          </p:nvPr>
        </p:nvGraphicFramePr>
        <p:xfrm>
          <a:off x="570057" y="1711717"/>
          <a:ext cx="11153369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0442884"/>
      </p:ext>
    </p:extLst>
  </p:cSld>
  <p:clrMapOvr>
    <a:masterClrMapping/>
  </p:clrMapOvr>
  <p:transition spd="slow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8795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misión y el ministerio de la Iglesia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40635"/>
              </p:ext>
            </p:extLst>
          </p:nvPr>
        </p:nvGraphicFramePr>
        <p:xfrm>
          <a:off x="570057" y="1711717"/>
          <a:ext cx="11153369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4130925"/>
      </p:ext>
    </p:extLst>
  </p:cSld>
  <p:clrMapOvr>
    <a:masterClrMapping/>
  </p:clrMapOvr>
  <p:transition spd="slow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606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La misión y el ministerio de la Iglesia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888A373B-38AB-DDDF-C184-1C95640F2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827100"/>
              </p:ext>
            </p:extLst>
          </p:nvPr>
        </p:nvGraphicFramePr>
        <p:xfrm>
          <a:off x="570058" y="1711717"/>
          <a:ext cx="5871686" cy="433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ACCC463-7312-80E6-9A1B-B141D64156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298" t="38203" r="50000" b="28613"/>
          <a:stretch/>
        </p:blipFill>
        <p:spPr>
          <a:xfrm>
            <a:off x="6817092" y="2369323"/>
            <a:ext cx="4581216" cy="3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980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2" name="Subtítulo 2">
            <a:extLst>
              <a:ext uri="{FF2B5EF4-FFF2-40B4-BE49-F238E27FC236}">
                <a16:creationId xmlns:a16="http://schemas.microsoft.com/office/drawing/2014/main" id="{DCC25F99-B84D-D7ED-80AD-471C1695A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75024"/>
              </p:ext>
            </p:extLst>
          </p:nvPr>
        </p:nvGraphicFramePr>
        <p:xfrm>
          <a:off x="1980436" y="1786517"/>
          <a:ext cx="8215953" cy="425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3616991"/>
      </p:ext>
    </p:extLst>
  </p:cSld>
  <p:clrMapOvr>
    <a:masterClrMapping/>
  </p:clrMapOvr>
  <p:transition spd="slow">
    <p:cover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606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El ministerio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E8A5478-1799-BBE5-A24C-530579FA88D0}"/>
              </a:ext>
            </a:extLst>
          </p:cNvPr>
          <p:cNvGrpSpPr/>
          <p:nvPr/>
        </p:nvGrpSpPr>
        <p:grpSpPr>
          <a:xfrm>
            <a:off x="433723" y="1640332"/>
            <a:ext cx="5061917" cy="1741043"/>
            <a:chOff x="-2963967" y="2321329"/>
            <a:chExt cx="5061917" cy="174104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8C43591-0A22-305F-DD94-DA051CEE931B}"/>
                </a:ext>
              </a:extLst>
            </p:cNvPr>
            <p:cNvSpPr/>
            <p:nvPr/>
          </p:nvSpPr>
          <p:spPr>
            <a:xfrm>
              <a:off x="250670" y="2443122"/>
              <a:ext cx="1847280" cy="16192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92B7099-6201-87E4-29CA-385F870379D7}"/>
                </a:ext>
              </a:extLst>
            </p:cNvPr>
            <p:cNvSpPr txBox="1"/>
            <p:nvPr/>
          </p:nvSpPr>
          <p:spPr>
            <a:xfrm>
              <a:off x="-2963967" y="2321329"/>
              <a:ext cx="3214637" cy="59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E" sz="3200" dirty="0"/>
                <a:t>Declaración de fe </a:t>
              </a:r>
              <a:endParaRPr lang="es-PE" sz="3200" kern="1200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A5E27F4-4D09-FE37-FE5A-AE6175DD574E}"/>
              </a:ext>
            </a:extLst>
          </p:cNvPr>
          <p:cNvSpPr txBox="1"/>
          <p:nvPr/>
        </p:nvSpPr>
        <p:spPr>
          <a:xfrm>
            <a:off x="1479150" y="2571750"/>
            <a:ext cx="9758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i="0" u="none" strike="noStrike" baseline="0" dirty="0">
                <a:latin typeface="TimesNewRomanPSMT"/>
              </a:rPr>
              <a:t>Los Ministerio de la Palabra. </a:t>
            </a:r>
            <a:r>
              <a:rPr lang="es-PE" sz="2400" dirty="0">
                <a:latin typeface="TimesNewRomanPSMT"/>
              </a:rPr>
              <a:t>Creemos que Dios por medio del Espíritu Santo ha constituido ministros de la Palabra (Efesios 4:11). El ministerio de la Palabra no se adquiere por herencia, transferencia o encargo de hombre alguno, sino por un llamamiento divino para un ministerio especifico (Hebreos 5:4). Este llamamiento tiene signos visibles y es reconocido por la Iglesia. El Señor ha provisto de Ministerios, según los principios escriturales, para la edificación y perfeccionamiento del Cuerpo de Cristo (Efesios 4:12-13). Estos ministerios son especiales, son diferentes en función, pero no tienen jerarquía entre sí.  </a:t>
            </a:r>
            <a:r>
              <a:rPr lang="es-PE" sz="2400" b="0" i="0" u="none" strike="noStrike" baseline="0" dirty="0">
                <a:latin typeface="TimesNewRomanPSMT"/>
              </a:rPr>
              <a:t> 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09531878"/>
      </p:ext>
    </p:extLst>
  </p:cSld>
  <p:clrMapOvr>
    <a:masterClrMapping/>
  </p:clrMapOvr>
  <p:transition spd="slow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606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El ministerio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8734E6-A45B-49B0-3C96-927520F64879}"/>
              </a:ext>
            </a:extLst>
          </p:cNvPr>
          <p:cNvGraphicFramePr/>
          <p:nvPr/>
        </p:nvGraphicFramePr>
        <p:xfrm>
          <a:off x="300251" y="2232070"/>
          <a:ext cx="115596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E8A5478-1799-BBE5-A24C-530579FA88D0}"/>
              </a:ext>
            </a:extLst>
          </p:cNvPr>
          <p:cNvGrpSpPr/>
          <p:nvPr/>
        </p:nvGrpSpPr>
        <p:grpSpPr>
          <a:xfrm>
            <a:off x="433723" y="1707533"/>
            <a:ext cx="5061917" cy="1673842"/>
            <a:chOff x="-2963967" y="2388530"/>
            <a:chExt cx="5061917" cy="167384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8C43591-0A22-305F-DD94-DA051CEE931B}"/>
                </a:ext>
              </a:extLst>
            </p:cNvPr>
            <p:cNvSpPr/>
            <p:nvPr/>
          </p:nvSpPr>
          <p:spPr>
            <a:xfrm>
              <a:off x="250670" y="2443122"/>
              <a:ext cx="1847280" cy="16192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92B7099-6201-87E4-29CA-385F870379D7}"/>
                </a:ext>
              </a:extLst>
            </p:cNvPr>
            <p:cNvSpPr txBox="1"/>
            <p:nvPr/>
          </p:nvSpPr>
          <p:spPr>
            <a:xfrm>
              <a:off x="-2963967" y="2388530"/>
              <a:ext cx="4274755" cy="1619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E" sz="2400" kern="1200" dirty="0"/>
                <a:t>Nuestro Señor ha provisto un ministerio que constituye un llamamiento divino y ordenado con el cuádruple propósito de dirigir a la iglesia en: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231470"/>
      </p:ext>
    </p:extLst>
  </p:cSld>
  <p:clrMapOvr>
    <a:masterClrMapping/>
  </p:clrMapOvr>
  <p:transition spd="slow">
    <p:cover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6069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8390296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3600" b="1" dirty="0">
                <a:solidFill>
                  <a:prstClr val="black"/>
                </a:solidFill>
                <a:effectLst/>
                <a:latin typeface="Arial-BoldMT"/>
              </a:rPr>
              <a:t>Examen, leer las páginas</a:t>
            </a:r>
            <a:r>
              <a:rPr lang="es-PE" sz="36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2</a:t>
            </a:r>
            <a:r>
              <a:rPr lang="es-PE" sz="36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-ItalicMT"/>
              </a:rPr>
              <a:t>14-230.</a:t>
            </a:r>
            <a:r>
              <a:rPr lang="es-PE" sz="3600" b="1" dirty="0">
                <a:solidFill>
                  <a:prstClr val="black"/>
                </a:solidFill>
                <a:effectLst/>
                <a:latin typeface="Arial-BoldMT"/>
              </a:rPr>
              <a:t>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e Vietnam Pro Medium" pitchFamily="2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5FDBC2-4D7D-6D58-5DED-84019BA96477}"/>
              </a:ext>
            </a:extLst>
          </p:cNvPr>
          <p:cNvSpPr txBox="1"/>
          <p:nvPr/>
        </p:nvSpPr>
        <p:spPr>
          <a:xfrm>
            <a:off x="1160060" y="3019216"/>
            <a:ext cx="9826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44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-ItalicMT"/>
              </a:rPr>
              <a:t>Doctrina: La Iglesia, su misión y ministerio 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207879400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68B3B4-90CE-CA53-061A-34BB09F6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-7577" y="0"/>
            <a:ext cx="12191980" cy="6872990"/>
          </a:xfrm>
          <a:prstGeom prst="rect">
            <a:avLst/>
          </a:prstGeom>
        </p:spPr>
      </p:pic>
      <p:sp>
        <p:nvSpPr>
          <p:cNvPr id="755" name="Google Shape;755;p34"/>
          <p:cNvSpPr/>
          <p:nvPr/>
        </p:nvSpPr>
        <p:spPr>
          <a:xfrm>
            <a:off x="36300" y="4632700"/>
            <a:ext cx="482100" cy="482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33;p33">
            <a:extLst>
              <a:ext uri="{FF2B5EF4-FFF2-40B4-BE49-F238E27FC236}">
                <a16:creationId xmlns:a16="http://schemas.microsoft.com/office/drawing/2014/main" id="{6C40F0CF-8001-CB34-28F0-90FC4C534FB3}"/>
              </a:ext>
            </a:extLst>
          </p:cNvPr>
          <p:cNvSpPr txBox="1">
            <a:spLocks/>
          </p:cNvSpPr>
          <p:nvPr/>
        </p:nvSpPr>
        <p:spPr>
          <a:xfrm>
            <a:off x="665747" y="752686"/>
            <a:ext cx="7812505" cy="4344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e Vietnam Pro Medium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PE" sz="4800" dirty="0"/>
              <a:t>La caída de los humanos</a:t>
            </a:r>
          </a:p>
        </p:txBody>
      </p:sp>
      <p:graphicFrame>
        <p:nvGraphicFramePr>
          <p:cNvPr id="3" name="Subtítulo 2">
            <a:extLst>
              <a:ext uri="{FF2B5EF4-FFF2-40B4-BE49-F238E27FC236}">
                <a16:creationId xmlns:a16="http://schemas.microsoft.com/office/drawing/2014/main" id="{A8F00820-AABA-CBE1-0A47-3727A9D0A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66318"/>
              </p:ext>
            </p:extLst>
          </p:nvPr>
        </p:nvGraphicFramePr>
        <p:xfrm>
          <a:off x="996071" y="1746195"/>
          <a:ext cx="8325349" cy="43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935553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6472</Words>
  <Application>Microsoft Office PowerPoint</Application>
  <PresentationFormat>Presentación en pantalla (16:9)</PresentationFormat>
  <Paragraphs>374</Paragraphs>
  <Slides>82</Slides>
  <Notes>82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96" baseType="lpstr">
      <vt:lpstr>Arial Narrow</vt:lpstr>
      <vt:lpstr>Wingdings</vt:lpstr>
      <vt:lpstr>FuturaPTCond-Bold</vt:lpstr>
      <vt:lpstr>Apple-Chancery</vt:lpstr>
      <vt:lpstr>Arial</vt:lpstr>
      <vt:lpstr>Arial-ItalicMT</vt:lpstr>
      <vt:lpstr>Be Vietnam Pro ExtraBold</vt:lpstr>
      <vt:lpstr>TimesNewRomanPSMT</vt:lpstr>
      <vt:lpstr>Arial-BoldMT</vt:lpstr>
      <vt:lpstr>Be Vietnam Pro Medium</vt:lpstr>
      <vt:lpstr>Calibri Light</vt:lpstr>
      <vt:lpstr>Arial-BoldItalicMT</vt:lpstr>
      <vt:lpstr>Calibri</vt:lpstr>
      <vt:lpstr>Tema de Office</vt:lpstr>
      <vt:lpstr>Presentación de PowerPoint</vt:lpstr>
      <vt:lpstr>Capítulo 3: La caída y la salvación de los humanos (Págs. 70-91)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Tres fases de la salvación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4: Las ordenanzas de la Iglesia (Págs. 94-106)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7: La Iglesia, su misión y ministerio           (Págs. 214-230).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ACHIELA MEDIDA DEL ÉXITO DE UN LÍDERVEMENT PORTFOLIO</dc:title>
  <dc:creator>USUARIO</dc:creator>
  <cp:lastModifiedBy>Miguel Távara</cp:lastModifiedBy>
  <cp:revision>45</cp:revision>
  <dcterms:modified xsi:type="dcterms:W3CDTF">2025-09-23T05:42:39Z</dcterms:modified>
</cp:coreProperties>
</file>